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heme/themeOverride3.xml" ContentType="application/vnd.openxmlformats-officedocument.themeOverr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9" r:id="rId1"/>
  </p:sldMasterIdLst>
  <p:notesMasterIdLst>
    <p:notesMasterId r:id="rId32"/>
  </p:notesMasterIdLst>
  <p:handoutMasterIdLst>
    <p:handoutMasterId r:id="rId33"/>
  </p:handoutMasterIdLst>
  <p:sldIdLst>
    <p:sldId id="381" r:id="rId2"/>
    <p:sldId id="382" r:id="rId3"/>
    <p:sldId id="383" r:id="rId4"/>
    <p:sldId id="345" r:id="rId5"/>
    <p:sldId id="346" r:id="rId6"/>
    <p:sldId id="347" r:id="rId7"/>
    <p:sldId id="350" r:id="rId8"/>
    <p:sldId id="353" r:id="rId9"/>
    <p:sldId id="354" r:id="rId10"/>
    <p:sldId id="393" r:id="rId11"/>
    <p:sldId id="358" r:id="rId12"/>
    <p:sldId id="362" r:id="rId13"/>
    <p:sldId id="391" r:id="rId14"/>
    <p:sldId id="404" r:id="rId15"/>
    <p:sldId id="403" r:id="rId16"/>
    <p:sldId id="407" r:id="rId17"/>
    <p:sldId id="406" r:id="rId18"/>
    <p:sldId id="395" r:id="rId19"/>
    <p:sldId id="394" r:id="rId20"/>
    <p:sldId id="389" r:id="rId21"/>
    <p:sldId id="371" r:id="rId22"/>
    <p:sldId id="374" r:id="rId23"/>
    <p:sldId id="396" r:id="rId24"/>
    <p:sldId id="376" r:id="rId25"/>
    <p:sldId id="377" r:id="rId26"/>
    <p:sldId id="378" r:id="rId27"/>
    <p:sldId id="392" r:id="rId28"/>
    <p:sldId id="399" r:id="rId29"/>
    <p:sldId id="398" r:id="rId30"/>
    <p:sldId id="405" r:id="rId31"/>
  </p:sldIdLst>
  <p:sldSz cx="9144000" cy="6858000" type="screen4x3"/>
  <p:notesSz cx="6858000" cy="987425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CC3300"/>
    <a:srgbClr val="FF3300"/>
    <a:srgbClr val="CCFFCC"/>
    <a:srgbClr val="FFFF99"/>
    <a:srgbClr val="FF0000"/>
    <a:srgbClr val="663300"/>
    <a:srgbClr val="FF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60" autoAdjust="0"/>
    <p:restoredTop sz="94660"/>
  </p:normalViewPr>
  <p:slideViewPr>
    <p:cSldViewPr snapToGrid="0">
      <p:cViewPr>
        <p:scale>
          <a:sx n="75" d="100"/>
          <a:sy n="75" d="100"/>
        </p:scale>
        <p:origin x="-1116" y="2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48" d="100"/>
          <a:sy n="48" d="100"/>
        </p:scale>
        <p:origin x="-2574" y="-96"/>
      </p:cViewPr>
      <p:guideLst>
        <p:guide orient="horz" pos="311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\\ueahome5\ressci9\e680\data\nktdocuments\cred\digitize\US_FRAC3.xls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M:\cred\statistics\dukes_2011\data_for_gas_gap.xls" TargetMode="External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M:\cred\energy_markets\BM_INFO\Market_Indicative_data\csv_files\wholesale_prices_to_july_2016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M:\cred\energy_markets\BM_INFO\Market_Indicative_data\xlsx_files\mid_2016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M:\ice_energy_panel\2016\gen_by_fuel_type_sept_2016.xlsx" TargetMode="Externa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oleObject" Target="file:///M:\cred\digitize\UK_1.xls" TargetMode="External"/><Relationship Id="rId1" Type="http://schemas.openxmlformats.org/officeDocument/2006/relationships/themeOverride" Target="../theme/themeOverride3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M:\cred\statistics\Dukes_2015\electricity_futures_nkt.xlsx" TargetMode="External"/><Relationship Id="rId2" Type="http://schemas.openxmlformats.org/officeDocument/2006/relationships/image" Target="../media/image9.jpeg"/><Relationship Id="rId1" Type="http://schemas.openxmlformats.org/officeDocument/2006/relationships/image" Target="../media/image26.jpeg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GB"/>
  <c:clrMapOvr bg1="lt1" tx1="dk1" bg2="lt2" tx2="dk2" accent1="accent1" accent2="accent2" accent3="accent3" accent4="accent4" accent5="accent5" accent6="accent6" hlink="hlink" folHlink="folHlink"/>
  <c:chart>
    <c:plotArea>
      <c:layout>
        <c:manualLayout>
          <c:layoutTarget val="inner"/>
          <c:xMode val="edge"/>
          <c:yMode val="edge"/>
          <c:x val="0.18907144069678045"/>
          <c:y val="7.4409813356664023E-2"/>
          <c:w val="0.78101004933073059"/>
          <c:h val="0.66148512685914262"/>
        </c:manualLayout>
      </c:layout>
      <c:lineChart>
        <c:grouping val="standard"/>
        <c:ser>
          <c:idx val="0"/>
          <c:order val="0"/>
          <c:tx>
            <c:strRef>
              <c:f>summary!$B$5:$B$6</c:f>
              <c:strCache>
                <c:ptCount val="1"/>
                <c:pt idx="0">
                  <c:v>Haynesville</c:v>
                </c:pt>
              </c:strCache>
            </c:strRef>
          </c:tx>
          <c:spPr>
            <a:ln w="38100">
              <a:solidFill>
                <a:srgbClr val="FF0000"/>
              </a:solidFill>
            </a:ln>
          </c:spPr>
          <c:marker>
            <c:symbol val="none"/>
          </c:marker>
          <c:cat>
            <c:numRef>
              <c:f>summary!$A$7:$A$31</c:f>
              <c:numCache>
                <c:formatCode>General</c:formatCode>
                <c:ptCount val="2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</c:numCache>
            </c:numRef>
          </c:cat>
          <c:val>
            <c:numRef>
              <c:f>summary!$B$7:$B$31</c:f>
              <c:numCache>
                <c:formatCode>0.00</c:formatCode>
                <c:ptCount val="25"/>
                <c:pt idx="0">
                  <c:v>201.59320767979941</c:v>
                </c:pt>
                <c:pt idx="1">
                  <c:v>68.099125043666604</c:v>
                </c:pt>
                <c:pt idx="2">
                  <c:v>27.625628188568189</c:v>
                </c:pt>
                <c:pt idx="3">
                  <c:v>16.055011131878384</c:v>
                </c:pt>
                <c:pt idx="4">
                  <c:v>9.2145937950088239</c:v>
                </c:pt>
                <c:pt idx="5">
                  <c:v>3.6898383101740961</c:v>
                </c:pt>
                <c:pt idx="6">
                  <c:v>2.8149136724808583</c:v>
                </c:pt>
                <c:pt idx="7">
                  <c:v>1.9399890347876199</c:v>
                </c:pt>
                <c:pt idx="8">
                  <c:v>1.0650643970943525</c:v>
                </c:pt>
                <c:pt idx="9">
                  <c:v>0.58516638324615489</c:v>
                </c:pt>
                <c:pt idx="10">
                  <c:v>0.52664974492154781</c:v>
                </c:pt>
                <c:pt idx="11">
                  <c:v>0.46813310659692658</c:v>
                </c:pt>
                <c:pt idx="12">
                  <c:v>0.40961646827231885</c:v>
                </c:pt>
                <c:pt idx="13">
                  <c:v>0.35109982994770206</c:v>
                </c:pt>
                <c:pt idx="14">
                  <c:v>0.29258319162308238</c:v>
                </c:pt>
                <c:pt idx="15">
                  <c:v>0.23406655329846571</c:v>
                </c:pt>
                <c:pt idx="16">
                  <c:v>0.17554991497384922</c:v>
                </c:pt>
                <c:pt idx="17">
                  <c:v>0.11703327664923442</c:v>
                </c:pt>
                <c:pt idx="18">
                  <c:v>5.8516638324617516E-2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</c:numCache>
            </c:numRef>
          </c:val>
        </c:ser>
        <c:ser>
          <c:idx val="1"/>
          <c:order val="1"/>
          <c:tx>
            <c:strRef>
              <c:f>summary!$C$5:$C$6</c:f>
              <c:strCache>
                <c:ptCount val="1"/>
                <c:pt idx="0">
                  <c:v>Eagle Ford</c:v>
                </c:pt>
              </c:strCache>
            </c:strRef>
          </c:tx>
          <c:spPr>
            <a:ln w="38100">
              <a:solidFill>
                <a:srgbClr val="0000FF"/>
              </a:solidFill>
            </a:ln>
          </c:spPr>
          <c:marker>
            <c:symbol val="none"/>
          </c:marker>
          <c:cat>
            <c:numRef>
              <c:f>summary!$A$7:$A$31</c:f>
              <c:numCache>
                <c:formatCode>General</c:formatCode>
                <c:ptCount val="2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</c:numCache>
            </c:numRef>
          </c:cat>
          <c:val>
            <c:numRef>
              <c:f>summary!$C$7:$C$31</c:f>
              <c:numCache>
                <c:formatCode>0.00</c:formatCode>
                <c:ptCount val="25"/>
                <c:pt idx="0">
                  <c:v>139.46631606310669</c:v>
                </c:pt>
                <c:pt idx="1">
                  <c:v>59.034812765415928</c:v>
                </c:pt>
                <c:pt idx="2">
                  <c:v>31.527544945113782</c:v>
                </c:pt>
                <c:pt idx="3">
                  <c:v>20.042162065189189</c:v>
                </c:pt>
                <c:pt idx="4">
                  <c:v>11.218803718244967</c:v>
                </c:pt>
                <c:pt idx="5">
                  <c:v>9.6228625153198166</c:v>
                </c:pt>
                <c:pt idx="6">
                  <c:v>8.0269213123946681</c:v>
                </c:pt>
                <c:pt idx="7">
                  <c:v>6.4309801094695178</c:v>
                </c:pt>
                <c:pt idx="8">
                  <c:v>4.8350389065443684</c:v>
                </c:pt>
                <c:pt idx="9">
                  <c:v>3.7088971171730156</c:v>
                </c:pt>
                <c:pt idx="10">
                  <c:v>3.2777389680027826</c:v>
                </c:pt>
                <c:pt idx="11">
                  <c:v>2.8465808188325012</c:v>
                </c:pt>
                <c:pt idx="12">
                  <c:v>2.4154226696622128</c:v>
                </c:pt>
                <c:pt idx="13">
                  <c:v>1.9842645204919569</c:v>
                </c:pt>
                <c:pt idx="14">
                  <c:v>1.5531195586175959</c:v>
                </c:pt>
                <c:pt idx="15">
                  <c:v>1.5531195586175959</c:v>
                </c:pt>
                <c:pt idx="16">
                  <c:v>1.5531195586175959</c:v>
                </c:pt>
                <c:pt idx="17">
                  <c:v>1.5531195586175959</c:v>
                </c:pt>
                <c:pt idx="18">
                  <c:v>1.5531195586175959</c:v>
                </c:pt>
                <c:pt idx="19">
                  <c:v>1.5531195586175959</c:v>
                </c:pt>
                <c:pt idx="20">
                  <c:v>1.5531195586175959</c:v>
                </c:pt>
                <c:pt idx="21">
                  <c:v>1.5531195586175959</c:v>
                </c:pt>
                <c:pt idx="22">
                  <c:v>1.5531195586175959</c:v>
                </c:pt>
                <c:pt idx="23">
                  <c:v>1.5531195586175959</c:v>
                </c:pt>
                <c:pt idx="24">
                  <c:v>1.5531195586175959</c:v>
                </c:pt>
              </c:numCache>
            </c:numRef>
          </c:val>
        </c:ser>
        <c:ser>
          <c:idx val="2"/>
          <c:order val="2"/>
          <c:tx>
            <c:strRef>
              <c:f>summary!$D$5:$D$6</c:f>
              <c:strCache>
                <c:ptCount val="1"/>
                <c:pt idx="0">
                  <c:v>Woodford</c:v>
                </c:pt>
              </c:strCache>
            </c:strRef>
          </c:tx>
          <c:spPr>
            <a:ln w="38100">
              <a:solidFill>
                <a:schemeClr val="tx1"/>
              </a:solidFill>
            </a:ln>
          </c:spPr>
          <c:marker>
            <c:symbol val="none"/>
          </c:marker>
          <c:cat>
            <c:numRef>
              <c:f>summary!$A$7:$A$31</c:f>
              <c:numCache>
                <c:formatCode>General</c:formatCode>
                <c:ptCount val="2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</c:numCache>
            </c:numRef>
          </c:cat>
          <c:val>
            <c:numRef>
              <c:f>summary!$D$7:$D$31</c:f>
              <c:numCache>
                <c:formatCode>0.00</c:formatCode>
                <c:ptCount val="25"/>
                <c:pt idx="0">
                  <c:v>88.908162188930874</c:v>
                </c:pt>
                <c:pt idx="1">
                  <c:v>46.957519396357888</c:v>
                </c:pt>
                <c:pt idx="2">
                  <c:v>35.632938821725595</c:v>
                </c:pt>
                <c:pt idx="3">
                  <c:v>24.308358247091984</c:v>
                </c:pt>
                <c:pt idx="4">
                  <c:v>16.82420045218899</c:v>
                </c:pt>
                <c:pt idx="5">
                  <c:v>14.417050670032728</c:v>
                </c:pt>
                <c:pt idx="6">
                  <c:v>12.009900887876475</c:v>
                </c:pt>
                <c:pt idx="7">
                  <c:v>9.8722372216520267</c:v>
                </c:pt>
                <c:pt idx="8">
                  <c:v>8.782161892306025</c:v>
                </c:pt>
                <c:pt idx="9">
                  <c:v>7.6920865629600339</c:v>
                </c:pt>
                <c:pt idx="10">
                  <c:v>6.6020112336142045</c:v>
                </c:pt>
                <c:pt idx="11">
                  <c:v>5.5119359042683085</c:v>
                </c:pt>
                <c:pt idx="12">
                  <c:v>5.1724555429946264</c:v>
                </c:pt>
                <c:pt idx="13">
                  <c:v>4.8892424973221376</c:v>
                </c:pt>
                <c:pt idx="14">
                  <c:v>4.6060294516494427</c:v>
                </c:pt>
                <c:pt idx="15">
                  <c:v>4.3228164059768455</c:v>
                </c:pt>
                <c:pt idx="16">
                  <c:v>4.0396033603043335</c:v>
                </c:pt>
                <c:pt idx="17">
                  <c:v>3.8827988965439908</c:v>
                </c:pt>
                <c:pt idx="18">
                  <c:v>3.8827988965439908</c:v>
                </c:pt>
                <c:pt idx="19">
                  <c:v>3.8827988965439908</c:v>
                </c:pt>
                <c:pt idx="20">
                  <c:v>3.8827988965439908</c:v>
                </c:pt>
                <c:pt idx="21">
                  <c:v>3.8827988965439908</c:v>
                </c:pt>
                <c:pt idx="22">
                  <c:v>3.8827988965439908</c:v>
                </c:pt>
                <c:pt idx="23">
                  <c:v>3.8827988965439908</c:v>
                </c:pt>
                <c:pt idx="24">
                  <c:v>3.8827988965439908</c:v>
                </c:pt>
              </c:numCache>
            </c:numRef>
          </c:val>
        </c:ser>
        <c:ser>
          <c:idx val="3"/>
          <c:order val="3"/>
          <c:tx>
            <c:strRef>
              <c:f>summary!$E$5:$E$6</c:f>
              <c:strCache>
                <c:ptCount val="1"/>
                <c:pt idx="0">
                  <c:v>Marcellus</c:v>
                </c:pt>
              </c:strCache>
            </c:strRef>
          </c:tx>
          <c:spPr>
            <a:ln w="38100">
              <a:solidFill>
                <a:srgbClr val="7030A0"/>
              </a:solidFill>
            </a:ln>
          </c:spPr>
          <c:marker>
            <c:symbol val="none"/>
          </c:marker>
          <c:cat>
            <c:numRef>
              <c:f>summary!$A$7:$A$31</c:f>
              <c:numCache>
                <c:formatCode>General</c:formatCode>
                <c:ptCount val="2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</c:numCache>
            </c:numRef>
          </c:cat>
          <c:val>
            <c:numRef>
              <c:f>summary!$E$7:$E$31</c:f>
              <c:numCache>
                <c:formatCode>0.00</c:formatCode>
                <c:ptCount val="25"/>
                <c:pt idx="0">
                  <c:v>53.678507643528263</c:v>
                </c:pt>
                <c:pt idx="1">
                  <c:v>29.740683666160429</c:v>
                </c:pt>
                <c:pt idx="2">
                  <c:v>22.054833222737823</c:v>
                </c:pt>
                <c:pt idx="3">
                  <c:v>15.083402193286048</c:v>
                </c:pt>
                <c:pt idx="4">
                  <c:v>11.547841896483446</c:v>
                </c:pt>
                <c:pt idx="5">
                  <c:v>10.13008984906207</c:v>
                </c:pt>
                <c:pt idx="6">
                  <c:v>8.7123378016406754</c:v>
                </c:pt>
                <c:pt idx="7">
                  <c:v>7.2945857542192645</c:v>
                </c:pt>
                <c:pt idx="8">
                  <c:v>6.0371217434334197</c:v>
                </c:pt>
                <c:pt idx="9">
                  <c:v>5.296421378317131</c:v>
                </c:pt>
                <c:pt idx="10">
                  <c:v>4.5557210132008432</c:v>
                </c:pt>
                <c:pt idx="11">
                  <c:v>3.8150206480845541</c:v>
                </c:pt>
                <c:pt idx="12">
                  <c:v>3.0981028023071402</c:v>
                </c:pt>
                <c:pt idx="13">
                  <c:v>2.9092935435630629</c:v>
                </c:pt>
                <c:pt idx="14">
                  <c:v>2.7204842848190012</c:v>
                </c:pt>
                <c:pt idx="15">
                  <c:v>2.5316750260749177</c:v>
                </c:pt>
                <c:pt idx="16">
                  <c:v>2.3428657673308377</c:v>
                </c:pt>
                <c:pt idx="17">
                  <c:v>2.3296793379263945</c:v>
                </c:pt>
                <c:pt idx="18">
                  <c:v>2.3296793379263945</c:v>
                </c:pt>
                <c:pt idx="19">
                  <c:v>2.3296793379263945</c:v>
                </c:pt>
                <c:pt idx="20">
                  <c:v>2.3296793379263945</c:v>
                </c:pt>
                <c:pt idx="21">
                  <c:v>2.3296793379263945</c:v>
                </c:pt>
                <c:pt idx="22">
                  <c:v>2.3296793379263945</c:v>
                </c:pt>
                <c:pt idx="23">
                  <c:v>2.3296793379263945</c:v>
                </c:pt>
                <c:pt idx="24">
                  <c:v>2.3296793379263945</c:v>
                </c:pt>
              </c:numCache>
            </c:numRef>
          </c:val>
        </c:ser>
        <c:ser>
          <c:idx val="4"/>
          <c:order val="4"/>
          <c:tx>
            <c:strRef>
              <c:f>summary!$F$5:$F$6</c:f>
              <c:strCache>
                <c:ptCount val="1"/>
                <c:pt idx="0">
                  <c:v>Fayetteville</c:v>
                </c:pt>
              </c:strCache>
            </c:strRef>
          </c:tx>
          <c:spPr>
            <a:ln w="38100">
              <a:solidFill>
                <a:srgbClr val="008000"/>
              </a:solidFill>
            </a:ln>
          </c:spPr>
          <c:marker>
            <c:symbol val="none"/>
          </c:marker>
          <c:cat>
            <c:numRef>
              <c:f>summary!$A$7:$A$31</c:f>
              <c:numCache>
                <c:formatCode>General</c:formatCode>
                <c:ptCount val="2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</c:numCache>
            </c:numRef>
          </c:cat>
          <c:val>
            <c:numRef>
              <c:f>summary!$F$7:$F$31</c:f>
              <c:numCache>
                <c:formatCode>0.00</c:formatCode>
                <c:ptCount val="25"/>
                <c:pt idx="0">
                  <c:v>41.562187630051113</c:v>
                </c:pt>
                <c:pt idx="1">
                  <c:v>27.00251916345378</c:v>
                </c:pt>
                <c:pt idx="2">
                  <c:v>18.999432570604263</c:v>
                </c:pt>
                <c:pt idx="3">
                  <c:v>10.996345977755462</c:v>
                </c:pt>
                <c:pt idx="4">
                  <c:v>8.536448784419143</c:v>
                </c:pt>
                <c:pt idx="5">
                  <c:v>6.7798440155806521</c:v>
                </c:pt>
                <c:pt idx="6">
                  <c:v>5.0232392467420155</c:v>
                </c:pt>
                <c:pt idx="7">
                  <c:v>3.2666344779034602</c:v>
                </c:pt>
                <c:pt idx="8">
                  <c:v>2.7760513272190583</c:v>
                </c:pt>
                <c:pt idx="9">
                  <c:v>2.4126845636943028</c:v>
                </c:pt>
                <c:pt idx="10">
                  <c:v>2.0493178001695482</c:v>
                </c:pt>
                <c:pt idx="11">
                  <c:v>1.6859510366447921</c:v>
                </c:pt>
                <c:pt idx="12">
                  <c:v>1.5531195586175959</c:v>
                </c:pt>
                <c:pt idx="13">
                  <c:v>1.5531195586175959</c:v>
                </c:pt>
                <c:pt idx="14">
                  <c:v>1.5531195586175959</c:v>
                </c:pt>
                <c:pt idx="15">
                  <c:v>1.5531195586175959</c:v>
                </c:pt>
                <c:pt idx="16">
                  <c:v>1.5531195586175959</c:v>
                </c:pt>
                <c:pt idx="17">
                  <c:v>1.5531195586175959</c:v>
                </c:pt>
                <c:pt idx="18">
                  <c:v>1.5531195586175959</c:v>
                </c:pt>
                <c:pt idx="19">
                  <c:v>1.5531195586175959</c:v>
                </c:pt>
                <c:pt idx="20">
                  <c:v>1.5531195586175959</c:v>
                </c:pt>
                <c:pt idx="21">
                  <c:v>1.5531195586175959</c:v>
                </c:pt>
                <c:pt idx="22">
                  <c:v>1.5531195586175959</c:v>
                </c:pt>
                <c:pt idx="23">
                  <c:v>1.5531195586175959</c:v>
                </c:pt>
                <c:pt idx="24">
                  <c:v>1.5531195586175959</c:v>
                </c:pt>
              </c:numCache>
            </c:numRef>
          </c:val>
        </c:ser>
        <c:marker val="1"/>
        <c:axId val="108231296"/>
        <c:axId val="97137792"/>
      </c:lineChart>
      <c:catAx>
        <c:axId val="108231296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sz="2400">
                    <a:latin typeface="Times New Roman" pitchFamily="18" charset="0"/>
                    <a:cs typeface="Times New Roman" pitchFamily="18" charset="0"/>
                  </a:defRPr>
                </a:pPr>
                <a:r>
                  <a:rPr lang="en-US" sz="2400">
                    <a:latin typeface="Times New Roman" pitchFamily="18" charset="0"/>
                    <a:cs typeface="Times New Roman" pitchFamily="18" charset="0"/>
                  </a:rPr>
                  <a:t>Years of Operation</a:t>
                </a:r>
              </a:p>
            </c:rich>
          </c:tx>
          <c:layout/>
        </c:title>
        <c:numFmt formatCode="General" sourceLinked="1"/>
        <c:tickLblPos val="nextTo"/>
        <c:txPr>
          <a:bodyPr/>
          <a:lstStyle/>
          <a:p>
            <a:pPr>
              <a:defRPr sz="2400" b="1">
                <a:latin typeface="Times New Roman" pitchFamily="18" charset="0"/>
                <a:cs typeface="Times New Roman" pitchFamily="18" charset="0"/>
              </a:defRPr>
            </a:pPr>
            <a:endParaRPr lang="en-US"/>
          </a:p>
        </c:txPr>
        <c:crossAx val="97137792"/>
        <c:crosses val="autoZero"/>
        <c:auto val="1"/>
        <c:lblAlgn val="ctr"/>
        <c:lblOffset val="100"/>
      </c:catAx>
      <c:valAx>
        <c:axId val="97137792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 sz="2400">
                    <a:latin typeface="Times New Roman" pitchFamily="18" charset="0"/>
                    <a:cs typeface="Times New Roman" pitchFamily="18" charset="0"/>
                  </a:defRPr>
                </a:pPr>
                <a:r>
                  <a:rPr lang="en-US" sz="2400">
                    <a:latin typeface="Times New Roman" pitchFamily="18" charset="0"/>
                    <a:cs typeface="Times New Roman" pitchFamily="18" charset="0"/>
                  </a:rPr>
                  <a:t>GWh/ Year</a:t>
                </a:r>
              </a:p>
            </c:rich>
          </c:tx>
          <c:layout>
            <c:manualLayout>
              <c:xMode val="edge"/>
              <c:yMode val="edge"/>
              <c:x val="1.7359345147589959E-2"/>
              <c:y val="0.254832227277352"/>
            </c:manualLayout>
          </c:layout>
        </c:title>
        <c:numFmt formatCode="0" sourceLinked="0"/>
        <c:tickLblPos val="nextTo"/>
        <c:txPr>
          <a:bodyPr/>
          <a:lstStyle/>
          <a:p>
            <a:pPr>
              <a:defRPr sz="2400" b="1">
                <a:latin typeface="Times New Roman" pitchFamily="18" charset="0"/>
                <a:cs typeface="Times New Roman" pitchFamily="18" charset="0"/>
              </a:defRPr>
            </a:pPr>
            <a:endParaRPr lang="en-US"/>
          </a:p>
        </c:txPr>
        <c:crossAx val="108231296"/>
        <c:crosses val="autoZero"/>
        <c:crossBetween val="between"/>
      </c:valAx>
      <c:spPr>
        <a:solidFill>
          <a:srgbClr val="FFFFCC"/>
        </a:solidFill>
        <a:ln w="25400">
          <a:solidFill>
            <a:schemeClr val="tx1"/>
          </a:solidFill>
        </a:ln>
      </c:spPr>
    </c:plotArea>
    <c:legend>
      <c:legendPos val="r"/>
      <c:layout>
        <c:manualLayout>
          <c:xMode val="edge"/>
          <c:yMode val="edge"/>
          <c:x val="0.36627212175033785"/>
          <c:y val="0.12235473380102813"/>
          <c:w val="0.35964621337756192"/>
          <c:h val="0.41858595800525289"/>
        </c:manualLayout>
      </c:layout>
      <c:spPr>
        <a:solidFill>
          <a:srgbClr val="CCFFCC"/>
        </a:solidFill>
        <a:ln w="12700">
          <a:solidFill>
            <a:schemeClr val="tx1"/>
          </a:solidFill>
        </a:ln>
      </c:spPr>
      <c:txPr>
        <a:bodyPr/>
        <a:lstStyle/>
        <a:p>
          <a:pPr>
            <a:defRPr sz="2400" b="1">
              <a:latin typeface="Times New Roman" pitchFamily="18" charset="0"/>
              <a:cs typeface="Times New Roman" pitchFamily="18" charset="0"/>
            </a:defRPr>
          </a:pPr>
          <a:endParaRPr lang="en-US"/>
        </a:p>
      </c:txPr>
    </c:legend>
    <c:plotVisOnly val="1"/>
    <c:dispBlanksAs val="gap"/>
  </c:chart>
  <c:spPr>
    <a:solidFill>
      <a:srgbClr val="CCFFCC"/>
    </a:solidFill>
  </c:spPr>
  <c:externalData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GB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4514494977497341"/>
          <c:y val="7.1471622993308712E-2"/>
          <c:w val="0.79839581583804065"/>
          <c:h val="0.8032207582312535"/>
        </c:manualLayout>
      </c:layout>
      <c:scatterChart>
        <c:scatterStyle val="lineMarker"/>
        <c:ser>
          <c:idx val="0"/>
          <c:order val="0"/>
          <c:tx>
            <c:strRef>
              <c:f>gas_gap!$B$5</c:f>
              <c:strCache>
                <c:ptCount val="1"/>
                <c:pt idx="0">
                  <c:v>Actual UK production</c:v>
                </c:pt>
              </c:strCache>
            </c:strRef>
          </c:tx>
          <c:spPr>
            <a:ln w="38100">
              <a:solidFill>
                <a:schemeClr val="tx1"/>
              </a:solidFill>
            </a:ln>
          </c:spPr>
          <c:marker>
            <c:symbol val="none"/>
          </c:marker>
          <c:xVal>
            <c:numRef>
              <c:f>gas_gap!$C$4:$Y$4</c:f>
              <c:numCache>
                <c:formatCode>0</c:formatCode>
                <c:ptCount val="23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  <c:pt idx="17">
                  <c:v>2015</c:v>
                </c:pt>
                <c:pt idx="18">
                  <c:v>2016</c:v>
                </c:pt>
                <c:pt idx="19">
                  <c:v>2017</c:v>
                </c:pt>
                <c:pt idx="20">
                  <c:v>2018</c:v>
                </c:pt>
                <c:pt idx="21">
                  <c:v>2019</c:v>
                </c:pt>
                <c:pt idx="22">
                  <c:v>2020</c:v>
                </c:pt>
              </c:numCache>
            </c:numRef>
          </c:xVal>
          <c:yVal>
            <c:numRef>
              <c:f>gas_gap!$C$5:$Y$5</c:f>
              <c:numCache>
                <c:formatCode>0.000</c:formatCode>
                <c:ptCount val="23"/>
                <c:pt idx="0">
                  <c:v>94.254043853342907</c:v>
                </c:pt>
                <c:pt idx="1">
                  <c:v>103.57970884255822</c:v>
                </c:pt>
                <c:pt idx="2">
                  <c:v>113.28684399712435</c:v>
                </c:pt>
                <c:pt idx="3">
                  <c:v>110.64548885693672</c:v>
                </c:pt>
                <c:pt idx="4">
                  <c:v>108.32180086268804</c:v>
                </c:pt>
                <c:pt idx="5">
                  <c:v>107.64252336448598</c:v>
                </c:pt>
                <c:pt idx="6">
                  <c:v>100.75998589607345</c:v>
                </c:pt>
              </c:numCache>
            </c:numRef>
          </c:yVal>
        </c:ser>
        <c:ser>
          <c:idx val="1"/>
          <c:order val="1"/>
          <c:tx>
            <c:strRef>
              <c:f>gas_gap!$B$6</c:f>
              <c:strCache>
                <c:ptCount val="1"/>
                <c:pt idx="0">
                  <c:v>Actual UK demand</c:v>
                </c:pt>
              </c:strCache>
            </c:strRef>
          </c:tx>
          <c:spPr>
            <a:ln w="38100">
              <a:solidFill>
                <a:srgbClr val="FF0000"/>
              </a:solidFill>
            </a:ln>
          </c:spPr>
          <c:marker>
            <c:symbol val="none"/>
          </c:marker>
          <c:xVal>
            <c:numRef>
              <c:f>gas_gap!$C$4:$Y$4</c:f>
              <c:numCache>
                <c:formatCode>0</c:formatCode>
                <c:ptCount val="23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  <c:pt idx="17">
                  <c:v>2015</c:v>
                </c:pt>
                <c:pt idx="18">
                  <c:v>2016</c:v>
                </c:pt>
                <c:pt idx="19">
                  <c:v>2017</c:v>
                </c:pt>
                <c:pt idx="20">
                  <c:v>2018</c:v>
                </c:pt>
                <c:pt idx="21">
                  <c:v>2019</c:v>
                </c:pt>
                <c:pt idx="22">
                  <c:v>2020</c:v>
                </c:pt>
              </c:numCache>
            </c:numRef>
          </c:xVal>
          <c:yVal>
            <c:numRef>
              <c:f>gas_gap!$C$6:$Y$6</c:f>
              <c:numCache>
                <c:formatCode>0.000</c:formatCode>
                <c:ptCount val="23"/>
                <c:pt idx="0">
                  <c:v>93.199525590730772</c:v>
                </c:pt>
                <c:pt idx="1">
                  <c:v>99.228263844539711</c:v>
                </c:pt>
                <c:pt idx="2">
                  <c:v>102.72949548398867</c:v>
                </c:pt>
                <c:pt idx="3">
                  <c:v>102.23446765806042</c:v>
                </c:pt>
                <c:pt idx="4">
                  <c:v>100.89708968159877</c:v>
                </c:pt>
                <c:pt idx="5">
                  <c:v>101.17708238299353</c:v>
                </c:pt>
                <c:pt idx="6">
                  <c:v>103.38493108834822</c:v>
                </c:pt>
              </c:numCache>
            </c:numRef>
          </c:yVal>
        </c:ser>
        <c:ser>
          <c:idx val="2"/>
          <c:order val="2"/>
          <c:tx>
            <c:strRef>
              <c:f>gas_gap!$B$7</c:f>
              <c:strCache>
                <c:ptCount val="1"/>
                <c:pt idx="0">
                  <c:v>Projected production</c:v>
                </c:pt>
              </c:strCache>
            </c:strRef>
          </c:tx>
          <c:spPr>
            <a:ln w="50800">
              <a:solidFill>
                <a:schemeClr val="tx1"/>
              </a:solidFill>
              <a:prstDash val="sysDot"/>
            </a:ln>
          </c:spPr>
          <c:marker>
            <c:symbol val="none"/>
          </c:marker>
          <c:xVal>
            <c:numRef>
              <c:f>gas_gap!$C$4:$Y$4</c:f>
              <c:numCache>
                <c:formatCode>0</c:formatCode>
                <c:ptCount val="23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  <c:pt idx="17">
                  <c:v>2015</c:v>
                </c:pt>
                <c:pt idx="18">
                  <c:v>2016</c:v>
                </c:pt>
                <c:pt idx="19">
                  <c:v>2017</c:v>
                </c:pt>
                <c:pt idx="20">
                  <c:v>2018</c:v>
                </c:pt>
                <c:pt idx="21">
                  <c:v>2019</c:v>
                </c:pt>
                <c:pt idx="22">
                  <c:v>2020</c:v>
                </c:pt>
              </c:numCache>
            </c:numRef>
          </c:xVal>
          <c:yVal>
            <c:numRef>
              <c:f>gas_gap!$C$7:$Y$7</c:f>
              <c:numCache>
                <c:formatCode>General</c:formatCode>
                <c:ptCount val="23"/>
                <c:pt idx="6" formatCode="0.000">
                  <c:v>101.93</c:v>
                </c:pt>
                <c:pt idx="7" formatCode="0.000">
                  <c:v>93.5</c:v>
                </c:pt>
                <c:pt idx="8" formatCode="0.000">
                  <c:v>90.871658029999978</c:v>
                </c:pt>
                <c:pt idx="9" formatCode="0.000">
                  <c:v>86.054510269999994</c:v>
                </c:pt>
                <c:pt idx="10" formatCode="0.000">
                  <c:v>76.656389680000004</c:v>
                </c:pt>
                <c:pt idx="11" formatCode="0.000">
                  <c:v>65.062735209999758</c:v>
                </c:pt>
                <c:pt idx="12" formatCode="0.000">
                  <c:v>54.817438129999999</c:v>
                </c:pt>
                <c:pt idx="13" formatCode="0.000">
                  <c:v>44.875966559999995</c:v>
                </c:pt>
                <c:pt idx="14" formatCode="0.000">
                  <c:v>37.795166200000274</c:v>
                </c:pt>
                <c:pt idx="15" formatCode="0.000">
                  <c:v>31.805301</c:v>
                </c:pt>
                <c:pt idx="16" formatCode="0.000">
                  <c:v>26.418457360000001</c:v>
                </c:pt>
                <c:pt idx="17" formatCode="0.000">
                  <c:v>21.923029410000002</c:v>
                </c:pt>
                <c:pt idx="18" formatCode="0.000">
                  <c:v>18.283947769999987</c:v>
                </c:pt>
                <c:pt idx="19" formatCode="0.000">
                  <c:v>14.8080008</c:v>
                </c:pt>
                <c:pt idx="20" formatCode="0.000">
                  <c:v>11.871847570000055</c:v>
                </c:pt>
                <c:pt idx="21" formatCode="0.000">
                  <c:v>9.9299958680000007</c:v>
                </c:pt>
                <c:pt idx="22" formatCode="0.000">
                  <c:v>8.8535573770000813</c:v>
                </c:pt>
              </c:numCache>
            </c:numRef>
          </c:yVal>
        </c:ser>
        <c:ser>
          <c:idx val="3"/>
          <c:order val="3"/>
          <c:tx>
            <c:strRef>
              <c:f>gas_gap!$B$8</c:f>
              <c:strCache>
                <c:ptCount val="1"/>
                <c:pt idx="0">
                  <c:v>Projected demand</c:v>
                </c:pt>
              </c:strCache>
            </c:strRef>
          </c:tx>
          <c:spPr>
            <a:ln w="50800">
              <a:solidFill>
                <a:srgbClr val="FF0000"/>
              </a:solidFill>
              <a:prstDash val="sysDot"/>
            </a:ln>
          </c:spPr>
          <c:marker>
            <c:symbol val="none"/>
          </c:marker>
          <c:xVal>
            <c:numRef>
              <c:f>gas_gap!$C$4:$Y$4</c:f>
              <c:numCache>
                <c:formatCode>0</c:formatCode>
                <c:ptCount val="23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  <c:pt idx="17">
                  <c:v>2015</c:v>
                </c:pt>
                <c:pt idx="18">
                  <c:v>2016</c:v>
                </c:pt>
                <c:pt idx="19">
                  <c:v>2017</c:v>
                </c:pt>
                <c:pt idx="20">
                  <c:v>2018</c:v>
                </c:pt>
                <c:pt idx="21">
                  <c:v>2019</c:v>
                </c:pt>
                <c:pt idx="22">
                  <c:v>2020</c:v>
                </c:pt>
              </c:numCache>
            </c:numRef>
          </c:xVal>
          <c:yVal>
            <c:numRef>
              <c:f>gas_gap!$C$8:$Y$8</c:f>
              <c:numCache>
                <c:formatCode>General</c:formatCode>
                <c:ptCount val="23"/>
                <c:pt idx="6" formatCode="0.000">
                  <c:v>102.27</c:v>
                </c:pt>
                <c:pt idx="7" formatCode="0.000">
                  <c:v>98</c:v>
                </c:pt>
                <c:pt idx="8" formatCode="0.000">
                  <c:v>96.643111109999978</c:v>
                </c:pt>
                <c:pt idx="9" formatCode="0.000">
                  <c:v>98.034159740000476</c:v>
                </c:pt>
                <c:pt idx="10" formatCode="0.000">
                  <c:v>99.223713140000001</c:v>
                </c:pt>
                <c:pt idx="11" formatCode="0.000">
                  <c:v>99.952134189999981</c:v>
                </c:pt>
                <c:pt idx="12" formatCode="0.000">
                  <c:v>100.88399729999998</c:v>
                </c:pt>
                <c:pt idx="13" formatCode="0.000">
                  <c:v>102.7031317</c:v>
                </c:pt>
                <c:pt idx="14" formatCode="0.000">
                  <c:v>104.37902630000001</c:v>
                </c:pt>
                <c:pt idx="15" formatCode="0.000">
                  <c:v>106.32846099999998</c:v>
                </c:pt>
                <c:pt idx="16" formatCode="0.000">
                  <c:v>108.3690757</c:v>
                </c:pt>
                <c:pt idx="17" formatCode="0.000">
                  <c:v>110.10338529999962</c:v>
                </c:pt>
                <c:pt idx="18" formatCode="0.000">
                  <c:v>111.8227792999995</c:v>
                </c:pt>
                <c:pt idx="19" formatCode="0.000">
                  <c:v>113.70954709999998</c:v>
                </c:pt>
                <c:pt idx="20" formatCode="0.000">
                  <c:v>115.98163049999999</c:v>
                </c:pt>
                <c:pt idx="21" formatCode="0.000">
                  <c:v>118.4647987</c:v>
                </c:pt>
                <c:pt idx="22" formatCode="0.000">
                  <c:v>121.75633229999961</c:v>
                </c:pt>
              </c:numCache>
            </c:numRef>
          </c:yVal>
        </c:ser>
        <c:ser>
          <c:idx val="4"/>
          <c:order val="4"/>
          <c:tx>
            <c:strRef>
              <c:f>gas_gap!$B$9</c:f>
              <c:strCache>
                <c:ptCount val="1"/>
                <c:pt idx="0">
                  <c:v>Actual Production</c:v>
                </c:pt>
              </c:strCache>
            </c:strRef>
          </c:tx>
          <c:spPr>
            <a:ln w="38100">
              <a:solidFill>
                <a:srgbClr val="0033CC"/>
              </a:solidFill>
            </a:ln>
          </c:spPr>
          <c:marker>
            <c:symbol val="circle"/>
            <c:size val="6"/>
            <c:spPr>
              <a:solidFill>
                <a:schemeClr val="tx1"/>
              </a:solidFill>
            </c:spPr>
          </c:marker>
          <c:xVal>
            <c:numRef>
              <c:f>gas_gap!$C$4:$Y$4</c:f>
              <c:numCache>
                <c:formatCode>0</c:formatCode>
                <c:ptCount val="23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  <c:pt idx="17">
                  <c:v>2015</c:v>
                </c:pt>
                <c:pt idx="18">
                  <c:v>2016</c:v>
                </c:pt>
                <c:pt idx="19">
                  <c:v>2017</c:v>
                </c:pt>
                <c:pt idx="20">
                  <c:v>2018</c:v>
                </c:pt>
                <c:pt idx="21">
                  <c:v>2019</c:v>
                </c:pt>
                <c:pt idx="22">
                  <c:v>2020</c:v>
                </c:pt>
              </c:numCache>
            </c:numRef>
          </c:xVal>
          <c:yVal>
            <c:numRef>
              <c:f>gas_gap!$C$9:$Y$9</c:f>
              <c:numCache>
                <c:formatCode>General</c:formatCode>
                <c:ptCount val="23"/>
                <c:pt idx="6" formatCode="0.000">
                  <c:v>100.75998589607345</c:v>
                </c:pt>
                <c:pt idx="7" formatCode="0.000">
                  <c:v>92.198881679228919</c:v>
                </c:pt>
                <c:pt idx="8" formatCode="0.000">
                  <c:v>83.621315600287573</c:v>
                </c:pt>
                <c:pt idx="9" formatCode="0.000">
                  <c:v>75.378261431900782</c:v>
                </c:pt>
                <c:pt idx="10" formatCode="0.000">
                  <c:v>72.823962472308878</c:v>
                </c:pt>
                <c:pt idx="11" formatCode="0.000">
                  <c:v>62.431746952109158</c:v>
                </c:pt>
                <c:pt idx="12" formatCode="0.000">
                  <c:v>59.766645334877346</c:v>
                </c:pt>
                <c:pt idx="13" formatCode="0.000">
                  <c:v>47.334109519849825</c:v>
                </c:pt>
                <c:pt idx="14">
                  <c:v>36.627354780095665</c:v>
                </c:pt>
                <c:pt idx="15">
                  <c:v>34.264694453798462</c:v>
                </c:pt>
                <c:pt idx="16">
                  <c:v>34.700853005029103</c:v>
                </c:pt>
              </c:numCache>
            </c:numRef>
          </c:yVal>
        </c:ser>
        <c:ser>
          <c:idx val="5"/>
          <c:order val="5"/>
          <c:tx>
            <c:strRef>
              <c:f>gas_gap!$B$10</c:f>
              <c:strCache>
                <c:ptCount val="1"/>
                <c:pt idx="0">
                  <c:v>Actual Demand</c:v>
                </c:pt>
              </c:strCache>
            </c:strRef>
          </c:tx>
          <c:spPr>
            <a:ln w="38100">
              <a:solidFill>
                <a:srgbClr val="FF0000"/>
              </a:solidFill>
            </a:ln>
          </c:spPr>
          <c:marker>
            <c:symbol val="triangle"/>
            <c:size val="7"/>
            <c:spPr>
              <a:solidFill>
                <a:srgbClr val="0033CC"/>
              </a:solidFill>
              <a:ln>
                <a:solidFill>
                  <a:schemeClr val="tx1"/>
                </a:solidFill>
              </a:ln>
            </c:spPr>
          </c:marker>
          <c:xVal>
            <c:numRef>
              <c:f>gas_gap!$C$4:$Y$4</c:f>
              <c:numCache>
                <c:formatCode>0</c:formatCode>
                <c:ptCount val="23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  <c:pt idx="17">
                  <c:v>2015</c:v>
                </c:pt>
                <c:pt idx="18">
                  <c:v>2016</c:v>
                </c:pt>
                <c:pt idx="19">
                  <c:v>2017</c:v>
                </c:pt>
                <c:pt idx="20">
                  <c:v>2018</c:v>
                </c:pt>
                <c:pt idx="21">
                  <c:v>2019</c:v>
                </c:pt>
                <c:pt idx="22">
                  <c:v>2020</c:v>
                </c:pt>
              </c:numCache>
            </c:numRef>
          </c:xVal>
          <c:yVal>
            <c:numRef>
              <c:f>gas_gap!$C$10:$Y$10</c:f>
              <c:numCache>
                <c:formatCode>General</c:formatCode>
                <c:ptCount val="23"/>
                <c:pt idx="6" formatCode="0.000">
                  <c:v>103.38493108834822</c:v>
                </c:pt>
                <c:pt idx="7" formatCode="0.000">
                  <c:v>100.74767756296566</c:v>
                </c:pt>
                <c:pt idx="8" formatCode="0.000">
                  <c:v>95.551361223855451</c:v>
                </c:pt>
                <c:pt idx="9" formatCode="0.000">
                  <c:v>96.605632801825749</c:v>
                </c:pt>
                <c:pt idx="10" formatCode="0.000">
                  <c:v>99.589479891987338</c:v>
                </c:pt>
                <c:pt idx="11" formatCode="0.000">
                  <c:v>91.97375753035837</c:v>
                </c:pt>
                <c:pt idx="12" formatCode="0.000">
                  <c:v>99.672245547119758</c:v>
                </c:pt>
                <c:pt idx="13" formatCode="0.000">
                  <c:v>82.90891966930883</c:v>
                </c:pt>
                <c:pt idx="14" formatCode="0.000">
                  <c:v>72.492862617624297</c:v>
                </c:pt>
                <c:pt idx="15" formatCode="0.000">
                  <c:v>71.751701782891658</c:v>
                </c:pt>
                <c:pt idx="16" formatCode="0.000">
                  <c:v>65.31906100155895</c:v>
                </c:pt>
              </c:numCache>
            </c:numRef>
          </c:yVal>
        </c:ser>
        <c:ser>
          <c:idx val="6"/>
          <c:order val="6"/>
          <c:tx>
            <c:strRef>
              <c:f>gas_gap!$B$11</c:f>
              <c:strCache>
                <c:ptCount val="1"/>
              </c:strCache>
            </c:strRef>
          </c:tx>
          <c:spPr>
            <a:ln w="38100">
              <a:solidFill>
                <a:sysClr val="windowText" lastClr="000000"/>
              </a:solidFill>
              <a:prstDash val="dash"/>
            </a:ln>
          </c:spPr>
          <c:marker>
            <c:symbol val="square"/>
            <c:size val="8"/>
            <c:spPr>
              <a:solidFill>
                <a:srgbClr val="FF0000"/>
              </a:solidFill>
            </c:spPr>
          </c:marker>
          <c:xVal>
            <c:numRef>
              <c:f>gas_gap!$C$4:$Y$4</c:f>
              <c:numCache>
                <c:formatCode>0</c:formatCode>
                <c:ptCount val="23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  <c:pt idx="17">
                  <c:v>2015</c:v>
                </c:pt>
                <c:pt idx="18">
                  <c:v>2016</c:v>
                </c:pt>
                <c:pt idx="19">
                  <c:v>2017</c:v>
                </c:pt>
                <c:pt idx="20">
                  <c:v>2018</c:v>
                </c:pt>
                <c:pt idx="21">
                  <c:v>2019</c:v>
                </c:pt>
                <c:pt idx="22">
                  <c:v>2020</c:v>
                </c:pt>
              </c:numCache>
            </c:numRef>
          </c:xVal>
          <c:yVal>
            <c:numRef>
              <c:f>gas_gap!$C$11:$Y$11</c:f>
              <c:numCache>
                <c:formatCode>General</c:formatCode>
                <c:ptCount val="23"/>
                <c:pt idx="13" formatCode="0.000">
                  <c:v>91.90891966930883</c:v>
                </c:pt>
                <c:pt idx="14" formatCode="0.000">
                  <c:v>94.492862617624297</c:v>
                </c:pt>
                <c:pt idx="15" formatCode="0.000">
                  <c:v>96.751701782891658</c:v>
                </c:pt>
                <c:pt idx="16" formatCode="0.000">
                  <c:v>90.31906100155895</c:v>
                </c:pt>
              </c:numCache>
            </c:numRef>
          </c:yVal>
        </c:ser>
        <c:axId val="97411840"/>
        <c:axId val="97413760"/>
      </c:scatterChart>
      <c:valAx>
        <c:axId val="97411840"/>
        <c:scaling>
          <c:orientation val="minMax"/>
          <c:max val="2020"/>
          <c:min val="1998"/>
        </c:scaling>
        <c:axPos val="b"/>
        <c:numFmt formatCode="0" sourceLinked="1"/>
        <c:tickLblPos val="nextTo"/>
        <c:spPr>
          <a:ln w="12700">
            <a:solidFill>
              <a:sysClr val="windowText" lastClr="000000"/>
            </a:solidFill>
          </a:ln>
        </c:spPr>
        <c:txPr>
          <a:bodyPr rot="0" vert="horz"/>
          <a:lstStyle/>
          <a:p>
            <a:pPr>
              <a:defRPr sz="20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en-US"/>
          </a:p>
        </c:txPr>
        <c:crossAx val="97413760"/>
        <c:crosses val="autoZero"/>
        <c:crossBetween val="midCat"/>
        <c:majorUnit val="4"/>
      </c:valAx>
      <c:valAx>
        <c:axId val="97413760"/>
        <c:scaling>
          <c:orientation val="minMax"/>
          <c:max val="120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 sz="2400">
                    <a:latin typeface="Times New Roman" pitchFamily="18" charset="0"/>
                    <a:cs typeface="Times New Roman" pitchFamily="18" charset="0"/>
                  </a:defRPr>
                </a:pPr>
                <a:r>
                  <a:rPr lang="en-US" sz="2400">
                    <a:latin typeface="Times New Roman" pitchFamily="18" charset="0"/>
                    <a:cs typeface="Times New Roman" pitchFamily="18" charset="0"/>
                  </a:rPr>
                  <a:t>Billion Cubic Metres</a:t>
                </a:r>
              </a:p>
            </c:rich>
          </c:tx>
          <c:layout/>
        </c:title>
        <c:numFmt formatCode="0" sourceLinked="0"/>
        <c:tickLblPos val="nextTo"/>
        <c:txPr>
          <a:bodyPr/>
          <a:lstStyle/>
          <a:p>
            <a:pPr>
              <a:defRPr sz="2400" b="1">
                <a:latin typeface="Times New Roman" pitchFamily="18" charset="0"/>
                <a:cs typeface="Times New Roman" pitchFamily="18" charset="0"/>
              </a:defRPr>
            </a:pPr>
            <a:endParaRPr lang="en-US"/>
          </a:p>
        </c:txPr>
        <c:crossAx val="97411840"/>
        <c:crosses val="autoZero"/>
        <c:crossBetween val="midCat"/>
      </c:valAx>
      <c:spPr>
        <a:solidFill>
          <a:srgbClr val="FFFFCC"/>
        </a:solidFill>
        <a:ln w="15875">
          <a:solidFill>
            <a:sysClr val="windowText" lastClr="000000"/>
          </a:solidFill>
        </a:ln>
      </c:spPr>
    </c:plotArea>
    <c:legend>
      <c:legendPos val="r"/>
      <c:legendEntry>
        <c:idx val="6"/>
        <c:delete val="1"/>
      </c:legendEntry>
      <c:layout>
        <c:manualLayout>
          <c:xMode val="edge"/>
          <c:yMode val="edge"/>
          <c:x val="0.14663320787402662"/>
          <c:y val="0.4704459314300356"/>
          <c:w val="0.40824661093088738"/>
          <c:h val="0.38073340832395952"/>
        </c:manualLayout>
      </c:layout>
      <c:txPr>
        <a:bodyPr/>
        <a:lstStyle/>
        <a:p>
          <a:pPr>
            <a:defRPr sz="2000" b="1">
              <a:latin typeface="Times New Roman" pitchFamily="18" charset="0"/>
              <a:cs typeface="Times New Roman" pitchFamily="18" charset="0"/>
            </a:defRPr>
          </a:pPr>
          <a:endParaRPr lang="en-US"/>
        </a:p>
      </c:txPr>
    </c:legend>
    <c:plotVisOnly val="1"/>
    <c:dispBlanksAs val="gap"/>
  </c:chart>
  <c:spPr>
    <a:solidFill>
      <a:srgbClr val="CCFF99"/>
    </a:solidFill>
    <a:ln>
      <a:solidFill>
        <a:sysClr val="windowText" lastClr="000000"/>
      </a:solidFill>
    </a:ln>
  </c:spPr>
  <c:externalData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GB"/>
  <c:chart>
    <c:plotArea>
      <c:layout>
        <c:manualLayout>
          <c:layoutTarget val="inner"/>
          <c:xMode val="edge"/>
          <c:yMode val="edge"/>
          <c:x val="0.12437095491272"/>
          <c:y val="7.3742537344253428E-2"/>
          <c:w val="0.80380773329790001"/>
          <c:h val="0.82563110603155165"/>
        </c:manualLayout>
      </c:layout>
      <c:scatterChart>
        <c:scatterStyle val="lineMarker"/>
        <c:ser>
          <c:idx val="0"/>
          <c:order val="0"/>
          <c:spPr>
            <a:ln w="38100">
              <a:solidFill>
                <a:schemeClr val="tx1"/>
              </a:solidFill>
            </a:ln>
          </c:spPr>
          <c:marker>
            <c:symbol val="none"/>
          </c:marker>
          <c:xVal>
            <c:numRef>
              <c:f>index!$A$5:$A$1222</c:f>
              <c:numCache>
                <c:formatCode>0.000</c:formatCode>
                <c:ptCount val="1218"/>
                <c:pt idx="0">
                  <c:v>2001.2327173169058</c:v>
                </c:pt>
                <c:pt idx="1">
                  <c:v>2001.2419986310747</c:v>
                </c:pt>
                <c:pt idx="2">
                  <c:v>2001.260479123888</c:v>
                </c:pt>
                <c:pt idx="3">
                  <c:v>2001.2650787132111</c:v>
                </c:pt>
                <c:pt idx="4">
                  <c:v>2001.2721423682408</c:v>
                </c:pt>
                <c:pt idx="5">
                  <c:v>2001.2778918548938</c:v>
                </c:pt>
                <c:pt idx="6">
                  <c:v>2001.2836413415469</c:v>
                </c:pt>
                <c:pt idx="7">
                  <c:v>2001.2836413415469</c:v>
                </c:pt>
                <c:pt idx="8">
                  <c:v>2001.2928405201908</c:v>
                </c:pt>
                <c:pt idx="9">
                  <c:v>2001.3021218343554</c:v>
                </c:pt>
                <c:pt idx="10">
                  <c:v>2001.3160027378508</c:v>
                </c:pt>
                <c:pt idx="11">
                  <c:v>2001.3160027378508</c:v>
                </c:pt>
                <c:pt idx="12">
                  <c:v>2001.3160027378508</c:v>
                </c:pt>
                <c:pt idx="13">
                  <c:v>2001.3298836413414</c:v>
                </c:pt>
                <c:pt idx="14">
                  <c:v>2001.3344832306598</c:v>
                </c:pt>
                <c:pt idx="15">
                  <c:v>2001.3530458589944</c:v>
                </c:pt>
                <c:pt idx="16">
                  <c:v>2001.3530458589944</c:v>
                </c:pt>
                <c:pt idx="17">
                  <c:v>2001.3761259411363</c:v>
                </c:pt>
                <c:pt idx="18">
                  <c:v>2001.3854072552999</c:v>
                </c:pt>
                <c:pt idx="19">
                  <c:v>2001.4039698836455</c:v>
                </c:pt>
                <c:pt idx="20">
                  <c:v>2001.4178507871393</c:v>
                </c:pt>
                <c:pt idx="21">
                  <c:v>2001.4317316906231</c:v>
                </c:pt>
                <c:pt idx="22">
                  <c:v>2001.4409308692677</c:v>
                </c:pt>
                <c:pt idx="23">
                  <c:v>2001.450212183436</c:v>
                </c:pt>
                <c:pt idx="24">
                  <c:v>2001.4548117727611</c:v>
                </c:pt>
                <c:pt idx="25">
                  <c:v>2001.4594934976051</c:v>
                </c:pt>
                <c:pt idx="26">
                  <c:v>2001.4686926762511</c:v>
                </c:pt>
                <c:pt idx="27">
                  <c:v>2001.4825735797401</c:v>
                </c:pt>
                <c:pt idx="28">
                  <c:v>2001.4918548939079</c:v>
                </c:pt>
                <c:pt idx="29">
                  <c:v>2001.5103353867214</c:v>
                </c:pt>
                <c:pt idx="30">
                  <c:v>2001.5288980150578</c:v>
                </c:pt>
                <c:pt idx="31">
                  <c:v>2001.5427789185478</c:v>
                </c:pt>
                <c:pt idx="32">
                  <c:v>2001.5473785078698</c:v>
                </c:pt>
                <c:pt idx="33">
                  <c:v>2001.561259411362</c:v>
                </c:pt>
                <c:pt idx="34">
                  <c:v>2001.5658590006904</c:v>
                </c:pt>
                <c:pt idx="35">
                  <c:v>2001.584421629017</c:v>
                </c:pt>
                <c:pt idx="36">
                  <c:v>2001.5983025325074</c:v>
                </c:pt>
                <c:pt idx="37">
                  <c:v>2001.6213826146434</c:v>
                </c:pt>
                <c:pt idx="38">
                  <c:v>2001.6306639288159</c:v>
                </c:pt>
                <c:pt idx="39">
                  <c:v>2001.649144421629</c:v>
                </c:pt>
                <c:pt idx="40">
                  <c:v>2001.6538261464748</c:v>
                </c:pt>
                <c:pt idx="41">
                  <c:v>2001.6723066392826</c:v>
                </c:pt>
                <c:pt idx="42">
                  <c:v>2001.6907871321014</c:v>
                </c:pt>
                <c:pt idx="43">
                  <c:v>2001.704668035592</c:v>
                </c:pt>
                <c:pt idx="44">
                  <c:v>2001.7185489390829</c:v>
                </c:pt>
                <c:pt idx="45">
                  <c:v>2001.746392881588</c:v>
                </c:pt>
                <c:pt idx="46">
                  <c:v>2001.7509924709104</c:v>
                </c:pt>
                <c:pt idx="47">
                  <c:v>2001.7787542778908</c:v>
                </c:pt>
                <c:pt idx="48">
                  <c:v>2001.792635181383</c:v>
                </c:pt>
                <c:pt idx="49">
                  <c:v>2001.8065160848735</c:v>
                </c:pt>
                <c:pt idx="50">
                  <c:v>2001.8203969883602</c:v>
                </c:pt>
                <c:pt idx="51">
                  <c:v>2001.8203969883602</c:v>
                </c:pt>
                <c:pt idx="52">
                  <c:v>2001.8481587953456</c:v>
                </c:pt>
                <c:pt idx="53">
                  <c:v>2001.85744010951</c:v>
                </c:pt>
                <c:pt idx="54">
                  <c:v>2001.8852019164956</c:v>
                </c:pt>
                <c:pt idx="55">
                  <c:v>2001.8944010951398</c:v>
                </c:pt>
                <c:pt idx="56">
                  <c:v>2001.9129637234817</c:v>
                </c:pt>
                <c:pt idx="57">
                  <c:v>2001.9129637234817</c:v>
                </c:pt>
                <c:pt idx="58">
                  <c:v>2001.9268446269677</c:v>
                </c:pt>
                <c:pt idx="59">
                  <c:v>2001.9314442162856</c:v>
                </c:pt>
                <c:pt idx="60">
                  <c:v>2001.9592060232717</c:v>
                </c:pt>
                <c:pt idx="61">
                  <c:v>2001.9638056125941</c:v>
                </c:pt>
                <c:pt idx="62">
                  <c:v>2001.9823682409308</c:v>
                </c:pt>
                <c:pt idx="63">
                  <c:v>2001.9869678302573</c:v>
                </c:pt>
                <c:pt idx="64">
                  <c:v>2002.0101300479098</c:v>
                </c:pt>
                <c:pt idx="65">
                  <c:v>2002.0332101300478</c:v>
                </c:pt>
                <c:pt idx="66">
                  <c:v>2002.0470910335387</c:v>
                </c:pt>
                <c:pt idx="67">
                  <c:v>2002.0563723477071</c:v>
                </c:pt>
                <c:pt idx="68">
                  <c:v>2002.0795345653648</c:v>
                </c:pt>
                <c:pt idx="69">
                  <c:v>2002.1026967830253</c:v>
                </c:pt>
                <c:pt idx="70">
                  <c:v>2002.1304585900048</c:v>
                </c:pt>
                <c:pt idx="71">
                  <c:v>2002.1443394934934</c:v>
                </c:pt>
                <c:pt idx="72">
                  <c:v>2002.1443394934934</c:v>
                </c:pt>
                <c:pt idx="73">
                  <c:v>2002.1443394934934</c:v>
                </c:pt>
                <c:pt idx="74">
                  <c:v>2002.1628199863108</c:v>
                </c:pt>
                <c:pt idx="75">
                  <c:v>2002.1767008897998</c:v>
                </c:pt>
                <c:pt idx="76">
                  <c:v>2002.1905817932961</c:v>
                </c:pt>
                <c:pt idx="77">
                  <c:v>2002.1946064339447</c:v>
                </c:pt>
                <c:pt idx="78">
                  <c:v>2002.2044626967829</c:v>
                </c:pt>
                <c:pt idx="79">
                  <c:v>2002.2137440109498</c:v>
                </c:pt>
                <c:pt idx="80">
                  <c:v>2002.2137440109498</c:v>
                </c:pt>
                <c:pt idx="81">
                  <c:v>2002.2183436002751</c:v>
                </c:pt>
                <c:pt idx="82">
                  <c:v>2002.2276249144422</c:v>
                </c:pt>
                <c:pt idx="83">
                  <c:v>2002.2322245037647</c:v>
                </c:pt>
                <c:pt idx="84">
                  <c:v>2002.2415058179329</c:v>
                </c:pt>
                <c:pt idx="85">
                  <c:v>2002.2415058179329</c:v>
                </c:pt>
                <c:pt idx="86">
                  <c:v>2002.2461054072601</c:v>
                </c:pt>
                <c:pt idx="87">
                  <c:v>2002.2553867214237</c:v>
                </c:pt>
                <c:pt idx="88">
                  <c:v>2002.2645859000711</c:v>
                </c:pt>
                <c:pt idx="89">
                  <c:v>2002.2738672142368</c:v>
                </c:pt>
                <c:pt idx="90">
                  <c:v>2002.2784668035592</c:v>
                </c:pt>
                <c:pt idx="91">
                  <c:v>2002.2831485283991</c:v>
                </c:pt>
                <c:pt idx="92">
                  <c:v>2002.2877481177277</c:v>
                </c:pt>
                <c:pt idx="93">
                  <c:v>2002.2923477070499</c:v>
                </c:pt>
                <c:pt idx="94">
                  <c:v>2002.3062286105408</c:v>
                </c:pt>
                <c:pt idx="95">
                  <c:v>2002.3155099247147</c:v>
                </c:pt>
                <c:pt idx="96">
                  <c:v>2002.3155099247147</c:v>
                </c:pt>
                <c:pt idx="97">
                  <c:v>2002.3247912388729</c:v>
                </c:pt>
                <c:pt idx="98">
                  <c:v>2002.3386721423683</c:v>
                </c:pt>
                <c:pt idx="99">
                  <c:v>2002.3478713210131</c:v>
                </c:pt>
                <c:pt idx="100">
                  <c:v>2002.3710335386681</c:v>
                </c:pt>
                <c:pt idx="101">
                  <c:v>2002.3803148528327</c:v>
                </c:pt>
                <c:pt idx="102">
                  <c:v>2002.3895961670089</c:v>
                </c:pt>
                <c:pt idx="103">
                  <c:v>2002.394195756327</c:v>
                </c:pt>
                <c:pt idx="104">
                  <c:v>2002.4034770705</c:v>
                </c:pt>
                <c:pt idx="105">
                  <c:v>2002.4219575633131</c:v>
                </c:pt>
                <c:pt idx="106">
                  <c:v>2002.4404380561248</c:v>
                </c:pt>
                <c:pt idx="107">
                  <c:v>2002.4497193702989</c:v>
                </c:pt>
                <c:pt idx="108">
                  <c:v>2002.4543189596125</c:v>
                </c:pt>
                <c:pt idx="109">
                  <c:v>2002.4543189596125</c:v>
                </c:pt>
                <c:pt idx="110">
                  <c:v>2002.4543189596125</c:v>
                </c:pt>
                <c:pt idx="111">
                  <c:v>2002.4728815879535</c:v>
                </c:pt>
                <c:pt idx="112">
                  <c:v>2002.4867624914461</c:v>
                </c:pt>
                <c:pt idx="113">
                  <c:v>2002.500643394935</c:v>
                </c:pt>
                <c:pt idx="114">
                  <c:v>2002.5145242984217</c:v>
                </c:pt>
                <c:pt idx="115">
                  <c:v>2002.5330047912389</c:v>
                </c:pt>
                <c:pt idx="116">
                  <c:v>2002.5468856947311</c:v>
                </c:pt>
                <c:pt idx="117">
                  <c:v>2002.5607665982204</c:v>
                </c:pt>
                <c:pt idx="118">
                  <c:v>2002.5746475017108</c:v>
                </c:pt>
                <c:pt idx="119">
                  <c:v>2002.5885284052019</c:v>
                </c:pt>
                <c:pt idx="120">
                  <c:v>2002.6024093086926</c:v>
                </c:pt>
                <c:pt idx="121">
                  <c:v>2002.6162902121828</c:v>
                </c:pt>
                <c:pt idx="122">
                  <c:v>2002.6301711156741</c:v>
                </c:pt>
                <c:pt idx="123">
                  <c:v>2002.6394524298398</c:v>
                </c:pt>
                <c:pt idx="124">
                  <c:v>2002.6440520191609</c:v>
                </c:pt>
                <c:pt idx="125">
                  <c:v>2002.6533333333255</c:v>
                </c:pt>
                <c:pt idx="126">
                  <c:v>2002.6579329226556</c:v>
                </c:pt>
                <c:pt idx="127">
                  <c:v>2002.6672142368161</c:v>
                </c:pt>
                <c:pt idx="128">
                  <c:v>2002.6764134154678</c:v>
                </c:pt>
                <c:pt idx="129">
                  <c:v>2002.6856947296371</c:v>
                </c:pt>
                <c:pt idx="130">
                  <c:v>2002.6902943189521</c:v>
                </c:pt>
                <c:pt idx="131">
                  <c:v>2002.6949760438004</c:v>
                </c:pt>
                <c:pt idx="132">
                  <c:v>2002.7041752224504</c:v>
                </c:pt>
                <c:pt idx="133">
                  <c:v>2002.7088569473003</c:v>
                </c:pt>
                <c:pt idx="134">
                  <c:v>2002.7181382614647</c:v>
                </c:pt>
                <c:pt idx="135">
                  <c:v>2002.7273374401111</c:v>
                </c:pt>
                <c:pt idx="136">
                  <c:v>2002.7320191649555</c:v>
                </c:pt>
                <c:pt idx="137">
                  <c:v>2002.7320191649555</c:v>
                </c:pt>
                <c:pt idx="138">
                  <c:v>2002.7366187542821</c:v>
                </c:pt>
                <c:pt idx="139">
                  <c:v>2002.7459000684462</c:v>
                </c:pt>
                <c:pt idx="140">
                  <c:v>2002.755099247091</c:v>
                </c:pt>
                <c:pt idx="141">
                  <c:v>2002.7597809719371</c:v>
                </c:pt>
                <c:pt idx="142">
                  <c:v>2002.7689801505819</c:v>
                </c:pt>
                <c:pt idx="143">
                  <c:v>2002.7736618754277</c:v>
                </c:pt>
                <c:pt idx="144">
                  <c:v>2002.7782614647558</c:v>
                </c:pt>
                <c:pt idx="145">
                  <c:v>2002.782861054073</c:v>
                </c:pt>
                <c:pt idx="146">
                  <c:v>2002.7875427789186</c:v>
                </c:pt>
                <c:pt idx="147">
                  <c:v>2002.7967419575634</c:v>
                </c:pt>
                <c:pt idx="148">
                  <c:v>2002.8014236824092</c:v>
                </c:pt>
                <c:pt idx="149">
                  <c:v>2002.8199041752225</c:v>
                </c:pt>
                <c:pt idx="150">
                  <c:v>2002.8337850787132</c:v>
                </c:pt>
                <c:pt idx="151">
                  <c:v>2002.8383846680356</c:v>
                </c:pt>
                <c:pt idx="152">
                  <c:v>2002.8430663928798</c:v>
                </c:pt>
                <c:pt idx="153">
                  <c:v>2002.8430663928798</c:v>
                </c:pt>
                <c:pt idx="154">
                  <c:v>2002.8569472963698</c:v>
                </c:pt>
                <c:pt idx="155">
                  <c:v>2002.8661464750148</c:v>
                </c:pt>
                <c:pt idx="156">
                  <c:v>2002.875427789186</c:v>
                </c:pt>
                <c:pt idx="157">
                  <c:v>2002.8847091033538</c:v>
                </c:pt>
                <c:pt idx="158">
                  <c:v>2002.8984257357974</c:v>
                </c:pt>
                <c:pt idx="159">
                  <c:v>2002.9025325119778</c:v>
                </c:pt>
                <c:pt idx="160">
                  <c:v>2002.9170704996611</c:v>
                </c:pt>
                <c:pt idx="161">
                  <c:v>2002.9216700889801</c:v>
                </c:pt>
                <c:pt idx="162">
                  <c:v>2002.9448323066392</c:v>
                </c:pt>
                <c:pt idx="163">
                  <c:v>2002.9541136208077</c:v>
                </c:pt>
                <c:pt idx="164">
                  <c:v>2002.9633127994498</c:v>
                </c:pt>
                <c:pt idx="165">
                  <c:v>2002.9771937029461</c:v>
                </c:pt>
                <c:pt idx="166">
                  <c:v>2002.9818754277944</c:v>
                </c:pt>
                <c:pt idx="167">
                  <c:v>2003.0003559206061</c:v>
                </c:pt>
                <c:pt idx="168">
                  <c:v>2003.0188364134156</c:v>
                </c:pt>
                <c:pt idx="169">
                  <c:v>2003.0327173169048</c:v>
                </c:pt>
                <c:pt idx="170">
                  <c:v>2003.0558795345653</c:v>
                </c:pt>
                <c:pt idx="171">
                  <c:v>2003.0605612594109</c:v>
                </c:pt>
                <c:pt idx="172">
                  <c:v>2003.0646680355908</c:v>
                </c:pt>
                <c:pt idx="173">
                  <c:v>2003.0697604380562</c:v>
                </c:pt>
                <c:pt idx="174">
                  <c:v>2003.0790417522251</c:v>
                </c:pt>
                <c:pt idx="175">
                  <c:v>2003.0836413415468</c:v>
                </c:pt>
                <c:pt idx="176">
                  <c:v>2003.0929226557148</c:v>
                </c:pt>
                <c:pt idx="177">
                  <c:v>2003.1022039698828</c:v>
                </c:pt>
                <c:pt idx="178">
                  <c:v>2003.1206844626981</c:v>
                </c:pt>
                <c:pt idx="179">
                  <c:v>2003.1299657768652</c:v>
                </c:pt>
                <c:pt idx="180">
                  <c:v>2003.1391649555098</c:v>
                </c:pt>
                <c:pt idx="181">
                  <c:v>2003.1530458589939</c:v>
                </c:pt>
                <c:pt idx="182">
                  <c:v>2003.1669267624914</c:v>
                </c:pt>
                <c:pt idx="183">
                  <c:v>2003.1762080766598</c:v>
                </c:pt>
                <c:pt idx="184">
                  <c:v>2003.1900889801507</c:v>
                </c:pt>
                <c:pt idx="185">
                  <c:v>2003.1900889801507</c:v>
                </c:pt>
                <c:pt idx="186">
                  <c:v>2003.1993702943116</c:v>
                </c:pt>
                <c:pt idx="187">
                  <c:v>2003.2039698836413</c:v>
                </c:pt>
                <c:pt idx="188">
                  <c:v>2003.208569472969</c:v>
                </c:pt>
                <c:pt idx="189">
                  <c:v>2003.21325119781</c:v>
                </c:pt>
                <c:pt idx="190">
                  <c:v>2003.2317316906231</c:v>
                </c:pt>
                <c:pt idx="191">
                  <c:v>2003.2548939082819</c:v>
                </c:pt>
                <c:pt idx="192">
                  <c:v>2003.2826557152678</c:v>
                </c:pt>
                <c:pt idx="193">
                  <c:v>2003.301136208072</c:v>
                </c:pt>
                <c:pt idx="194">
                  <c:v>2003.31961670089</c:v>
                </c:pt>
                <c:pt idx="195">
                  <c:v>2003.3288980150578</c:v>
                </c:pt>
                <c:pt idx="196">
                  <c:v>2003.3427789185478</c:v>
                </c:pt>
                <c:pt idx="197">
                  <c:v>2003.3520602327158</c:v>
                </c:pt>
                <c:pt idx="198">
                  <c:v>2003.365941136208</c:v>
                </c:pt>
                <c:pt idx="199">
                  <c:v>2003.384421629017</c:v>
                </c:pt>
                <c:pt idx="200">
                  <c:v>2003.3937029431895</c:v>
                </c:pt>
                <c:pt idx="201">
                  <c:v>2003.412183436003</c:v>
                </c:pt>
                <c:pt idx="202">
                  <c:v>2003.4260643394935</c:v>
                </c:pt>
                <c:pt idx="203">
                  <c:v>2003.4399452429843</c:v>
                </c:pt>
                <c:pt idx="204">
                  <c:v>2003.4446269678299</c:v>
                </c:pt>
                <c:pt idx="205">
                  <c:v>2003.453826146475</c:v>
                </c:pt>
                <c:pt idx="206">
                  <c:v>2003.4723887748098</c:v>
                </c:pt>
                <c:pt idx="207">
                  <c:v>2003.4723887748098</c:v>
                </c:pt>
                <c:pt idx="208">
                  <c:v>2003.4815879534565</c:v>
                </c:pt>
                <c:pt idx="209">
                  <c:v>2003.4954688569474</c:v>
                </c:pt>
                <c:pt idx="210">
                  <c:v>2003.5001505817961</c:v>
                </c:pt>
                <c:pt idx="211">
                  <c:v>2003.509349760438</c:v>
                </c:pt>
                <c:pt idx="212">
                  <c:v>2003.5232306639248</c:v>
                </c:pt>
                <c:pt idx="213">
                  <c:v>2003.5325119780971</c:v>
                </c:pt>
                <c:pt idx="214">
                  <c:v>2003.5371115674195</c:v>
                </c:pt>
                <c:pt idx="215">
                  <c:v>2003.5417932922655</c:v>
                </c:pt>
                <c:pt idx="216">
                  <c:v>2003.546392881588</c:v>
                </c:pt>
                <c:pt idx="217">
                  <c:v>2003.5509924709104</c:v>
                </c:pt>
                <c:pt idx="218">
                  <c:v>2003.5648733744008</c:v>
                </c:pt>
                <c:pt idx="219">
                  <c:v>2003.5695550992511</c:v>
                </c:pt>
                <c:pt idx="220">
                  <c:v>2003.5834360027338</c:v>
                </c:pt>
                <c:pt idx="221">
                  <c:v>2003.5926351813825</c:v>
                </c:pt>
                <c:pt idx="222">
                  <c:v>2003.5926351813825</c:v>
                </c:pt>
                <c:pt idx="223">
                  <c:v>2003.6019164955508</c:v>
                </c:pt>
                <c:pt idx="224">
                  <c:v>2003.6157973990416</c:v>
                </c:pt>
                <c:pt idx="225">
                  <c:v>2003.62039698836</c:v>
                </c:pt>
                <c:pt idx="226">
                  <c:v>2003.638959616701</c:v>
                </c:pt>
                <c:pt idx="227">
                  <c:v>2003.6574401095095</c:v>
                </c:pt>
                <c:pt idx="228">
                  <c:v>2003.6574401095095</c:v>
                </c:pt>
                <c:pt idx="229">
                  <c:v>2003.6667214236861</c:v>
                </c:pt>
                <c:pt idx="230">
                  <c:v>2003.6667214236861</c:v>
                </c:pt>
                <c:pt idx="231">
                  <c:v>2003.6713210129994</c:v>
                </c:pt>
                <c:pt idx="232">
                  <c:v>2003.6713210129994</c:v>
                </c:pt>
                <c:pt idx="233">
                  <c:v>2003.6759206023248</c:v>
                </c:pt>
                <c:pt idx="234">
                  <c:v>2003.6852019164949</c:v>
                </c:pt>
                <c:pt idx="235">
                  <c:v>2003.6898015058148</c:v>
                </c:pt>
                <c:pt idx="236">
                  <c:v>2003.6944832306588</c:v>
                </c:pt>
                <c:pt idx="237">
                  <c:v>2003.6990828199796</c:v>
                </c:pt>
                <c:pt idx="238">
                  <c:v>2003.7129637234812</c:v>
                </c:pt>
                <c:pt idx="239">
                  <c:v>2003.7129637234812</c:v>
                </c:pt>
                <c:pt idx="240">
                  <c:v>2003.7222450376448</c:v>
                </c:pt>
                <c:pt idx="241">
                  <c:v>2003.7315263518128</c:v>
                </c:pt>
                <c:pt idx="242">
                  <c:v>2003.7315263518128</c:v>
                </c:pt>
                <c:pt idx="243">
                  <c:v>2003.7454072553046</c:v>
                </c:pt>
                <c:pt idx="244">
                  <c:v>2003.7454072553046</c:v>
                </c:pt>
                <c:pt idx="245">
                  <c:v>2003.750006844627</c:v>
                </c:pt>
                <c:pt idx="246">
                  <c:v>2003.750006844627</c:v>
                </c:pt>
                <c:pt idx="247">
                  <c:v>2003.7638877481181</c:v>
                </c:pt>
                <c:pt idx="248">
                  <c:v>2003.7684873374399</c:v>
                </c:pt>
                <c:pt idx="249">
                  <c:v>2003.7731690622861</c:v>
                </c:pt>
                <c:pt idx="250">
                  <c:v>2003.7823682409298</c:v>
                </c:pt>
                <c:pt idx="251">
                  <c:v>2003.7870499657781</c:v>
                </c:pt>
                <c:pt idx="252">
                  <c:v>2003.7870499657781</c:v>
                </c:pt>
                <c:pt idx="253">
                  <c:v>2003.8009308692676</c:v>
                </c:pt>
                <c:pt idx="254">
                  <c:v>2003.8101300479098</c:v>
                </c:pt>
                <c:pt idx="255">
                  <c:v>2003.8148117727583</c:v>
                </c:pt>
                <c:pt idx="256">
                  <c:v>2003.8332922655698</c:v>
                </c:pt>
                <c:pt idx="257">
                  <c:v>2003.8517727583846</c:v>
                </c:pt>
                <c:pt idx="258">
                  <c:v>2003.8610540725529</c:v>
                </c:pt>
                <c:pt idx="259">
                  <c:v>2003.8749349760378</c:v>
                </c:pt>
                <c:pt idx="260">
                  <c:v>2003.8888158795346</c:v>
                </c:pt>
                <c:pt idx="261">
                  <c:v>2003.9026967830291</c:v>
                </c:pt>
                <c:pt idx="262">
                  <c:v>2003.9119780971937</c:v>
                </c:pt>
                <c:pt idx="263">
                  <c:v>2003.9211772758379</c:v>
                </c:pt>
                <c:pt idx="264">
                  <c:v>2003.9304585900068</c:v>
                </c:pt>
                <c:pt idx="265">
                  <c:v>2003.9350581793301</c:v>
                </c:pt>
                <c:pt idx="266">
                  <c:v>2003.9443394934976</c:v>
                </c:pt>
                <c:pt idx="267">
                  <c:v>2003.9489390828201</c:v>
                </c:pt>
                <c:pt idx="268">
                  <c:v>2003.9582203969878</c:v>
                </c:pt>
                <c:pt idx="269">
                  <c:v>2003.9721013004801</c:v>
                </c:pt>
                <c:pt idx="270">
                  <c:v>2003.9767008898016</c:v>
                </c:pt>
                <c:pt idx="271">
                  <c:v>2003.9813826146476</c:v>
                </c:pt>
                <c:pt idx="272">
                  <c:v>2003.9952635181382</c:v>
                </c:pt>
                <c:pt idx="273">
                  <c:v>2003.9998631074611</c:v>
                </c:pt>
                <c:pt idx="274">
                  <c:v>2004.0044626967829</c:v>
                </c:pt>
                <c:pt idx="275">
                  <c:v>2004.0183436002737</c:v>
                </c:pt>
                <c:pt idx="276">
                  <c:v>2004.02302532512</c:v>
                </c:pt>
                <c:pt idx="277">
                  <c:v>2004.0323066392878</c:v>
                </c:pt>
                <c:pt idx="278">
                  <c:v>2004.0415058179328</c:v>
                </c:pt>
                <c:pt idx="279">
                  <c:v>2004.0507871321013</c:v>
                </c:pt>
                <c:pt idx="280">
                  <c:v>2004.0646680355908</c:v>
                </c:pt>
                <c:pt idx="281">
                  <c:v>2004.0831485283977</c:v>
                </c:pt>
                <c:pt idx="282">
                  <c:v>2004.0970294318959</c:v>
                </c:pt>
                <c:pt idx="283">
                  <c:v>2004.1017111567419</c:v>
                </c:pt>
                <c:pt idx="284">
                  <c:v>2004.110910335382</c:v>
                </c:pt>
                <c:pt idx="285">
                  <c:v>2004.1155920602371</c:v>
                </c:pt>
                <c:pt idx="286">
                  <c:v>2004.1247912388721</c:v>
                </c:pt>
                <c:pt idx="287">
                  <c:v>2004.1294729637234</c:v>
                </c:pt>
                <c:pt idx="288">
                  <c:v>2004.1433538672143</c:v>
                </c:pt>
                <c:pt idx="289">
                  <c:v>2004.1525530458589</c:v>
                </c:pt>
                <c:pt idx="290">
                  <c:v>2004.1664339493498</c:v>
                </c:pt>
                <c:pt idx="291">
                  <c:v>2004.1757152635182</c:v>
                </c:pt>
                <c:pt idx="292">
                  <c:v>2004.1757152635182</c:v>
                </c:pt>
                <c:pt idx="293">
                  <c:v>2004.180314852832</c:v>
                </c:pt>
                <c:pt idx="294">
                  <c:v>2004.1895961670089</c:v>
                </c:pt>
                <c:pt idx="295">
                  <c:v>2004.2034770704997</c:v>
                </c:pt>
                <c:pt idx="296">
                  <c:v>2004.2266392881611</c:v>
                </c:pt>
                <c:pt idx="297">
                  <c:v>2004.2451197809767</c:v>
                </c:pt>
                <c:pt idx="298">
                  <c:v>2004.2544010951399</c:v>
                </c:pt>
                <c:pt idx="299">
                  <c:v>2004.259000684463</c:v>
                </c:pt>
                <c:pt idx="300">
                  <c:v>2004.259000684463</c:v>
                </c:pt>
                <c:pt idx="301">
                  <c:v>2004.2636002737852</c:v>
                </c:pt>
                <c:pt idx="302">
                  <c:v>2004.2728815879534</c:v>
                </c:pt>
                <c:pt idx="303">
                  <c:v>2004.2774811772761</c:v>
                </c:pt>
                <c:pt idx="304">
                  <c:v>2004.2913620807667</c:v>
                </c:pt>
                <c:pt idx="305">
                  <c:v>2004.2913620807667</c:v>
                </c:pt>
                <c:pt idx="306">
                  <c:v>2004.2960438056125</c:v>
                </c:pt>
                <c:pt idx="307">
                  <c:v>2004.3099247091034</c:v>
                </c:pt>
                <c:pt idx="308">
                  <c:v>2004.3284052019158</c:v>
                </c:pt>
                <c:pt idx="309">
                  <c:v>2004.3468856947311</c:v>
                </c:pt>
                <c:pt idx="310">
                  <c:v>2004.3654483230648</c:v>
                </c:pt>
                <c:pt idx="311">
                  <c:v>2004.3747296372349</c:v>
                </c:pt>
                <c:pt idx="312">
                  <c:v>2004.3839288158708</c:v>
                </c:pt>
                <c:pt idx="313">
                  <c:v>2004.3932101300438</c:v>
                </c:pt>
                <c:pt idx="314">
                  <c:v>2004.4070910335411</c:v>
                </c:pt>
                <c:pt idx="315">
                  <c:v>2004.4070910335411</c:v>
                </c:pt>
                <c:pt idx="316">
                  <c:v>2004.4163723477081</c:v>
                </c:pt>
                <c:pt idx="317">
                  <c:v>2004.4209719370301</c:v>
                </c:pt>
                <c:pt idx="318">
                  <c:v>2004.4209719370301</c:v>
                </c:pt>
                <c:pt idx="319">
                  <c:v>2004.4255715263564</c:v>
                </c:pt>
                <c:pt idx="320">
                  <c:v>2004.4302532511981</c:v>
                </c:pt>
                <c:pt idx="321">
                  <c:v>2004.4441341546878</c:v>
                </c:pt>
                <c:pt idx="322">
                  <c:v>2004.4533333333291</c:v>
                </c:pt>
                <c:pt idx="323">
                  <c:v>2004.4580150581801</c:v>
                </c:pt>
                <c:pt idx="324">
                  <c:v>2004.4672142368195</c:v>
                </c:pt>
                <c:pt idx="325">
                  <c:v>2004.4718959616741</c:v>
                </c:pt>
                <c:pt idx="326">
                  <c:v>2004.4810951403151</c:v>
                </c:pt>
                <c:pt idx="327">
                  <c:v>2004.4903764544829</c:v>
                </c:pt>
                <c:pt idx="328">
                  <c:v>2004.504257357974</c:v>
                </c:pt>
                <c:pt idx="329">
                  <c:v>2004.5088569473003</c:v>
                </c:pt>
                <c:pt idx="330">
                  <c:v>2004.5088569473003</c:v>
                </c:pt>
                <c:pt idx="331">
                  <c:v>2004.5135386721424</c:v>
                </c:pt>
                <c:pt idx="332">
                  <c:v>2004.5274195756328</c:v>
                </c:pt>
                <c:pt idx="333">
                  <c:v>2004.5366187542811</c:v>
                </c:pt>
                <c:pt idx="334">
                  <c:v>2004.5413004791228</c:v>
                </c:pt>
                <c:pt idx="335">
                  <c:v>2004.5459000684464</c:v>
                </c:pt>
                <c:pt idx="336">
                  <c:v>2004.5551813826189</c:v>
                </c:pt>
                <c:pt idx="337">
                  <c:v>2004.5776865160849</c:v>
                </c:pt>
                <c:pt idx="338">
                  <c:v>2004.5982203969843</c:v>
                </c:pt>
                <c:pt idx="339">
                  <c:v>2004.6186721423683</c:v>
                </c:pt>
                <c:pt idx="340">
                  <c:v>2004.6341136208048</c:v>
                </c:pt>
                <c:pt idx="341">
                  <c:v>2004.6648323066347</c:v>
                </c:pt>
                <c:pt idx="342">
                  <c:v>2004.6801916495549</c:v>
                </c:pt>
                <c:pt idx="343">
                  <c:v>2004.6956331279951</c:v>
                </c:pt>
                <c:pt idx="344">
                  <c:v>2004.6904585900022</c:v>
                </c:pt>
                <c:pt idx="345">
                  <c:v>2004.7160848733745</c:v>
                </c:pt>
                <c:pt idx="346">
                  <c:v>2004.7315263518128</c:v>
                </c:pt>
                <c:pt idx="347">
                  <c:v>2004.7417111567431</c:v>
                </c:pt>
                <c:pt idx="348">
                  <c:v>2004.7519780971936</c:v>
                </c:pt>
                <c:pt idx="349">
                  <c:v>2004.7776043805613</c:v>
                </c:pt>
                <c:pt idx="350">
                  <c:v>2004.7981382614648</c:v>
                </c:pt>
                <c:pt idx="351">
                  <c:v>2004.8288569472963</c:v>
                </c:pt>
                <c:pt idx="352">
                  <c:v>2004.8545653661881</c:v>
                </c:pt>
                <c:pt idx="353">
                  <c:v>2004.8801916495552</c:v>
                </c:pt>
                <c:pt idx="354">
                  <c:v>2004.8852840520192</c:v>
                </c:pt>
                <c:pt idx="355">
                  <c:v>2004.9109103353858</c:v>
                </c:pt>
                <c:pt idx="356">
                  <c:v>2004.9417111567461</c:v>
                </c:pt>
                <c:pt idx="357">
                  <c:v>2004.9621629021219</c:v>
                </c:pt>
                <c:pt idx="358">
                  <c:v>2004.9826967830261</c:v>
                </c:pt>
                <c:pt idx="359">
                  <c:v>2005.0083230663929</c:v>
                </c:pt>
                <c:pt idx="360">
                  <c:v>2005.0236824093088</c:v>
                </c:pt>
                <c:pt idx="361">
                  <c:v>2005.0442162902098</c:v>
                </c:pt>
                <c:pt idx="362">
                  <c:v>2005.0698425735798</c:v>
                </c:pt>
                <c:pt idx="363">
                  <c:v>2005.1057357973991</c:v>
                </c:pt>
                <c:pt idx="364">
                  <c:v>2005.121095140315</c:v>
                </c:pt>
                <c:pt idx="365">
                  <c:v>2005.1365366187542</c:v>
                </c:pt>
                <c:pt idx="366">
                  <c:v>2005.167255304586</c:v>
                </c:pt>
                <c:pt idx="367">
                  <c:v>2005.172429842569</c:v>
                </c:pt>
                <c:pt idx="368">
                  <c:v>2005.1928815879528</c:v>
                </c:pt>
                <c:pt idx="369">
                  <c:v>2005.218507871321</c:v>
                </c:pt>
                <c:pt idx="370">
                  <c:v>2005.218507871321</c:v>
                </c:pt>
                <c:pt idx="371">
                  <c:v>2005.2287748117731</c:v>
                </c:pt>
                <c:pt idx="372">
                  <c:v>2005.2441341546878</c:v>
                </c:pt>
                <c:pt idx="373">
                  <c:v>2005.2493086926759</c:v>
                </c:pt>
                <c:pt idx="374">
                  <c:v>2005.2595756331311</c:v>
                </c:pt>
                <c:pt idx="375">
                  <c:v>2005.2800273785078</c:v>
                </c:pt>
                <c:pt idx="376">
                  <c:v>2005.2954688569448</c:v>
                </c:pt>
                <c:pt idx="377">
                  <c:v>2005.321095140315</c:v>
                </c:pt>
                <c:pt idx="378">
                  <c:v>2005.3620807665982</c:v>
                </c:pt>
                <c:pt idx="379">
                  <c:v>2005.3723477070498</c:v>
                </c:pt>
                <c:pt idx="380">
                  <c:v>2005.3826146475008</c:v>
                </c:pt>
                <c:pt idx="381">
                  <c:v>2005.3928815879528</c:v>
                </c:pt>
                <c:pt idx="382">
                  <c:v>2005.418507871321</c:v>
                </c:pt>
                <c:pt idx="383">
                  <c:v>2005.4286926762511</c:v>
                </c:pt>
                <c:pt idx="384">
                  <c:v>2005.4389596167011</c:v>
                </c:pt>
                <c:pt idx="385">
                  <c:v>2005.4594934976051</c:v>
                </c:pt>
                <c:pt idx="386">
                  <c:v>2005.4645859000711</c:v>
                </c:pt>
                <c:pt idx="387">
                  <c:v>2005.469760438056</c:v>
                </c:pt>
                <c:pt idx="388">
                  <c:v>2005.4748528405203</c:v>
                </c:pt>
                <c:pt idx="389">
                  <c:v>2005.4800273785079</c:v>
                </c:pt>
                <c:pt idx="390">
                  <c:v>2005.4902121834359</c:v>
                </c:pt>
                <c:pt idx="391">
                  <c:v>2005.4953867214251</c:v>
                </c:pt>
                <c:pt idx="392">
                  <c:v>2005.5056536618818</c:v>
                </c:pt>
                <c:pt idx="393">
                  <c:v>2005.5159206023272</c:v>
                </c:pt>
                <c:pt idx="394">
                  <c:v>2005.5210130047913</c:v>
                </c:pt>
                <c:pt idx="395">
                  <c:v>2005.5261054072594</c:v>
                </c:pt>
                <c:pt idx="396">
                  <c:v>2005.5312799452431</c:v>
                </c:pt>
                <c:pt idx="397">
                  <c:v>2005.5363723477071</c:v>
                </c:pt>
                <c:pt idx="398">
                  <c:v>2005.5466392881601</c:v>
                </c:pt>
                <c:pt idx="399">
                  <c:v>2005.5518138261464</c:v>
                </c:pt>
                <c:pt idx="400">
                  <c:v>2005.5569062286106</c:v>
                </c:pt>
                <c:pt idx="401">
                  <c:v>2005.5619986310746</c:v>
                </c:pt>
                <c:pt idx="402">
                  <c:v>2005.5876249144408</c:v>
                </c:pt>
                <c:pt idx="403">
                  <c:v>2005.6081587953456</c:v>
                </c:pt>
                <c:pt idx="404">
                  <c:v>2005.6235181382608</c:v>
                </c:pt>
                <c:pt idx="405">
                  <c:v>2005.6286926762491</c:v>
                </c:pt>
                <c:pt idx="406">
                  <c:v>2005.649144421629</c:v>
                </c:pt>
                <c:pt idx="407">
                  <c:v>2005.6645859000685</c:v>
                </c:pt>
                <c:pt idx="408">
                  <c:v>2005.6953045858959</c:v>
                </c:pt>
                <c:pt idx="409">
                  <c:v>2005.7055715263559</c:v>
                </c:pt>
                <c:pt idx="410">
                  <c:v>2005.7158384668035</c:v>
                </c:pt>
                <c:pt idx="411">
                  <c:v>2005.7209308692677</c:v>
                </c:pt>
                <c:pt idx="412">
                  <c:v>2005.7261054072605</c:v>
                </c:pt>
                <c:pt idx="413">
                  <c:v>2005.7311978097193</c:v>
                </c:pt>
                <c:pt idx="414">
                  <c:v>2005.7414647501712</c:v>
                </c:pt>
                <c:pt idx="415">
                  <c:v>2005.7568240930868</c:v>
                </c:pt>
                <c:pt idx="416">
                  <c:v>2005.7773579739903</c:v>
                </c:pt>
                <c:pt idx="417">
                  <c:v>2005.7978918548938</c:v>
                </c:pt>
                <c:pt idx="418">
                  <c:v>2005.8029842573524</c:v>
                </c:pt>
                <c:pt idx="419">
                  <c:v>2005.8235181382609</c:v>
                </c:pt>
                <c:pt idx="420">
                  <c:v>2005.8542368240874</c:v>
                </c:pt>
                <c:pt idx="421">
                  <c:v>2005.8645037645451</c:v>
                </c:pt>
                <c:pt idx="422">
                  <c:v>2005.8747707049959</c:v>
                </c:pt>
                <c:pt idx="423">
                  <c:v>2005.9054893908283</c:v>
                </c:pt>
                <c:pt idx="424">
                  <c:v>2005.9106639288161</c:v>
                </c:pt>
                <c:pt idx="425">
                  <c:v>2005.9157563312863</c:v>
                </c:pt>
                <c:pt idx="426">
                  <c:v>2005.9260232717331</c:v>
                </c:pt>
                <c:pt idx="427">
                  <c:v>2005.9413826146474</c:v>
                </c:pt>
                <c:pt idx="428">
                  <c:v>2005.9465571526434</c:v>
                </c:pt>
                <c:pt idx="429">
                  <c:v>2005.9568240930869</c:v>
                </c:pt>
                <c:pt idx="430">
                  <c:v>2005.9772758384668</c:v>
                </c:pt>
                <c:pt idx="431">
                  <c:v>2005.9875427789186</c:v>
                </c:pt>
                <c:pt idx="432">
                  <c:v>2005.9978097193703</c:v>
                </c:pt>
                <c:pt idx="433">
                  <c:v>2006.0234360027378</c:v>
                </c:pt>
                <c:pt idx="434">
                  <c:v>2006.0490622861055</c:v>
                </c:pt>
                <c:pt idx="435">
                  <c:v>2006.0593292265548</c:v>
                </c:pt>
                <c:pt idx="436">
                  <c:v>2006.0644216290198</c:v>
                </c:pt>
                <c:pt idx="437">
                  <c:v>2006.0695961670101</c:v>
                </c:pt>
                <c:pt idx="438">
                  <c:v>2006.0849555099246</c:v>
                </c:pt>
                <c:pt idx="439">
                  <c:v>2006.0900479123848</c:v>
                </c:pt>
                <c:pt idx="440">
                  <c:v>2006.1105817932971</c:v>
                </c:pt>
                <c:pt idx="441">
                  <c:v>2006.120848733744</c:v>
                </c:pt>
                <c:pt idx="442">
                  <c:v>2006.1362080766598</c:v>
                </c:pt>
                <c:pt idx="443">
                  <c:v>2006.1413826146431</c:v>
                </c:pt>
                <c:pt idx="444">
                  <c:v>2006.1567419575629</c:v>
                </c:pt>
                <c:pt idx="445">
                  <c:v>2006.1670088980104</c:v>
                </c:pt>
                <c:pt idx="446">
                  <c:v>2006.1823682409263</c:v>
                </c:pt>
                <c:pt idx="447">
                  <c:v>2006.2182614647566</c:v>
                </c:pt>
                <c:pt idx="448">
                  <c:v>2006.2336208076658</c:v>
                </c:pt>
                <c:pt idx="449">
                  <c:v>2006.2489801505817</c:v>
                </c:pt>
                <c:pt idx="450">
                  <c:v>2006.2592470910336</c:v>
                </c:pt>
                <c:pt idx="451">
                  <c:v>2006.2695140314852</c:v>
                </c:pt>
                <c:pt idx="452">
                  <c:v>2006.279780971937</c:v>
                </c:pt>
                <c:pt idx="453">
                  <c:v>2006.2900479123878</c:v>
                </c:pt>
                <c:pt idx="454">
                  <c:v>2006.3104996577686</c:v>
                </c:pt>
                <c:pt idx="455">
                  <c:v>2006.3207665982204</c:v>
                </c:pt>
                <c:pt idx="456">
                  <c:v>2006.3207665982204</c:v>
                </c:pt>
                <c:pt idx="457">
                  <c:v>2006.3310191780822</c:v>
                </c:pt>
                <c:pt idx="458">
                  <c:v>2006.3419397260272</c:v>
                </c:pt>
                <c:pt idx="459">
                  <c:v>2006.3501315068447</c:v>
                </c:pt>
                <c:pt idx="460">
                  <c:v>2006.3556136986301</c:v>
                </c:pt>
                <c:pt idx="461">
                  <c:v>2006.3638054794508</c:v>
                </c:pt>
                <c:pt idx="462">
                  <c:v>2006.3692849315048</c:v>
                </c:pt>
                <c:pt idx="463">
                  <c:v>2006.372030136981</c:v>
                </c:pt>
                <c:pt idx="464">
                  <c:v>2006.3802383561592</c:v>
                </c:pt>
                <c:pt idx="465">
                  <c:v>2006.3884356164331</c:v>
                </c:pt>
                <c:pt idx="466">
                  <c:v>2006.3911753424657</c:v>
                </c:pt>
                <c:pt idx="467">
                  <c:v>2006.3939178082192</c:v>
                </c:pt>
                <c:pt idx="468">
                  <c:v>2006.3993753424656</c:v>
                </c:pt>
                <c:pt idx="469">
                  <c:v>2006.4157698630204</c:v>
                </c:pt>
                <c:pt idx="470">
                  <c:v>2006.423961643836</c:v>
                </c:pt>
                <c:pt idx="471">
                  <c:v>2006.4294164383548</c:v>
                </c:pt>
                <c:pt idx="472">
                  <c:v>2006.4294082191748</c:v>
                </c:pt>
                <c:pt idx="473">
                  <c:v>2006.4375972602811</c:v>
                </c:pt>
                <c:pt idx="474">
                  <c:v>2006.4457945205481</c:v>
                </c:pt>
                <c:pt idx="475">
                  <c:v>2006.4458054794559</c:v>
                </c:pt>
                <c:pt idx="476">
                  <c:v>2006.4512602739726</c:v>
                </c:pt>
                <c:pt idx="477">
                  <c:v>2006.4567260273973</c:v>
                </c:pt>
                <c:pt idx="478">
                  <c:v>2006.4621972602761</c:v>
                </c:pt>
                <c:pt idx="479">
                  <c:v>2006.470389041096</c:v>
                </c:pt>
                <c:pt idx="480">
                  <c:v>2006.4758465753398</c:v>
                </c:pt>
                <c:pt idx="481">
                  <c:v>2006.4785753424712</c:v>
                </c:pt>
                <c:pt idx="482">
                  <c:v>2006.4867780821969</c:v>
                </c:pt>
                <c:pt idx="483">
                  <c:v>2006.4895041095901</c:v>
                </c:pt>
                <c:pt idx="484">
                  <c:v>2006.500430136982</c:v>
                </c:pt>
                <c:pt idx="485">
                  <c:v>2006.5086356164384</c:v>
                </c:pt>
                <c:pt idx="486">
                  <c:v>2006.5141068493097</c:v>
                </c:pt>
                <c:pt idx="487">
                  <c:v>2006.5222986301358</c:v>
                </c:pt>
                <c:pt idx="488">
                  <c:v>2006.5277698630161</c:v>
                </c:pt>
                <c:pt idx="489">
                  <c:v>2006.530509589041</c:v>
                </c:pt>
                <c:pt idx="490">
                  <c:v>2006.538709589041</c:v>
                </c:pt>
                <c:pt idx="491">
                  <c:v>2006.5441808219148</c:v>
                </c:pt>
                <c:pt idx="492">
                  <c:v>2006.5496493150679</c:v>
                </c:pt>
                <c:pt idx="493">
                  <c:v>2006.5551068493148</c:v>
                </c:pt>
                <c:pt idx="494">
                  <c:v>2006.5578356164378</c:v>
                </c:pt>
                <c:pt idx="495">
                  <c:v>2006.5632958904098</c:v>
                </c:pt>
                <c:pt idx="496">
                  <c:v>2006.5687671232943</c:v>
                </c:pt>
                <c:pt idx="497">
                  <c:v>2006.5769589041101</c:v>
                </c:pt>
                <c:pt idx="498">
                  <c:v>2006.5824219178016</c:v>
                </c:pt>
                <c:pt idx="499">
                  <c:v>2006.5851506849315</c:v>
                </c:pt>
                <c:pt idx="500">
                  <c:v>2006.5878794520561</c:v>
                </c:pt>
                <c:pt idx="501">
                  <c:v>2006.5960712328758</c:v>
                </c:pt>
                <c:pt idx="502">
                  <c:v>2006.6042739726026</c:v>
                </c:pt>
                <c:pt idx="503">
                  <c:v>2006.604276712324</c:v>
                </c:pt>
                <c:pt idx="504">
                  <c:v>2006.6124739726026</c:v>
                </c:pt>
                <c:pt idx="505">
                  <c:v>2006.6179315068478</c:v>
                </c:pt>
                <c:pt idx="506">
                  <c:v>2006.6233863013651</c:v>
                </c:pt>
                <c:pt idx="507">
                  <c:v>2006.6315917808217</c:v>
                </c:pt>
                <c:pt idx="508">
                  <c:v>2006.6452547945205</c:v>
                </c:pt>
                <c:pt idx="509">
                  <c:v>2006.6561835616437</c:v>
                </c:pt>
                <c:pt idx="510">
                  <c:v>2006.6671095890408</c:v>
                </c:pt>
                <c:pt idx="511">
                  <c:v>2006.6753013698628</c:v>
                </c:pt>
                <c:pt idx="512">
                  <c:v>2006.6834931506849</c:v>
                </c:pt>
                <c:pt idx="513">
                  <c:v>2006.6916849315048</c:v>
                </c:pt>
                <c:pt idx="514">
                  <c:v>2006.6998821917807</c:v>
                </c:pt>
                <c:pt idx="515">
                  <c:v>2006.7026219178078</c:v>
                </c:pt>
                <c:pt idx="516">
                  <c:v>2006.7053589041111</c:v>
                </c:pt>
                <c:pt idx="517">
                  <c:v>2006.7135479452061</c:v>
                </c:pt>
                <c:pt idx="518">
                  <c:v>2006.7190054794519</c:v>
                </c:pt>
                <c:pt idx="519">
                  <c:v>2006.7217178082201</c:v>
                </c:pt>
                <c:pt idx="520">
                  <c:v>2006.7271726027411</c:v>
                </c:pt>
                <c:pt idx="521">
                  <c:v>2006.7271616438361</c:v>
                </c:pt>
                <c:pt idx="522">
                  <c:v>2006.7353506849315</c:v>
                </c:pt>
                <c:pt idx="523">
                  <c:v>2006.7353342465749</c:v>
                </c:pt>
                <c:pt idx="524">
                  <c:v>2006.7408109589028</c:v>
                </c:pt>
                <c:pt idx="525">
                  <c:v>2006.7435506849315</c:v>
                </c:pt>
                <c:pt idx="526">
                  <c:v>2006.7517452054794</c:v>
                </c:pt>
                <c:pt idx="527">
                  <c:v>2006.7599369863008</c:v>
                </c:pt>
                <c:pt idx="528">
                  <c:v>2006.7708739726031</c:v>
                </c:pt>
                <c:pt idx="529">
                  <c:v>2006.7736109589</c:v>
                </c:pt>
                <c:pt idx="530">
                  <c:v>2006.7818</c:v>
                </c:pt>
                <c:pt idx="531">
                  <c:v>2006.7927315068478</c:v>
                </c:pt>
                <c:pt idx="532">
                  <c:v>2006.8063972602761</c:v>
                </c:pt>
                <c:pt idx="533">
                  <c:v>2006.8118547945205</c:v>
                </c:pt>
                <c:pt idx="534">
                  <c:v>2006.8200547945205</c:v>
                </c:pt>
                <c:pt idx="535">
                  <c:v>2006.8282438356148</c:v>
                </c:pt>
                <c:pt idx="536">
                  <c:v>2006.8391671232921</c:v>
                </c:pt>
                <c:pt idx="537">
                  <c:v>2006.8500931506851</c:v>
                </c:pt>
                <c:pt idx="538">
                  <c:v>2006.8528219178036</c:v>
                </c:pt>
                <c:pt idx="539">
                  <c:v>2006.8610273972602</c:v>
                </c:pt>
                <c:pt idx="540">
                  <c:v>2006.8692191780822</c:v>
                </c:pt>
                <c:pt idx="541">
                  <c:v>2006.8774273972599</c:v>
                </c:pt>
                <c:pt idx="542">
                  <c:v>2006.8856301369858</c:v>
                </c:pt>
                <c:pt idx="543">
                  <c:v>2006.8965534246643</c:v>
                </c:pt>
                <c:pt idx="544">
                  <c:v>2006.9074849315068</c:v>
                </c:pt>
                <c:pt idx="545">
                  <c:v>2006.9156712328765</c:v>
                </c:pt>
                <c:pt idx="546">
                  <c:v>2006.9211232876712</c:v>
                </c:pt>
                <c:pt idx="547">
                  <c:v>2006.9265780821988</c:v>
                </c:pt>
                <c:pt idx="548">
                  <c:v>2006.9238410958899</c:v>
                </c:pt>
                <c:pt idx="549">
                  <c:v>2006.9347808219177</c:v>
                </c:pt>
                <c:pt idx="550">
                  <c:v>2006.9402438356158</c:v>
                </c:pt>
                <c:pt idx="551">
                  <c:v>2006.9457041095911</c:v>
                </c:pt>
                <c:pt idx="552">
                  <c:v>2006.9456958904111</c:v>
                </c:pt>
                <c:pt idx="553">
                  <c:v>2006.9511534246631</c:v>
                </c:pt>
                <c:pt idx="554">
                  <c:v>2006.9538958904109</c:v>
                </c:pt>
                <c:pt idx="555">
                  <c:v>2006.9566356164382</c:v>
                </c:pt>
                <c:pt idx="556">
                  <c:v>2006.9648328767098</c:v>
                </c:pt>
                <c:pt idx="557">
                  <c:v>2006.9784904109588</c:v>
                </c:pt>
                <c:pt idx="558">
                  <c:v>2006.9921397260273</c:v>
                </c:pt>
                <c:pt idx="559">
                  <c:v>2006.9975972602804</c:v>
                </c:pt>
                <c:pt idx="560">
                  <c:v>2007.0030547945205</c:v>
                </c:pt>
                <c:pt idx="561">
                  <c:v>2007.0057753424712</c:v>
                </c:pt>
                <c:pt idx="562">
                  <c:v>2007.0139808219178</c:v>
                </c:pt>
                <c:pt idx="563">
                  <c:v>2007.0221726027401</c:v>
                </c:pt>
                <c:pt idx="564">
                  <c:v>2007.0248986301358</c:v>
                </c:pt>
                <c:pt idx="565">
                  <c:v>2007.0330904109578</c:v>
                </c:pt>
                <c:pt idx="566">
                  <c:v>2007.0358328767122</c:v>
                </c:pt>
                <c:pt idx="567">
                  <c:v>2007.041304109589</c:v>
                </c:pt>
                <c:pt idx="568">
                  <c:v>2007.0522219178026</c:v>
                </c:pt>
                <c:pt idx="569">
                  <c:v>2007.0658739726061</c:v>
                </c:pt>
                <c:pt idx="570">
                  <c:v>2007.0740630136986</c:v>
                </c:pt>
                <c:pt idx="571">
                  <c:v>2007.0795205479449</c:v>
                </c:pt>
                <c:pt idx="572">
                  <c:v>2007.0877068493148</c:v>
                </c:pt>
                <c:pt idx="573">
                  <c:v>2007.0904328767069</c:v>
                </c:pt>
                <c:pt idx="574">
                  <c:v>2007.0986356164378</c:v>
                </c:pt>
                <c:pt idx="575">
                  <c:v>2007.1068273972603</c:v>
                </c:pt>
                <c:pt idx="576">
                  <c:v>2007.1003213854258</c:v>
                </c:pt>
                <c:pt idx="577">
                  <c:v>2007.1172705379638</c:v>
                </c:pt>
                <c:pt idx="578">
                  <c:v>2007.1202615648876</c:v>
                </c:pt>
                <c:pt idx="579">
                  <c:v>2007.1282376366698</c:v>
                </c:pt>
                <c:pt idx="580">
                  <c:v>2007.1372107174298</c:v>
                </c:pt>
                <c:pt idx="581">
                  <c:v>2007.1392047353718</c:v>
                </c:pt>
                <c:pt idx="582">
                  <c:v>2007.1511688430528</c:v>
                </c:pt>
                <c:pt idx="583">
                  <c:v>2007.1531628609978</c:v>
                </c:pt>
                <c:pt idx="584">
                  <c:v>2007.1531628609978</c:v>
                </c:pt>
                <c:pt idx="585">
                  <c:v>2007.162135941757</c:v>
                </c:pt>
                <c:pt idx="586">
                  <c:v>2007.1641299596986</c:v>
                </c:pt>
                <c:pt idx="587">
                  <c:v>2007.1641299596986</c:v>
                </c:pt>
                <c:pt idx="588">
                  <c:v>2007.162135941757</c:v>
                </c:pt>
                <c:pt idx="589">
                  <c:v>2007.1701120135365</c:v>
                </c:pt>
                <c:pt idx="590">
                  <c:v>2007.1760940673798</c:v>
                </c:pt>
                <c:pt idx="591">
                  <c:v>2007.1780880853248</c:v>
                </c:pt>
                <c:pt idx="592">
                  <c:v>2007.1870611660861</c:v>
                </c:pt>
                <c:pt idx="593">
                  <c:v>2007.1900521930029</c:v>
                </c:pt>
                <c:pt idx="594">
                  <c:v>2007.1980282647878</c:v>
                </c:pt>
                <c:pt idx="595">
                  <c:v>2007.2060043365725</c:v>
                </c:pt>
                <c:pt idx="596">
                  <c:v>2007.219962462201</c:v>
                </c:pt>
                <c:pt idx="597">
                  <c:v>2007.2309295608995</c:v>
                </c:pt>
                <c:pt idx="598">
                  <c:v>2007.2369116147381</c:v>
                </c:pt>
                <c:pt idx="599">
                  <c:v>2007.2418966596028</c:v>
                </c:pt>
                <c:pt idx="600">
                  <c:v>2007.2508697403657</c:v>
                </c:pt>
                <c:pt idx="601">
                  <c:v>2007.2508697403657</c:v>
                </c:pt>
                <c:pt idx="602">
                  <c:v>2007.2648278659842</c:v>
                </c:pt>
                <c:pt idx="603">
                  <c:v>2007.2757949646923</c:v>
                </c:pt>
                <c:pt idx="604">
                  <c:v>2007.2807800095536</c:v>
                </c:pt>
                <c:pt idx="605">
                  <c:v>2007.2947381351748</c:v>
                </c:pt>
                <c:pt idx="606">
                  <c:v>2007.3176693415624</c:v>
                </c:pt>
                <c:pt idx="607">
                  <c:v>2007.3396035389649</c:v>
                </c:pt>
                <c:pt idx="608">
                  <c:v>2007.3505706376693</c:v>
                </c:pt>
                <c:pt idx="609">
                  <c:v>2007.3705108171298</c:v>
                </c:pt>
                <c:pt idx="610">
                  <c:v>2007.3754958619959</c:v>
                </c:pt>
                <c:pt idx="611">
                  <c:v>2007.3864629607001</c:v>
                </c:pt>
                <c:pt idx="612">
                  <c:v>2007.3954360414548</c:v>
                </c:pt>
                <c:pt idx="613">
                  <c:v>2007.4034121132424</c:v>
                </c:pt>
                <c:pt idx="614">
                  <c:v>2007.409394167081</c:v>
                </c:pt>
                <c:pt idx="615">
                  <c:v>2007.4233522927041</c:v>
                </c:pt>
                <c:pt idx="616">
                  <c:v>2007.4393044362735</c:v>
                </c:pt>
                <c:pt idx="617">
                  <c:v>2007.456253588816</c:v>
                </c:pt>
                <c:pt idx="618">
                  <c:v>2007.46722068752</c:v>
                </c:pt>
                <c:pt idx="619">
                  <c:v>2007.4981279656861</c:v>
                </c:pt>
                <c:pt idx="620">
                  <c:v>2007.5031130105506</c:v>
                </c:pt>
                <c:pt idx="621">
                  <c:v>2007.5090950643901</c:v>
                </c:pt>
                <c:pt idx="622">
                  <c:v>2007.5120860913078</c:v>
                </c:pt>
                <c:pt idx="623">
                  <c:v>2007.514080109255</c:v>
                </c:pt>
                <c:pt idx="624">
                  <c:v>2007.5310292617969</c:v>
                </c:pt>
                <c:pt idx="625">
                  <c:v>2007.54498738742</c:v>
                </c:pt>
                <c:pt idx="626">
                  <c:v>2007.5619365399548</c:v>
                </c:pt>
                <c:pt idx="627">
                  <c:v>2007.575894665586</c:v>
                </c:pt>
                <c:pt idx="628">
                  <c:v>2007.5838707373698</c:v>
                </c:pt>
                <c:pt idx="629">
                  <c:v>2007.5948378360695</c:v>
                </c:pt>
                <c:pt idx="630">
                  <c:v>2007.6087959617014</c:v>
                </c:pt>
                <c:pt idx="631">
                  <c:v>2007.6227540873199</c:v>
                </c:pt>
                <c:pt idx="632">
                  <c:v>2007.642694266782</c:v>
                </c:pt>
                <c:pt idx="633">
                  <c:v>2007.6586464103498</c:v>
                </c:pt>
                <c:pt idx="634">
                  <c:v>2007.6785865898128</c:v>
                </c:pt>
                <c:pt idx="635">
                  <c:v>2007.6895536885181</c:v>
                </c:pt>
                <c:pt idx="636">
                  <c:v>2007.7084968590048</c:v>
                </c:pt>
                <c:pt idx="637">
                  <c:v>2007.7204609666821</c:v>
                </c:pt>
                <c:pt idx="638">
                  <c:v>2007.7204609666821</c:v>
                </c:pt>
                <c:pt idx="639">
                  <c:v>2007.7254460115448</c:v>
                </c:pt>
                <c:pt idx="640">
                  <c:v>2007.7314280653848</c:v>
                </c:pt>
                <c:pt idx="641">
                  <c:v>2007.7364131102515</c:v>
                </c:pt>
                <c:pt idx="642">
                  <c:v>2007.7394041371708</c:v>
                </c:pt>
                <c:pt idx="643">
                  <c:v>2007.7394041371708</c:v>
                </c:pt>
                <c:pt idx="644">
                  <c:v>2007.7593443166277</c:v>
                </c:pt>
                <c:pt idx="645">
                  <c:v>2007.7673203884158</c:v>
                </c:pt>
                <c:pt idx="646">
                  <c:v>2007.7733024422555</c:v>
                </c:pt>
                <c:pt idx="647">
                  <c:v>2007.7862635589056</c:v>
                </c:pt>
                <c:pt idx="648">
                  <c:v>2007.7842695409593</c:v>
                </c:pt>
                <c:pt idx="649">
                  <c:v>2007.792245612744</c:v>
                </c:pt>
                <c:pt idx="650">
                  <c:v>2007.8002216845287</c:v>
                </c:pt>
                <c:pt idx="651">
                  <c:v>2007.812185792206</c:v>
                </c:pt>
                <c:pt idx="652">
                  <c:v>2007.8171708370708</c:v>
                </c:pt>
                <c:pt idx="653">
                  <c:v>2007.8171708370708</c:v>
                </c:pt>
                <c:pt idx="654">
                  <c:v>2007.831128962694</c:v>
                </c:pt>
                <c:pt idx="655">
                  <c:v>2007.831128962694</c:v>
                </c:pt>
                <c:pt idx="656">
                  <c:v>2007.8341199896129</c:v>
                </c:pt>
                <c:pt idx="657">
                  <c:v>2007.8371110165326</c:v>
                </c:pt>
                <c:pt idx="658">
                  <c:v>2007.8480781152366</c:v>
                </c:pt>
                <c:pt idx="659">
                  <c:v>2007.8590452139354</c:v>
                </c:pt>
                <c:pt idx="660">
                  <c:v>2007.8670212857251</c:v>
                </c:pt>
                <c:pt idx="661">
                  <c:v>2007.8700123126428</c:v>
                </c:pt>
                <c:pt idx="662">
                  <c:v>2007.877988384429</c:v>
                </c:pt>
                <c:pt idx="663">
                  <c:v>2007.8919465100453</c:v>
                </c:pt>
                <c:pt idx="664">
                  <c:v>2007.8979285638898</c:v>
                </c:pt>
                <c:pt idx="665">
                  <c:v>2007.9059046356751</c:v>
                </c:pt>
                <c:pt idx="666">
                  <c:v>2007.9088956626001</c:v>
                </c:pt>
                <c:pt idx="667">
                  <c:v>2007.914877716433</c:v>
                </c:pt>
                <c:pt idx="668">
                  <c:v>2007.9198627613011</c:v>
                </c:pt>
                <c:pt idx="669">
                  <c:v>2007.9308298600031</c:v>
                </c:pt>
                <c:pt idx="670">
                  <c:v>2007.936811913841</c:v>
                </c:pt>
                <c:pt idx="671">
                  <c:v>2007.9447879856261</c:v>
                </c:pt>
                <c:pt idx="672">
                  <c:v>2007.9507700394638</c:v>
                </c:pt>
                <c:pt idx="673">
                  <c:v>2007.9587461112485</c:v>
                </c:pt>
                <c:pt idx="674">
                  <c:v>2007.9677191920061</c:v>
                </c:pt>
                <c:pt idx="675">
                  <c:v>2007.9756952637972</c:v>
                </c:pt>
                <c:pt idx="676">
                  <c:v>2007.9836713355755</c:v>
                </c:pt>
                <c:pt idx="677">
                  <c:v>2008.0006204881181</c:v>
                </c:pt>
                <c:pt idx="678">
                  <c:v>2008.0066025419565</c:v>
                </c:pt>
                <c:pt idx="679">
                  <c:v>2008.0115875868219</c:v>
                </c:pt>
                <c:pt idx="680">
                  <c:v>2008.0115875868219</c:v>
                </c:pt>
                <c:pt idx="681">
                  <c:v>2008.0225546855261</c:v>
                </c:pt>
                <c:pt idx="682">
                  <c:v>2008.0225546855261</c:v>
                </c:pt>
                <c:pt idx="683">
                  <c:v>2008.0315277662885</c:v>
                </c:pt>
                <c:pt idx="684">
                  <c:v>2008.0454858919059</c:v>
                </c:pt>
                <c:pt idx="685">
                  <c:v>2008.0504709367708</c:v>
                </c:pt>
                <c:pt idx="686">
                  <c:v>2008.0564529906103</c:v>
                </c:pt>
                <c:pt idx="687">
                  <c:v>2008.0644290623948</c:v>
                </c:pt>
                <c:pt idx="688">
                  <c:v>2008.0704111162336</c:v>
                </c:pt>
                <c:pt idx="689">
                  <c:v>2008.0704111162336</c:v>
                </c:pt>
                <c:pt idx="690">
                  <c:v>2008.0753961611001</c:v>
                </c:pt>
                <c:pt idx="691">
                  <c:v>2008.0843692418548</c:v>
                </c:pt>
                <c:pt idx="692">
                  <c:v>2008.0973303585015</c:v>
                </c:pt>
                <c:pt idx="693">
                  <c:v>2008.1033124123389</c:v>
                </c:pt>
                <c:pt idx="694">
                  <c:v>2008.1222555828338</c:v>
                </c:pt>
                <c:pt idx="695">
                  <c:v>2008.1222555828338</c:v>
                </c:pt>
                <c:pt idx="696">
                  <c:v>2008.1342196905098</c:v>
                </c:pt>
                <c:pt idx="697">
                  <c:v>2008.1392047353718</c:v>
                </c:pt>
                <c:pt idx="698">
                  <c:v>2008.1392047353718</c:v>
                </c:pt>
                <c:pt idx="699">
                  <c:v>2008.1421957622961</c:v>
                </c:pt>
                <c:pt idx="700">
                  <c:v>2008.1481778161328</c:v>
                </c:pt>
                <c:pt idx="701">
                  <c:v>2008.1611389327797</c:v>
                </c:pt>
                <c:pt idx="702">
                  <c:v>2008.1636297062116</c:v>
                </c:pt>
                <c:pt idx="703">
                  <c:v>2008.1831015766302</c:v>
                </c:pt>
                <c:pt idx="704">
                  <c:v>2008.1914586025648</c:v>
                </c:pt>
                <c:pt idx="705">
                  <c:v>2008.2025734470633</c:v>
                </c:pt>
                <c:pt idx="706">
                  <c:v>2008.208089084178</c:v>
                </c:pt>
                <c:pt idx="707">
                  <c:v>2008.2192039286651</c:v>
                </c:pt>
                <c:pt idx="708">
                  <c:v>2008.2331601619712</c:v>
                </c:pt>
                <c:pt idx="709">
                  <c:v>2008.2442750064608</c:v>
                </c:pt>
                <c:pt idx="710">
                  <c:v>2008.255389850952</c:v>
                </c:pt>
                <c:pt idx="711">
                  <c:v>2008.2609054880681</c:v>
                </c:pt>
                <c:pt idx="712">
                  <c:v>2008.2637468768789</c:v>
                </c:pt>
                <c:pt idx="713">
                  <c:v>2008.2776195399329</c:v>
                </c:pt>
                <c:pt idx="714">
                  <c:v>2008.2859765658654</c:v>
                </c:pt>
                <c:pt idx="715">
                  <c:v>2008.2942500215388</c:v>
                </c:pt>
                <c:pt idx="716">
                  <c:v>2008.3026070474714</c:v>
                </c:pt>
                <c:pt idx="717">
                  <c:v>2008.3137218919608</c:v>
                </c:pt>
                <c:pt idx="718">
                  <c:v>2008.3220789178897</c:v>
                </c:pt>
                <c:pt idx="719">
                  <c:v>2008.333193762385</c:v>
                </c:pt>
                <c:pt idx="720">
                  <c:v>2008.3387929697601</c:v>
                </c:pt>
                <c:pt idx="721">
                  <c:v>2008.347066425433</c:v>
                </c:pt>
                <c:pt idx="722">
                  <c:v>2008.3610226587398</c:v>
                </c:pt>
                <c:pt idx="723">
                  <c:v>2008.369379684673</c:v>
                </c:pt>
                <c:pt idx="724">
                  <c:v>2008.3748953217885</c:v>
                </c:pt>
                <c:pt idx="725">
                  <c:v>2008.3860101662801</c:v>
                </c:pt>
                <c:pt idx="726">
                  <c:v>2008.3943671922116</c:v>
                </c:pt>
                <c:pt idx="727">
                  <c:v>2008.4027242181442</c:v>
                </c:pt>
                <c:pt idx="728">
                  <c:v>2008.40823985526</c:v>
                </c:pt>
                <c:pt idx="729">
                  <c:v>2008.4138390626351</c:v>
                </c:pt>
                <c:pt idx="730">
                  <c:v>2008.4193546997501</c:v>
                </c:pt>
                <c:pt idx="731">
                  <c:v>2008.4193546997501</c:v>
                </c:pt>
                <c:pt idx="732">
                  <c:v>2008.4277117256893</c:v>
                </c:pt>
                <c:pt idx="733">
                  <c:v>2008.4360687516198</c:v>
                </c:pt>
                <c:pt idx="734">
                  <c:v>2008.4555406220411</c:v>
                </c:pt>
                <c:pt idx="735">
                  <c:v>2008.474928922202</c:v>
                </c:pt>
                <c:pt idx="736">
                  <c:v>2008.4805281295769</c:v>
                </c:pt>
                <c:pt idx="737">
                  <c:v>2008.4861273369518</c:v>
                </c:pt>
                <c:pt idx="738">
                  <c:v>2008.4916429740674</c:v>
                </c:pt>
                <c:pt idx="739">
                  <c:v>2008.5</c:v>
                </c:pt>
                <c:pt idx="740">
                  <c:v>2008.5055156371161</c:v>
                </c:pt>
                <c:pt idx="741">
                  <c:v>2008.5111148444898</c:v>
                </c:pt>
                <c:pt idx="742">
                  <c:v>2008.508357025933</c:v>
                </c:pt>
                <c:pt idx="743">
                  <c:v>2008.5166304816105</c:v>
                </c:pt>
                <c:pt idx="744">
                  <c:v>2008.5249875075378</c:v>
                </c:pt>
                <c:pt idx="745">
                  <c:v>2008.5287671232954</c:v>
                </c:pt>
                <c:pt idx="746">
                  <c:v>2008.5479452054794</c:v>
                </c:pt>
                <c:pt idx="747">
                  <c:v>2008.5671232876712</c:v>
                </c:pt>
                <c:pt idx="748">
                  <c:v>2008.5863013698629</c:v>
                </c:pt>
                <c:pt idx="749">
                  <c:v>2008.6054794520551</c:v>
                </c:pt>
                <c:pt idx="750">
                  <c:v>2008.6246575342466</c:v>
                </c:pt>
                <c:pt idx="751">
                  <c:v>2008.6438356164331</c:v>
                </c:pt>
                <c:pt idx="752">
                  <c:v>2008.6630136986298</c:v>
                </c:pt>
                <c:pt idx="753">
                  <c:v>2008.682191780822</c:v>
                </c:pt>
                <c:pt idx="754">
                  <c:v>2008.682191780822</c:v>
                </c:pt>
                <c:pt idx="755">
                  <c:v>2008.7013698630137</c:v>
                </c:pt>
                <c:pt idx="756">
                  <c:v>2008.7205479452061</c:v>
                </c:pt>
                <c:pt idx="757">
                  <c:v>2008.7397260273972</c:v>
                </c:pt>
                <c:pt idx="758">
                  <c:v>2008.7589041095891</c:v>
                </c:pt>
                <c:pt idx="759">
                  <c:v>2008.7780821917811</c:v>
                </c:pt>
                <c:pt idx="760">
                  <c:v>2008.7972602739726</c:v>
                </c:pt>
                <c:pt idx="761">
                  <c:v>2008.8164383561602</c:v>
                </c:pt>
                <c:pt idx="762">
                  <c:v>2008.8356164383558</c:v>
                </c:pt>
                <c:pt idx="763">
                  <c:v>2008.8547945205478</c:v>
                </c:pt>
                <c:pt idx="764">
                  <c:v>2008.8739726027397</c:v>
                </c:pt>
                <c:pt idx="765">
                  <c:v>2008.8931506849308</c:v>
                </c:pt>
                <c:pt idx="766">
                  <c:v>2008.9123287671232</c:v>
                </c:pt>
                <c:pt idx="767">
                  <c:v>2008.9315068493152</c:v>
                </c:pt>
                <c:pt idx="768">
                  <c:v>2008.9506849315069</c:v>
                </c:pt>
                <c:pt idx="769">
                  <c:v>2008.9698630137011</c:v>
                </c:pt>
                <c:pt idx="770">
                  <c:v>2008.9890410958899</c:v>
                </c:pt>
                <c:pt idx="771">
                  <c:v>2009.0082191780823</c:v>
                </c:pt>
                <c:pt idx="772">
                  <c:v>2009.0273972602761</c:v>
                </c:pt>
                <c:pt idx="773">
                  <c:v>2009.0465753424705</c:v>
                </c:pt>
                <c:pt idx="774">
                  <c:v>2009.0657534246654</c:v>
                </c:pt>
                <c:pt idx="775">
                  <c:v>2009.084931506844</c:v>
                </c:pt>
                <c:pt idx="776">
                  <c:v>2009.1041095890398</c:v>
                </c:pt>
                <c:pt idx="777">
                  <c:v>2009.1232876712329</c:v>
                </c:pt>
                <c:pt idx="778">
                  <c:v>2009.1424657534246</c:v>
                </c:pt>
                <c:pt idx="779">
                  <c:v>2009.1616438356148</c:v>
                </c:pt>
                <c:pt idx="780">
                  <c:v>2009.1808219178035</c:v>
                </c:pt>
                <c:pt idx="781">
                  <c:v>2009.1917808219148</c:v>
                </c:pt>
                <c:pt idx="782">
                  <c:v>2009.2109589041111</c:v>
                </c:pt>
                <c:pt idx="783">
                  <c:v>2009.2301369862998</c:v>
                </c:pt>
                <c:pt idx="784">
                  <c:v>2009.2493150684932</c:v>
                </c:pt>
                <c:pt idx="785">
                  <c:v>2009.2684931506851</c:v>
                </c:pt>
                <c:pt idx="786">
                  <c:v>2009.2876712328766</c:v>
                </c:pt>
                <c:pt idx="787">
                  <c:v>2009.3068493150686</c:v>
                </c:pt>
                <c:pt idx="788">
                  <c:v>2009.3260273972603</c:v>
                </c:pt>
                <c:pt idx="789">
                  <c:v>2009.345205479452</c:v>
                </c:pt>
                <c:pt idx="790">
                  <c:v>2009.3643835616438</c:v>
                </c:pt>
                <c:pt idx="791">
                  <c:v>2009.3835616438357</c:v>
                </c:pt>
                <c:pt idx="792">
                  <c:v>2009.4027397260281</c:v>
                </c:pt>
                <c:pt idx="793">
                  <c:v>2009.4219178082201</c:v>
                </c:pt>
                <c:pt idx="794">
                  <c:v>2009.4410958904109</c:v>
                </c:pt>
                <c:pt idx="795">
                  <c:v>2009.4602739726031</c:v>
                </c:pt>
                <c:pt idx="796">
                  <c:v>2009.479452054795</c:v>
                </c:pt>
                <c:pt idx="797">
                  <c:v>2009.4986301369859</c:v>
                </c:pt>
                <c:pt idx="798">
                  <c:v>2009.5178082191778</c:v>
                </c:pt>
                <c:pt idx="799">
                  <c:v>2009.53698630137</c:v>
                </c:pt>
                <c:pt idx="800">
                  <c:v>2009.5561643835617</c:v>
                </c:pt>
                <c:pt idx="801">
                  <c:v>2009.5753424657535</c:v>
                </c:pt>
                <c:pt idx="802">
                  <c:v>2009.5945205479409</c:v>
                </c:pt>
                <c:pt idx="803">
                  <c:v>2009.6136986301358</c:v>
                </c:pt>
                <c:pt idx="804">
                  <c:v>2009.632876712325</c:v>
                </c:pt>
                <c:pt idx="805">
                  <c:v>2009.6520547945206</c:v>
                </c:pt>
                <c:pt idx="806">
                  <c:v>2009.6712328767055</c:v>
                </c:pt>
                <c:pt idx="807">
                  <c:v>2009.6904109588961</c:v>
                </c:pt>
                <c:pt idx="808">
                  <c:v>2009.7095890411013</c:v>
                </c:pt>
                <c:pt idx="809">
                  <c:v>2009.7287671232964</c:v>
                </c:pt>
                <c:pt idx="810">
                  <c:v>2009.7479452054795</c:v>
                </c:pt>
                <c:pt idx="811">
                  <c:v>2009.7671232876712</c:v>
                </c:pt>
                <c:pt idx="812">
                  <c:v>2009.7863013698629</c:v>
                </c:pt>
                <c:pt idx="813">
                  <c:v>2009.8054794520551</c:v>
                </c:pt>
                <c:pt idx="814">
                  <c:v>2009.8246575342466</c:v>
                </c:pt>
                <c:pt idx="815">
                  <c:v>2009.8438356164338</c:v>
                </c:pt>
                <c:pt idx="816">
                  <c:v>2009.8630136986299</c:v>
                </c:pt>
                <c:pt idx="817">
                  <c:v>2009.8821917808218</c:v>
                </c:pt>
                <c:pt idx="818">
                  <c:v>2009.9013698630151</c:v>
                </c:pt>
                <c:pt idx="819">
                  <c:v>2009.9205479452098</c:v>
                </c:pt>
                <c:pt idx="820">
                  <c:v>2009.9397260273972</c:v>
                </c:pt>
                <c:pt idx="821">
                  <c:v>2009.9589041095901</c:v>
                </c:pt>
                <c:pt idx="822">
                  <c:v>2009.9780821917811</c:v>
                </c:pt>
                <c:pt idx="823">
                  <c:v>2009.9972602739726</c:v>
                </c:pt>
                <c:pt idx="824">
                  <c:v>2010.0164383561644</c:v>
                </c:pt>
                <c:pt idx="825">
                  <c:v>2010.0356164383559</c:v>
                </c:pt>
                <c:pt idx="826">
                  <c:v>2010.0547945205478</c:v>
                </c:pt>
                <c:pt idx="827">
                  <c:v>2010.07397260274</c:v>
                </c:pt>
                <c:pt idx="828">
                  <c:v>2010.0931506849308</c:v>
                </c:pt>
                <c:pt idx="829">
                  <c:v>2010.1123287671228</c:v>
                </c:pt>
                <c:pt idx="830">
                  <c:v>2010.1315068493109</c:v>
                </c:pt>
                <c:pt idx="831">
                  <c:v>2010.1506849315058</c:v>
                </c:pt>
                <c:pt idx="832">
                  <c:v>2010.1698630136987</c:v>
                </c:pt>
                <c:pt idx="833">
                  <c:v>2010.1890410958861</c:v>
                </c:pt>
                <c:pt idx="834">
                  <c:v>2010.2082191780821</c:v>
                </c:pt>
                <c:pt idx="835">
                  <c:v>2010.2273972602761</c:v>
                </c:pt>
                <c:pt idx="836">
                  <c:v>2010.2465753424715</c:v>
                </c:pt>
                <c:pt idx="837">
                  <c:v>2010.2657534246659</c:v>
                </c:pt>
                <c:pt idx="838">
                  <c:v>2010.2849315068447</c:v>
                </c:pt>
                <c:pt idx="839">
                  <c:v>2010.3041095890408</c:v>
                </c:pt>
                <c:pt idx="840">
                  <c:v>2010.3232876712329</c:v>
                </c:pt>
                <c:pt idx="841">
                  <c:v>2010.3424657534247</c:v>
                </c:pt>
                <c:pt idx="842">
                  <c:v>2010.3616438356148</c:v>
                </c:pt>
                <c:pt idx="843">
                  <c:v>2010.3808219178036</c:v>
                </c:pt>
                <c:pt idx="844">
                  <c:v>2010.4</c:v>
                </c:pt>
                <c:pt idx="845">
                  <c:v>2010.4191780821959</c:v>
                </c:pt>
                <c:pt idx="846">
                  <c:v>2010.4383561643835</c:v>
                </c:pt>
                <c:pt idx="847">
                  <c:v>2010.4575342465753</c:v>
                </c:pt>
                <c:pt idx="848">
                  <c:v>2010.4767123287681</c:v>
                </c:pt>
                <c:pt idx="849">
                  <c:v>2010.4958904109601</c:v>
                </c:pt>
                <c:pt idx="850">
                  <c:v>2010.5150684931511</c:v>
                </c:pt>
                <c:pt idx="851">
                  <c:v>2010.534246575334</c:v>
                </c:pt>
                <c:pt idx="852">
                  <c:v>2010.5534246575276</c:v>
                </c:pt>
                <c:pt idx="853">
                  <c:v>2010.5726027397259</c:v>
                </c:pt>
                <c:pt idx="854">
                  <c:v>2010.5917808219178</c:v>
                </c:pt>
                <c:pt idx="855">
                  <c:v>2010.61095890411</c:v>
                </c:pt>
                <c:pt idx="856">
                  <c:v>2010.6301369862999</c:v>
                </c:pt>
                <c:pt idx="857">
                  <c:v>2010.6493150684928</c:v>
                </c:pt>
                <c:pt idx="858">
                  <c:v>2010.668493150685</c:v>
                </c:pt>
                <c:pt idx="859">
                  <c:v>2010.6876712328758</c:v>
                </c:pt>
                <c:pt idx="860">
                  <c:v>2010.7068493150684</c:v>
                </c:pt>
                <c:pt idx="861">
                  <c:v>2010.7260273972611</c:v>
                </c:pt>
                <c:pt idx="862">
                  <c:v>2010.7452054794521</c:v>
                </c:pt>
                <c:pt idx="863">
                  <c:v>2010.7643835616439</c:v>
                </c:pt>
                <c:pt idx="864">
                  <c:v>2010.783561643836</c:v>
                </c:pt>
                <c:pt idx="865">
                  <c:v>2010.8027397260273</c:v>
                </c:pt>
                <c:pt idx="866">
                  <c:v>2010.8219178082193</c:v>
                </c:pt>
                <c:pt idx="867">
                  <c:v>2010.8410958904108</c:v>
                </c:pt>
                <c:pt idx="868">
                  <c:v>2010.8602739726027</c:v>
                </c:pt>
                <c:pt idx="869">
                  <c:v>2010.8794520547945</c:v>
                </c:pt>
                <c:pt idx="870">
                  <c:v>2010.8986301369848</c:v>
                </c:pt>
                <c:pt idx="871">
                  <c:v>2010.9178082191779</c:v>
                </c:pt>
                <c:pt idx="872">
                  <c:v>2010.9369863013701</c:v>
                </c:pt>
                <c:pt idx="873">
                  <c:v>2010.9561643835657</c:v>
                </c:pt>
                <c:pt idx="874">
                  <c:v>2010.9753424657533</c:v>
                </c:pt>
                <c:pt idx="875">
                  <c:v>2010.9945205479448</c:v>
                </c:pt>
                <c:pt idx="876">
                  <c:v>2011.013698630137</c:v>
                </c:pt>
                <c:pt idx="877">
                  <c:v>2011.0328767123278</c:v>
                </c:pt>
                <c:pt idx="878">
                  <c:v>2011.0520547945205</c:v>
                </c:pt>
                <c:pt idx="879">
                  <c:v>2011.0712328767079</c:v>
                </c:pt>
                <c:pt idx="880">
                  <c:v>2011.0904109588976</c:v>
                </c:pt>
                <c:pt idx="881">
                  <c:v>2011.1095890410961</c:v>
                </c:pt>
                <c:pt idx="882">
                  <c:v>2011.1287671232931</c:v>
                </c:pt>
                <c:pt idx="883">
                  <c:v>2011.1479452054778</c:v>
                </c:pt>
                <c:pt idx="884">
                  <c:v>2011.1671232876708</c:v>
                </c:pt>
                <c:pt idx="885">
                  <c:v>2011.1863013698628</c:v>
                </c:pt>
                <c:pt idx="886">
                  <c:v>2011.2054794520561</c:v>
                </c:pt>
                <c:pt idx="887">
                  <c:v>2011.2246575342465</c:v>
                </c:pt>
                <c:pt idx="888">
                  <c:v>2011.2438356164378</c:v>
                </c:pt>
                <c:pt idx="889">
                  <c:v>2011.2630136986302</c:v>
                </c:pt>
                <c:pt idx="890">
                  <c:v>2011.2821917808219</c:v>
                </c:pt>
                <c:pt idx="891">
                  <c:v>2011.3013698630136</c:v>
                </c:pt>
                <c:pt idx="892">
                  <c:v>2011.3205</c:v>
                </c:pt>
                <c:pt idx="893">
                  <c:v>2011.3397</c:v>
                </c:pt>
                <c:pt idx="894">
                  <c:v>2011.3588999999999</c:v>
                </c:pt>
                <c:pt idx="895">
                  <c:v>2011.3780999999999</c:v>
                </c:pt>
                <c:pt idx="896">
                  <c:v>2011.3972999999999</c:v>
                </c:pt>
                <c:pt idx="897">
                  <c:v>2011.4164000000001</c:v>
                </c:pt>
                <c:pt idx="898">
                  <c:v>2011.4356000000041</c:v>
                </c:pt>
                <c:pt idx="899">
                  <c:v>2011.4548</c:v>
                </c:pt>
                <c:pt idx="900">
                  <c:v>2011.4739999999999</c:v>
                </c:pt>
                <c:pt idx="901">
                  <c:v>2011.4931999999999</c:v>
                </c:pt>
                <c:pt idx="902">
                  <c:v>2011.5122999999999</c:v>
                </c:pt>
                <c:pt idx="903">
                  <c:v>2011.5174537987834</c:v>
                </c:pt>
                <c:pt idx="904">
                  <c:v>2011.5366187542911</c:v>
                </c:pt>
                <c:pt idx="905">
                  <c:v>2011.5557837098011</c:v>
                </c:pt>
                <c:pt idx="906">
                  <c:v>2011.5749486653037</c:v>
                </c:pt>
                <c:pt idx="907">
                  <c:v>2011.5941136208178</c:v>
                </c:pt>
                <c:pt idx="908">
                  <c:v>2011.6132785763209</c:v>
                </c:pt>
                <c:pt idx="909">
                  <c:v>2011.6324435318304</c:v>
                </c:pt>
                <c:pt idx="910">
                  <c:v>2011.6516084873488</c:v>
                </c:pt>
                <c:pt idx="911">
                  <c:v>2011.6707734428587</c:v>
                </c:pt>
                <c:pt idx="912">
                  <c:v>2011.6899383983616</c:v>
                </c:pt>
                <c:pt idx="913">
                  <c:v>2011.7091033538786</c:v>
                </c:pt>
                <c:pt idx="914">
                  <c:v>2011.7282683093886</c:v>
                </c:pt>
                <c:pt idx="915">
                  <c:v>2011.7474332648978</c:v>
                </c:pt>
                <c:pt idx="916">
                  <c:v>2011.7665982204085</c:v>
                </c:pt>
                <c:pt idx="917">
                  <c:v>2011.7857631759211</c:v>
                </c:pt>
                <c:pt idx="918">
                  <c:v>2011.8049281314238</c:v>
                </c:pt>
                <c:pt idx="919">
                  <c:v>2011.8240930869379</c:v>
                </c:pt>
                <c:pt idx="920">
                  <c:v>2011.8432580424478</c:v>
                </c:pt>
                <c:pt idx="921">
                  <c:v>2011.8624229979516</c:v>
                </c:pt>
                <c:pt idx="922">
                  <c:v>2011.8815879534682</c:v>
                </c:pt>
                <c:pt idx="923">
                  <c:v>2011.9007529089781</c:v>
                </c:pt>
                <c:pt idx="924">
                  <c:v>2011.9199178644881</c:v>
                </c:pt>
                <c:pt idx="925">
                  <c:v>2011.9390828199978</c:v>
                </c:pt>
                <c:pt idx="926">
                  <c:v>2011.958247775508</c:v>
                </c:pt>
                <c:pt idx="927">
                  <c:v>2011.9774127310179</c:v>
                </c:pt>
                <c:pt idx="928">
                  <c:v>2011.9965776865345</c:v>
                </c:pt>
                <c:pt idx="929">
                  <c:v>2012.015742642038</c:v>
                </c:pt>
                <c:pt idx="930">
                  <c:v>2012.0349075975478</c:v>
                </c:pt>
                <c:pt idx="931">
                  <c:v>2012.0540725530548</c:v>
                </c:pt>
                <c:pt idx="932">
                  <c:v>2012.0732375085634</c:v>
                </c:pt>
                <c:pt idx="933">
                  <c:v>2012.0924024640776</c:v>
                </c:pt>
                <c:pt idx="934">
                  <c:v>2012.111567419588</c:v>
                </c:pt>
                <c:pt idx="935">
                  <c:v>2012.1307323750948</c:v>
                </c:pt>
                <c:pt idx="936">
                  <c:v>2012.1498973306075</c:v>
                </c:pt>
                <c:pt idx="937">
                  <c:v>2012.1690622861174</c:v>
                </c:pt>
                <c:pt idx="938">
                  <c:v>2012.1882272416274</c:v>
                </c:pt>
                <c:pt idx="939">
                  <c:v>2012.2073921971373</c:v>
                </c:pt>
                <c:pt idx="940">
                  <c:v>2012.2265571526552</c:v>
                </c:pt>
                <c:pt idx="941">
                  <c:v>2012.2457221081581</c:v>
                </c:pt>
                <c:pt idx="942">
                  <c:v>2012.2648870636681</c:v>
                </c:pt>
                <c:pt idx="943">
                  <c:v>2012.2840520191758</c:v>
                </c:pt>
                <c:pt idx="944">
                  <c:v>2012.2874743326488</c:v>
                </c:pt>
                <c:pt idx="945">
                  <c:v>2012.3066392881587</c:v>
                </c:pt>
                <c:pt idx="946">
                  <c:v>2012.3258042436687</c:v>
                </c:pt>
                <c:pt idx="947">
                  <c:v>2012.3449691991786</c:v>
                </c:pt>
                <c:pt idx="948">
                  <c:v>2012.3641341546843</c:v>
                </c:pt>
                <c:pt idx="949">
                  <c:v>2012.3832991101979</c:v>
                </c:pt>
                <c:pt idx="950">
                  <c:v>2012.4024640657085</c:v>
                </c:pt>
                <c:pt idx="951">
                  <c:v>2012.4216290212228</c:v>
                </c:pt>
                <c:pt idx="952">
                  <c:v>2012.4407939767311</c:v>
                </c:pt>
                <c:pt idx="953">
                  <c:v>2012.4599589322381</c:v>
                </c:pt>
                <c:pt idx="954">
                  <c:v>2012.4791238877481</c:v>
                </c:pt>
                <c:pt idx="955">
                  <c:v>2012.498288843258</c:v>
                </c:pt>
                <c:pt idx="956">
                  <c:v>2012.5174537987721</c:v>
                </c:pt>
                <c:pt idx="957">
                  <c:v>2012.5366187542811</c:v>
                </c:pt>
                <c:pt idx="958">
                  <c:v>2012.5557837097945</c:v>
                </c:pt>
                <c:pt idx="959">
                  <c:v>2012.5749486652978</c:v>
                </c:pt>
                <c:pt idx="960">
                  <c:v>2012.5941136208078</c:v>
                </c:pt>
                <c:pt idx="961">
                  <c:v>2012.6132785763095</c:v>
                </c:pt>
                <c:pt idx="962">
                  <c:v>2012.632443531819</c:v>
                </c:pt>
                <c:pt idx="963">
                  <c:v>2012.6516084873374</c:v>
                </c:pt>
                <c:pt idx="964">
                  <c:v>2012.6707734428473</c:v>
                </c:pt>
                <c:pt idx="965">
                  <c:v>2012.6899383983498</c:v>
                </c:pt>
                <c:pt idx="966">
                  <c:v>2012.7091033538672</c:v>
                </c:pt>
                <c:pt idx="967">
                  <c:v>2012.7282683093772</c:v>
                </c:pt>
                <c:pt idx="968">
                  <c:v>2012.7474332648858</c:v>
                </c:pt>
                <c:pt idx="969">
                  <c:v>2012.7665982203971</c:v>
                </c:pt>
                <c:pt idx="970">
                  <c:v>2012.7857631759109</c:v>
                </c:pt>
                <c:pt idx="971">
                  <c:v>2012.8049281314122</c:v>
                </c:pt>
                <c:pt idx="972">
                  <c:v>2012.8240930869258</c:v>
                </c:pt>
                <c:pt idx="973">
                  <c:v>2012.8432580424358</c:v>
                </c:pt>
                <c:pt idx="974">
                  <c:v>2012.8624229979396</c:v>
                </c:pt>
                <c:pt idx="975">
                  <c:v>2012.8815879534566</c:v>
                </c:pt>
                <c:pt idx="976">
                  <c:v>2012.9007529089665</c:v>
                </c:pt>
                <c:pt idx="977">
                  <c:v>2012.9199178644765</c:v>
                </c:pt>
                <c:pt idx="978">
                  <c:v>2012.9390828199848</c:v>
                </c:pt>
                <c:pt idx="979">
                  <c:v>2012.9582477754959</c:v>
                </c:pt>
                <c:pt idx="980">
                  <c:v>2012.9774127310059</c:v>
                </c:pt>
                <c:pt idx="981">
                  <c:v>2012.9965776865217</c:v>
                </c:pt>
                <c:pt idx="982">
                  <c:v>2013.0191780821917</c:v>
                </c:pt>
                <c:pt idx="983">
                  <c:v>2013.0383561643835</c:v>
                </c:pt>
                <c:pt idx="984">
                  <c:v>2013.0575342465754</c:v>
                </c:pt>
                <c:pt idx="985">
                  <c:v>2013.0767123287671</c:v>
                </c:pt>
                <c:pt idx="986">
                  <c:v>2013.0958904109589</c:v>
                </c:pt>
                <c:pt idx="987">
                  <c:v>2013.1150684931511</c:v>
                </c:pt>
                <c:pt idx="988">
                  <c:v>2013.1342465753321</c:v>
                </c:pt>
                <c:pt idx="989">
                  <c:v>2013.1534246575261</c:v>
                </c:pt>
                <c:pt idx="990">
                  <c:v>2013.1726027397258</c:v>
                </c:pt>
                <c:pt idx="991">
                  <c:v>2013.1917808219148</c:v>
                </c:pt>
                <c:pt idx="992">
                  <c:v>2013.2109589041111</c:v>
                </c:pt>
                <c:pt idx="993">
                  <c:v>2013.2301369862998</c:v>
                </c:pt>
                <c:pt idx="994">
                  <c:v>2013.2493150684932</c:v>
                </c:pt>
                <c:pt idx="995">
                  <c:v>2013.2684931506851</c:v>
                </c:pt>
                <c:pt idx="996">
                  <c:v>2013.2876712328766</c:v>
                </c:pt>
                <c:pt idx="997">
                  <c:v>2013.3068493150686</c:v>
                </c:pt>
                <c:pt idx="998">
                  <c:v>2013.3260273972603</c:v>
                </c:pt>
                <c:pt idx="999">
                  <c:v>2013.345205479452</c:v>
                </c:pt>
                <c:pt idx="1000">
                  <c:v>2013.3643835616438</c:v>
                </c:pt>
                <c:pt idx="1001">
                  <c:v>2013.3835616438357</c:v>
                </c:pt>
                <c:pt idx="1002">
                  <c:v>2013.4027397260281</c:v>
                </c:pt>
                <c:pt idx="1003">
                  <c:v>2013.4219178082201</c:v>
                </c:pt>
                <c:pt idx="1004">
                  <c:v>2013.4410958904109</c:v>
                </c:pt>
                <c:pt idx="1005">
                  <c:v>2013.4602739726031</c:v>
                </c:pt>
                <c:pt idx="1006">
                  <c:v>2013.479452054795</c:v>
                </c:pt>
                <c:pt idx="1007">
                  <c:v>2013.4986301369859</c:v>
                </c:pt>
                <c:pt idx="1008">
                  <c:v>2013.5178082191778</c:v>
                </c:pt>
                <c:pt idx="1009">
                  <c:v>2013.53698630137</c:v>
                </c:pt>
                <c:pt idx="1010">
                  <c:v>2013.5561643835617</c:v>
                </c:pt>
                <c:pt idx="1011">
                  <c:v>2013.5753424657535</c:v>
                </c:pt>
                <c:pt idx="1012">
                  <c:v>2013.5945205479409</c:v>
                </c:pt>
                <c:pt idx="1013">
                  <c:v>2013.6136986301358</c:v>
                </c:pt>
                <c:pt idx="1014">
                  <c:v>2013.632876712325</c:v>
                </c:pt>
                <c:pt idx="1015">
                  <c:v>2013.6520547945206</c:v>
                </c:pt>
                <c:pt idx="1016">
                  <c:v>2013.6712328767055</c:v>
                </c:pt>
                <c:pt idx="1017">
                  <c:v>2013.6904109588961</c:v>
                </c:pt>
                <c:pt idx="1018">
                  <c:v>2013.7095890411013</c:v>
                </c:pt>
                <c:pt idx="1019">
                  <c:v>2013.7287671232964</c:v>
                </c:pt>
                <c:pt idx="1020">
                  <c:v>2013.7479452054795</c:v>
                </c:pt>
                <c:pt idx="1021">
                  <c:v>2013.7671232876712</c:v>
                </c:pt>
                <c:pt idx="1022">
                  <c:v>2013.7863013698629</c:v>
                </c:pt>
                <c:pt idx="1023">
                  <c:v>2013.8054794520551</c:v>
                </c:pt>
                <c:pt idx="1024">
                  <c:v>2013.8246575342466</c:v>
                </c:pt>
                <c:pt idx="1025">
                  <c:v>2013.8438356164338</c:v>
                </c:pt>
                <c:pt idx="1026">
                  <c:v>2013.8630136986299</c:v>
                </c:pt>
                <c:pt idx="1027">
                  <c:v>2013.8821917808218</c:v>
                </c:pt>
                <c:pt idx="1028">
                  <c:v>2013.9013698630151</c:v>
                </c:pt>
                <c:pt idx="1029">
                  <c:v>2013.9205479452098</c:v>
                </c:pt>
                <c:pt idx="1030">
                  <c:v>2013.9397260273972</c:v>
                </c:pt>
                <c:pt idx="1031">
                  <c:v>2013.9589041095901</c:v>
                </c:pt>
                <c:pt idx="1032">
                  <c:v>2013.9780821917811</c:v>
                </c:pt>
                <c:pt idx="1033">
                  <c:v>2013.9972602739726</c:v>
                </c:pt>
                <c:pt idx="1034">
                  <c:v>2014.0164383561644</c:v>
                </c:pt>
                <c:pt idx="1035">
                  <c:v>2014.0356164383559</c:v>
                </c:pt>
                <c:pt idx="1036">
                  <c:v>2014.0547945205478</c:v>
                </c:pt>
                <c:pt idx="1037">
                  <c:v>2014.07397260274</c:v>
                </c:pt>
                <c:pt idx="1038">
                  <c:v>2014.0931506849308</c:v>
                </c:pt>
                <c:pt idx="1039">
                  <c:v>2014.1123287671228</c:v>
                </c:pt>
                <c:pt idx="1040">
                  <c:v>2014.1315068493109</c:v>
                </c:pt>
                <c:pt idx="1041">
                  <c:v>2014.1506849315058</c:v>
                </c:pt>
                <c:pt idx="1042">
                  <c:v>2014.1698630136987</c:v>
                </c:pt>
                <c:pt idx="1043">
                  <c:v>2014.1890410958861</c:v>
                </c:pt>
                <c:pt idx="1044">
                  <c:v>2014.2082191780821</c:v>
                </c:pt>
                <c:pt idx="1045">
                  <c:v>2014.2273972602761</c:v>
                </c:pt>
                <c:pt idx="1046">
                  <c:v>2014.2465753424715</c:v>
                </c:pt>
                <c:pt idx="1047">
                  <c:v>2014.2657534246659</c:v>
                </c:pt>
                <c:pt idx="1048">
                  <c:v>2014.2849315068447</c:v>
                </c:pt>
                <c:pt idx="1049">
                  <c:v>2014.3041095890408</c:v>
                </c:pt>
                <c:pt idx="1050">
                  <c:v>2014.3232876712329</c:v>
                </c:pt>
                <c:pt idx="1051">
                  <c:v>2014.3424657534247</c:v>
                </c:pt>
                <c:pt idx="1052">
                  <c:v>2014.3616438356148</c:v>
                </c:pt>
                <c:pt idx="1053">
                  <c:v>2014.3808219178036</c:v>
                </c:pt>
                <c:pt idx="1054">
                  <c:v>2014.4</c:v>
                </c:pt>
                <c:pt idx="1055">
                  <c:v>2014.4191780821959</c:v>
                </c:pt>
                <c:pt idx="1056">
                  <c:v>2014.4383561643835</c:v>
                </c:pt>
                <c:pt idx="1057">
                  <c:v>2014.4575342465753</c:v>
                </c:pt>
                <c:pt idx="1058">
                  <c:v>2014.4767123287681</c:v>
                </c:pt>
                <c:pt idx="1059">
                  <c:v>2014.4958904109601</c:v>
                </c:pt>
                <c:pt idx="1060">
                  <c:v>2014.5150684931511</c:v>
                </c:pt>
                <c:pt idx="1061">
                  <c:v>2014.534246575334</c:v>
                </c:pt>
                <c:pt idx="1062">
                  <c:v>2014.5534246575276</c:v>
                </c:pt>
                <c:pt idx="1063">
                  <c:v>2014.5726027397259</c:v>
                </c:pt>
                <c:pt idx="1064">
                  <c:v>2014.5917808219178</c:v>
                </c:pt>
                <c:pt idx="1065">
                  <c:v>2014.61095890411</c:v>
                </c:pt>
                <c:pt idx="1066">
                  <c:v>2014.6301369862999</c:v>
                </c:pt>
                <c:pt idx="1067">
                  <c:v>2014.6493150684928</c:v>
                </c:pt>
                <c:pt idx="1068">
                  <c:v>2014.668493150685</c:v>
                </c:pt>
                <c:pt idx="1069">
                  <c:v>2014.6876712328758</c:v>
                </c:pt>
                <c:pt idx="1070">
                  <c:v>2014.7068493150684</c:v>
                </c:pt>
                <c:pt idx="1071">
                  <c:v>2014.7095890411013</c:v>
                </c:pt>
                <c:pt idx="1072">
                  <c:v>2014.7287671232964</c:v>
                </c:pt>
                <c:pt idx="1073">
                  <c:v>2014.7479452054795</c:v>
                </c:pt>
                <c:pt idx="1074">
                  <c:v>2014.7671232876712</c:v>
                </c:pt>
                <c:pt idx="1075">
                  <c:v>2014.7863013698629</c:v>
                </c:pt>
                <c:pt idx="1076">
                  <c:v>2014.8054794520551</c:v>
                </c:pt>
                <c:pt idx="1077">
                  <c:v>2014.8246575342466</c:v>
                </c:pt>
                <c:pt idx="1078">
                  <c:v>2014.8438356164338</c:v>
                </c:pt>
                <c:pt idx="1079">
                  <c:v>2014.8630136986299</c:v>
                </c:pt>
                <c:pt idx="1080">
                  <c:v>2014.8821917808218</c:v>
                </c:pt>
                <c:pt idx="1081">
                  <c:v>2014.9013698630151</c:v>
                </c:pt>
                <c:pt idx="1082">
                  <c:v>2014.9205479452098</c:v>
                </c:pt>
                <c:pt idx="1083">
                  <c:v>2014.9397260273972</c:v>
                </c:pt>
                <c:pt idx="1084">
                  <c:v>2014.9589041095901</c:v>
                </c:pt>
                <c:pt idx="1085">
                  <c:v>2014.9780821917811</c:v>
                </c:pt>
                <c:pt idx="1086">
                  <c:v>2014.9972602739726</c:v>
                </c:pt>
                <c:pt idx="1087">
                  <c:v>2015.0191780821917</c:v>
                </c:pt>
                <c:pt idx="1088">
                  <c:v>2015.0383561643835</c:v>
                </c:pt>
                <c:pt idx="1089">
                  <c:v>2015.0575342465754</c:v>
                </c:pt>
                <c:pt idx="1090">
                  <c:v>2015.0767123287671</c:v>
                </c:pt>
                <c:pt idx="1091">
                  <c:v>2015.0958904109589</c:v>
                </c:pt>
                <c:pt idx="1092">
                  <c:v>2015.1150684931511</c:v>
                </c:pt>
                <c:pt idx="1093">
                  <c:v>2015.1342465753321</c:v>
                </c:pt>
                <c:pt idx="1094">
                  <c:v>2015.1534246575261</c:v>
                </c:pt>
                <c:pt idx="1095">
                  <c:v>2015.1726027397258</c:v>
                </c:pt>
                <c:pt idx="1096">
                  <c:v>2015.1917808219148</c:v>
                </c:pt>
                <c:pt idx="1097">
                  <c:v>2015.2109589041111</c:v>
                </c:pt>
                <c:pt idx="1098">
                  <c:v>2015.2301369862998</c:v>
                </c:pt>
                <c:pt idx="1099">
                  <c:v>2015.2493150684932</c:v>
                </c:pt>
                <c:pt idx="1100">
                  <c:v>2015.2684931506851</c:v>
                </c:pt>
                <c:pt idx="1101">
                  <c:v>2015.2876712328766</c:v>
                </c:pt>
                <c:pt idx="1102">
                  <c:v>2015.3068493150686</c:v>
                </c:pt>
                <c:pt idx="1103">
                  <c:v>2015.3260273972603</c:v>
                </c:pt>
                <c:pt idx="1104">
                  <c:v>2015.345205479452</c:v>
                </c:pt>
                <c:pt idx="1105">
                  <c:v>2015.3643835616438</c:v>
                </c:pt>
                <c:pt idx="1106">
                  <c:v>2015.3835616438357</c:v>
                </c:pt>
                <c:pt idx="1107">
                  <c:v>2015.4027397260281</c:v>
                </c:pt>
                <c:pt idx="1108">
                  <c:v>2015.4219178082201</c:v>
                </c:pt>
                <c:pt idx="1109">
                  <c:v>2015.4410958904109</c:v>
                </c:pt>
                <c:pt idx="1110">
                  <c:v>2015.4602739726031</c:v>
                </c:pt>
                <c:pt idx="1111">
                  <c:v>2015.479452054795</c:v>
                </c:pt>
                <c:pt idx="1112">
                  <c:v>2015.4986301369859</c:v>
                </c:pt>
                <c:pt idx="1113">
                  <c:v>2015.5178082191778</c:v>
                </c:pt>
                <c:pt idx="1114">
                  <c:v>2015.53698630137</c:v>
                </c:pt>
                <c:pt idx="1115">
                  <c:v>2015.5561643835617</c:v>
                </c:pt>
                <c:pt idx="1116">
                  <c:v>2015.5753424657535</c:v>
                </c:pt>
                <c:pt idx="1117">
                  <c:v>2015.5945205479409</c:v>
                </c:pt>
                <c:pt idx="1118">
                  <c:v>2015.6136986301358</c:v>
                </c:pt>
                <c:pt idx="1119">
                  <c:v>2015.632876712325</c:v>
                </c:pt>
                <c:pt idx="1120">
                  <c:v>2015.6520547945206</c:v>
                </c:pt>
                <c:pt idx="1121">
                  <c:v>2015.6712328767055</c:v>
                </c:pt>
                <c:pt idx="1122">
                  <c:v>2015.6904109588961</c:v>
                </c:pt>
                <c:pt idx="1123">
                  <c:v>2015.7095890411013</c:v>
                </c:pt>
                <c:pt idx="1124">
                  <c:v>2015.7287671232964</c:v>
                </c:pt>
                <c:pt idx="1125">
                  <c:v>2015.7479452054795</c:v>
                </c:pt>
                <c:pt idx="1126">
                  <c:v>2015.7671232876712</c:v>
                </c:pt>
                <c:pt idx="1127">
                  <c:v>2015.7863013698629</c:v>
                </c:pt>
                <c:pt idx="1128">
                  <c:v>2015.8054794520551</c:v>
                </c:pt>
                <c:pt idx="1129">
                  <c:v>2015.8246575342466</c:v>
                </c:pt>
                <c:pt idx="1130">
                  <c:v>2015.8438356164338</c:v>
                </c:pt>
                <c:pt idx="1131">
                  <c:v>2015.8630136986299</c:v>
                </c:pt>
                <c:pt idx="1132">
                  <c:v>2015.8821917808218</c:v>
                </c:pt>
                <c:pt idx="1133">
                  <c:v>2015.9013698630151</c:v>
                </c:pt>
                <c:pt idx="1134">
                  <c:v>2015.9205479452098</c:v>
                </c:pt>
                <c:pt idx="1135">
                  <c:v>2015.9397260273972</c:v>
                </c:pt>
                <c:pt idx="1136">
                  <c:v>2015.9589041095901</c:v>
                </c:pt>
                <c:pt idx="1137">
                  <c:v>2015.9780821917811</c:v>
                </c:pt>
                <c:pt idx="1138">
                  <c:v>2015.9972602739726</c:v>
                </c:pt>
                <c:pt idx="1139" formatCode="General">
                  <c:v>2016.0191780821917</c:v>
                </c:pt>
                <c:pt idx="1140" formatCode="General">
                  <c:v>2016.0383561643835</c:v>
                </c:pt>
                <c:pt idx="1141" formatCode="General">
                  <c:v>2016.0575342465754</c:v>
                </c:pt>
                <c:pt idx="1142" formatCode="General">
                  <c:v>2016.0767123287671</c:v>
                </c:pt>
                <c:pt idx="1143" formatCode="General">
                  <c:v>2016.0958904109589</c:v>
                </c:pt>
                <c:pt idx="1144" formatCode="General">
                  <c:v>2016.1150684931511</c:v>
                </c:pt>
                <c:pt idx="1145" formatCode="General">
                  <c:v>2016.1342465753321</c:v>
                </c:pt>
                <c:pt idx="1146" formatCode="General">
                  <c:v>2016.1534246575261</c:v>
                </c:pt>
                <c:pt idx="1147" formatCode="General">
                  <c:v>2016.1726027397258</c:v>
                </c:pt>
                <c:pt idx="1148" formatCode="General">
                  <c:v>2016.1917808219148</c:v>
                </c:pt>
                <c:pt idx="1149" formatCode="General">
                  <c:v>2016.2109589041111</c:v>
                </c:pt>
                <c:pt idx="1150" formatCode="General">
                  <c:v>2016.2301369862998</c:v>
                </c:pt>
                <c:pt idx="1151" formatCode="General">
                  <c:v>2016.2493150684932</c:v>
                </c:pt>
                <c:pt idx="1152" formatCode="General">
                  <c:v>2016.2684931506851</c:v>
                </c:pt>
                <c:pt idx="1153" formatCode="General">
                  <c:v>2016.2876712328766</c:v>
                </c:pt>
                <c:pt idx="1154" formatCode="General">
                  <c:v>2016.3068493150686</c:v>
                </c:pt>
                <c:pt idx="1155" formatCode="General">
                  <c:v>2016.3260273972603</c:v>
                </c:pt>
                <c:pt idx="1156" formatCode="General">
                  <c:v>2016.345205479452</c:v>
                </c:pt>
                <c:pt idx="1157" formatCode="General">
                  <c:v>2016.3643835616438</c:v>
                </c:pt>
                <c:pt idx="1158" formatCode="General">
                  <c:v>2016.3835616438357</c:v>
                </c:pt>
                <c:pt idx="1159" formatCode="General">
                  <c:v>2016.4027397260281</c:v>
                </c:pt>
                <c:pt idx="1160" formatCode="General">
                  <c:v>2016.4219178082201</c:v>
                </c:pt>
                <c:pt idx="1161" formatCode="General">
                  <c:v>2016.4410958904109</c:v>
                </c:pt>
                <c:pt idx="1162" formatCode="General">
                  <c:v>2016.4602739726031</c:v>
                </c:pt>
                <c:pt idx="1163" formatCode="General">
                  <c:v>2016.479452054795</c:v>
                </c:pt>
                <c:pt idx="1164" formatCode="General">
                  <c:v>2016.4986301369859</c:v>
                </c:pt>
                <c:pt idx="1165" formatCode="General">
                  <c:v>2016.5178082191778</c:v>
                </c:pt>
                <c:pt idx="1166" formatCode="General">
                  <c:v>2016.53698630137</c:v>
                </c:pt>
              </c:numCache>
            </c:numRef>
          </c:xVal>
          <c:yVal>
            <c:numRef>
              <c:f>index!$B$5:$B$1222</c:f>
              <c:numCache>
                <c:formatCode>0.000</c:formatCode>
                <c:ptCount val="1218"/>
                <c:pt idx="0">
                  <c:v>1.9036999999999953</c:v>
                </c:pt>
                <c:pt idx="1">
                  <c:v>1.9257999999999955</c:v>
                </c:pt>
                <c:pt idx="2">
                  <c:v>1.9551999999999992</c:v>
                </c:pt>
                <c:pt idx="3">
                  <c:v>1.9846999999999992</c:v>
                </c:pt>
                <c:pt idx="4">
                  <c:v>2.0215000000000001</c:v>
                </c:pt>
                <c:pt idx="5">
                  <c:v>2.0583</c:v>
                </c:pt>
                <c:pt idx="6">
                  <c:v>2.0287999999999999</c:v>
                </c:pt>
                <c:pt idx="7">
                  <c:v>2.1097999999999999</c:v>
                </c:pt>
                <c:pt idx="8">
                  <c:v>2.0361999999999987</c:v>
                </c:pt>
                <c:pt idx="9">
                  <c:v>2.1025</c:v>
                </c:pt>
                <c:pt idx="10">
                  <c:v>2.0804</c:v>
                </c:pt>
                <c:pt idx="11">
                  <c:v>2.0361999999999987</c:v>
                </c:pt>
                <c:pt idx="12">
                  <c:v>1.9551999999999992</c:v>
                </c:pt>
                <c:pt idx="13">
                  <c:v>2.0508999999999977</c:v>
                </c:pt>
                <c:pt idx="14">
                  <c:v>1.9993999999999992</c:v>
                </c:pt>
                <c:pt idx="15">
                  <c:v>1.9846999999999992</c:v>
                </c:pt>
                <c:pt idx="16">
                  <c:v>1.9993999999999992</c:v>
                </c:pt>
                <c:pt idx="17">
                  <c:v>1.9920000000000033</c:v>
                </c:pt>
                <c:pt idx="18">
                  <c:v>1.9772999999999992</c:v>
                </c:pt>
                <c:pt idx="19">
                  <c:v>1.9920000000000033</c:v>
                </c:pt>
                <c:pt idx="20">
                  <c:v>1.9698999999999978</c:v>
                </c:pt>
                <c:pt idx="21">
                  <c:v>1.9920000000000033</c:v>
                </c:pt>
                <c:pt idx="22">
                  <c:v>1.9551999999999992</c:v>
                </c:pt>
                <c:pt idx="23">
                  <c:v>1.9257999999999955</c:v>
                </c:pt>
                <c:pt idx="24">
                  <c:v>1.8815999999999962</c:v>
                </c:pt>
                <c:pt idx="25">
                  <c:v>1.8521000000000001</c:v>
                </c:pt>
                <c:pt idx="26">
                  <c:v>1.9036999999999953</c:v>
                </c:pt>
                <c:pt idx="27">
                  <c:v>1.9551999999999992</c:v>
                </c:pt>
                <c:pt idx="28">
                  <c:v>1.9698999999999978</c:v>
                </c:pt>
                <c:pt idx="29">
                  <c:v>1.9698999999999978</c:v>
                </c:pt>
                <c:pt idx="30">
                  <c:v>1.9551999999999992</c:v>
                </c:pt>
                <c:pt idx="31">
                  <c:v>1.9404999999999992</c:v>
                </c:pt>
                <c:pt idx="32">
                  <c:v>1.9772999999999992</c:v>
                </c:pt>
                <c:pt idx="33">
                  <c:v>1.9993999999999992</c:v>
                </c:pt>
                <c:pt idx="34">
                  <c:v>2.0215000000000001</c:v>
                </c:pt>
                <c:pt idx="35">
                  <c:v>1.9993999999999992</c:v>
                </c:pt>
                <c:pt idx="36">
                  <c:v>1.9920000000000033</c:v>
                </c:pt>
                <c:pt idx="37">
                  <c:v>2.0066999999999977</c:v>
                </c:pt>
                <c:pt idx="38">
                  <c:v>2.0215000000000001</c:v>
                </c:pt>
                <c:pt idx="39">
                  <c:v>2.0215000000000001</c:v>
                </c:pt>
                <c:pt idx="40">
                  <c:v>1.9993999999999992</c:v>
                </c:pt>
                <c:pt idx="41">
                  <c:v>2.0141</c:v>
                </c:pt>
                <c:pt idx="42">
                  <c:v>2.0066999999999977</c:v>
                </c:pt>
                <c:pt idx="43">
                  <c:v>1.9846999999999992</c:v>
                </c:pt>
                <c:pt idx="44">
                  <c:v>1.9551999999999992</c:v>
                </c:pt>
                <c:pt idx="45">
                  <c:v>1.9404999999999992</c:v>
                </c:pt>
                <c:pt idx="46">
                  <c:v>1.8815999999999962</c:v>
                </c:pt>
                <c:pt idx="47">
                  <c:v>1.9036999999999953</c:v>
                </c:pt>
                <c:pt idx="48">
                  <c:v>1.9036999999999953</c:v>
                </c:pt>
                <c:pt idx="49">
                  <c:v>1.8669</c:v>
                </c:pt>
                <c:pt idx="50">
                  <c:v>1.8594999999999962</c:v>
                </c:pt>
                <c:pt idx="51">
                  <c:v>1.8963000000000001</c:v>
                </c:pt>
                <c:pt idx="52">
                  <c:v>1.889</c:v>
                </c:pt>
                <c:pt idx="53">
                  <c:v>1.8594999999999962</c:v>
                </c:pt>
                <c:pt idx="54">
                  <c:v>1.8815999999999962</c:v>
                </c:pt>
                <c:pt idx="55">
                  <c:v>1.9183999999999992</c:v>
                </c:pt>
                <c:pt idx="56">
                  <c:v>1.8963000000000001</c:v>
                </c:pt>
                <c:pt idx="57">
                  <c:v>1.9330999999999992</c:v>
                </c:pt>
                <c:pt idx="58">
                  <c:v>1.9920000000000033</c:v>
                </c:pt>
                <c:pt idx="59">
                  <c:v>1.9551999999999992</c:v>
                </c:pt>
                <c:pt idx="60">
                  <c:v>1.9551999999999992</c:v>
                </c:pt>
                <c:pt idx="61">
                  <c:v>1.8669</c:v>
                </c:pt>
                <c:pt idx="62">
                  <c:v>1.8521000000000001</c:v>
                </c:pt>
                <c:pt idx="63">
                  <c:v>1.8006</c:v>
                </c:pt>
                <c:pt idx="64">
                  <c:v>1.7932999999999968</c:v>
                </c:pt>
                <c:pt idx="65">
                  <c:v>1.7932999999999968</c:v>
                </c:pt>
                <c:pt idx="66">
                  <c:v>1.7490999999999965</c:v>
                </c:pt>
                <c:pt idx="67">
                  <c:v>1.7048999999999965</c:v>
                </c:pt>
                <c:pt idx="68">
                  <c:v>1.6827999999999999</c:v>
                </c:pt>
                <c:pt idx="69">
                  <c:v>1.6387</c:v>
                </c:pt>
                <c:pt idx="70">
                  <c:v>1.6092</c:v>
                </c:pt>
                <c:pt idx="71">
                  <c:v>1.6017999999999959</c:v>
                </c:pt>
                <c:pt idx="72">
                  <c:v>1.5428999999999962</c:v>
                </c:pt>
                <c:pt idx="73">
                  <c:v>1.484</c:v>
                </c:pt>
                <c:pt idx="74">
                  <c:v>1.5061</c:v>
                </c:pt>
                <c:pt idx="75">
                  <c:v>1.5208999999999957</c:v>
                </c:pt>
                <c:pt idx="76">
                  <c:v>1.4692999999999949</c:v>
                </c:pt>
                <c:pt idx="77">
                  <c:v>1.4251999999999947</c:v>
                </c:pt>
                <c:pt idx="78">
                  <c:v>1.4471999999999949</c:v>
                </c:pt>
                <c:pt idx="79">
                  <c:v>1.4692999999999949</c:v>
                </c:pt>
                <c:pt idx="80">
                  <c:v>1.4987999999999957</c:v>
                </c:pt>
                <c:pt idx="81">
                  <c:v>1.4913999999999952</c:v>
                </c:pt>
                <c:pt idx="82">
                  <c:v>1.4766999999999957</c:v>
                </c:pt>
                <c:pt idx="83">
                  <c:v>1.4766999999999957</c:v>
                </c:pt>
                <c:pt idx="84">
                  <c:v>1.5576999999999954</c:v>
                </c:pt>
                <c:pt idx="85">
                  <c:v>1.6238999999999959</c:v>
                </c:pt>
                <c:pt idx="86">
                  <c:v>1.5724</c:v>
                </c:pt>
                <c:pt idx="87">
                  <c:v>1.6534</c:v>
                </c:pt>
                <c:pt idx="88">
                  <c:v>1.5724</c:v>
                </c:pt>
                <c:pt idx="89">
                  <c:v>1.5428999999999962</c:v>
                </c:pt>
                <c:pt idx="90">
                  <c:v>1.6238999999999959</c:v>
                </c:pt>
                <c:pt idx="91">
                  <c:v>1.6092</c:v>
                </c:pt>
                <c:pt idx="92">
                  <c:v>1.6313</c:v>
                </c:pt>
                <c:pt idx="93">
                  <c:v>1.6092</c:v>
                </c:pt>
                <c:pt idx="94">
                  <c:v>1.5945</c:v>
                </c:pt>
                <c:pt idx="95">
                  <c:v>1.6092</c:v>
                </c:pt>
                <c:pt idx="96">
                  <c:v>1.6387</c:v>
                </c:pt>
                <c:pt idx="97">
                  <c:v>1.6313</c:v>
                </c:pt>
                <c:pt idx="98">
                  <c:v>1.6460000000000001</c:v>
                </c:pt>
                <c:pt idx="99">
                  <c:v>1.6092</c:v>
                </c:pt>
                <c:pt idx="100">
                  <c:v>1.5945</c:v>
                </c:pt>
                <c:pt idx="101">
                  <c:v>1.5797999999999954</c:v>
                </c:pt>
                <c:pt idx="102">
                  <c:v>1.5724</c:v>
                </c:pt>
                <c:pt idx="103">
                  <c:v>1.5871</c:v>
                </c:pt>
                <c:pt idx="104">
                  <c:v>1.5649999999999962</c:v>
                </c:pt>
                <c:pt idx="105">
                  <c:v>1.5503</c:v>
                </c:pt>
                <c:pt idx="106">
                  <c:v>1.5355999999999954</c:v>
                </c:pt>
                <c:pt idx="107">
                  <c:v>1.5576999999999954</c:v>
                </c:pt>
                <c:pt idx="108">
                  <c:v>1.5797999999999954</c:v>
                </c:pt>
                <c:pt idx="109">
                  <c:v>1.6166</c:v>
                </c:pt>
                <c:pt idx="110">
                  <c:v>1.6387</c:v>
                </c:pt>
                <c:pt idx="111">
                  <c:v>1.6387</c:v>
                </c:pt>
                <c:pt idx="112">
                  <c:v>1.6017999999999959</c:v>
                </c:pt>
                <c:pt idx="113">
                  <c:v>1.5945</c:v>
                </c:pt>
                <c:pt idx="114">
                  <c:v>1.5797999999999954</c:v>
                </c:pt>
                <c:pt idx="115">
                  <c:v>1.5797999999999954</c:v>
                </c:pt>
                <c:pt idx="116">
                  <c:v>1.5724</c:v>
                </c:pt>
                <c:pt idx="117">
                  <c:v>1.5576999999999954</c:v>
                </c:pt>
                <c:pt idx="118">
                  <c:v>1.5797999999999954</c:v>
                </c:pt>
                <c:pt idx="119">
                  <c:v>1.6017999999999959</c:v>
                </c:pt>
                <c:pt idx="120">
                  <c:v>1.6166</c:v>
                </c:pt>
                <c:pt idx="121">
                  <c:v>1.6387</c:v>
                </c:pt>
                <c:pt idx="122">
                  <c:v>1.6460000000000001</c:v>
                </c:pt>
                <c:pt idx="123">
                  <c:v>1.6238999999999959</c:v>
                </c:pt>
                <c:pt idx="124">
                  <c:v>1.6755</c:v>
                </c:pt>
                <c:pt idx="125">
                  <c:v>1.6681000000000001</c:v>
                </c:pt>
                <c:pt idx="126">
                  <c:v>1.6534</c:v>
                </c:pt>
                <c:pt idx="127">
                  <c:v>1.6902000000000001</c:v>
                </c:pt>
                <c:pt idx="128">
                  <c:v>1.712300000000001</c:v>
                </c:pt>
                <c:pt idx="129">
                  <c:v>1.6755</c:v>
                </c:pt>
                <c:pt idx="130">
                  <c:v>1.6460000000000001</c:v>
                </c:pt>
                <c:pt idx="131">
                  <c:v>1.6238999999999959</c:v>
                </c:pt>
                <c:pt idx="132">
                  <c:v>1.6534</c:v>
                </c:pt>
                <c:pt idx="133">
                  <c:v>1.6755</c:v>
                </c:pt>
                <c:pt idx="134">
                  <c:v>1.6975000000000002</c:v>
                </c:pt>
                <c:pt idx="135">
                  <c:v>1.6681000000000001</c:v>
                </c:pt>
                <c:pt idx="136">
                  <c:v>1.7048999999999965</c:v>
                </c:pt>
                <c:pt idx="137">
                  <c:v>1.7564000000000008</c:v>
                </c:pt>
                <c:pt idx="138">
                  <c:v>1.8006</c:v>
                </c:pt>
                <c:pt idx="139">
                  <c:v>1.8373999999999957</c:v>
                </c:pt>
                <c:pt idx="140">
                  <c:v>1.889</c:v>
                </c:pt>
                <c:pt idx="141">
                  <c:v>1.8373999999999957</c:v>
                </c:pt>
                <c:pt idx="142">
                  <c:v>1.7711999999999968</c:v>
                </c:pt>
                <c:pt idx="143">
                  <c:v>1.9330999999999992</c:v>
                </c:pt>
                <c:pt idx="144">
                  <c:v>1.8373999999999957</c:v>
                </c:pt>
                <c:pt idx="145">
                  <c:v>1.8963000000000001</c:v>
                </c:pt>
                <c:pt idx="146">
                  <c:v>1.8079999999999945</c:v>
                </c:pt>
                <c:pt idx="147">
                  <c:v>1.8301000000000003</c:v>
                </c:pt>
                <c:pt idx="148">
                  <c:v>1.7932999999999968</c:v>
                </c:pt>
                <c:pt idx="149">
                  <c:v>1.8006</c:v>
                </c:pt>
                <c:pt idx="150">
                  <c:v>1.8373999999999957</c:v>
                </c:pt>
                <c:pt idx="151">
                  <c:v>1.8006</c:v>
                </c:pt>
                <c:pt idx="152">
                  <c:v>1.7711999999999968</c:v>
                </c:pt>
                <c:pt idx="153">
                  <c:v>1.8152999999999957</c:v>
                </c:pt>
                <c:pt idx="154">
                  <c:v>1.8006</c:v>
                </c:pt>
                <c:pt idx="155">
                  <c:v>1.7637999999999956</c:v>
                </c:pt>
                <c:pt idx="156">
                  <c:v>1.7711999999999968</c:v>
                </c:pt>
                <c:pt idx="157">
                  <c:v>1.7932999999999968</c:v>
                </c:pt>
                <c:pt idx="158">
                  <c:v>1.7932999999999968</c:v>
                </c:pt>
                <c:pt idx="159">
                  <c:v>1.7344000000000011</c:v>
                </c:pt>
                <c:pt idx="160">
                  <c:v>1.7344000000000011</c:v>
                </c:pt>
                <c:pt idx="161">
                  <c:v>1.6975000000000002</c:v>
                </c:pt>
                <c:pt idx="162">
                  <c:v>1.6755</c:v>
                </c:pt>
                <c:pt idx="163">
                  <c:v>1.6313</c:v>
                </c:pt>
                <c:pt idx="164">
                  <c:v>1.6460000000000001</c:v>
                </c:pt>
                <c:pt idx="165">
                  <c:v>1.6755</c:v>
                </c:pt>
                <c:pt idx="166">
                  <c:v>1.5797999999999954</c:v>
                </c:pt>
                <c:pt idx="167">
                  <c:v>1.6017999999999959</c:v>
                </c:pt>
                <c:pt idx="168">
                  <c:v>1.5503</c:v>
                </c:pt>
                <c:pt idx="169">
                  <c:v>1.5871</c:v>
                </c:pt>
                <c:pt idx="170">
                  <c:v>1.5871</c:v>
                </c:pt>
                <c:pt idx="171">
                  <c:v>1.6238999999999959</c:v>
                </c:pt>
                <c:pt idx="172">
                  <c:v>1.6606999999999998</c:v>
                </c:pt>
                <c:pt idx="173">
                  <c:v>1.6902000000000001</c:v>
                </c:pt>
                <c:pt idx="174">
                  <c:v>1.6166</c:v>
                </c:pt>
                <c:pt idx="175">
                  <c:v>1.6975000000000002</c:v>
                </c:pt>
                <c:pt idx="176">
                  <c:v>1.6166</c:v>
                </c:pt>
                <c:pt idx="177">
                  <c:v>1.6313</c:v>
                </c:pt>
                <c:pt idx="178">
                  <c:v>1.6166</c:v>
                </c:pt>
                <c:pt idx="179">
                  <c:v>1.6387</c:v>
                </c:pt>
                <c:pt idx="180">
                  <c:v>1.6606999999999998</c:v>
                </c:pt>
                <c:pt idx="181">
                  <c:v>1.6166</c:v>
                </c:pt>
                <c:pt idx="182">
                  <c:v>1.6017999999999959</c:v>
                </c:pt>
                <c:pt idx="183">
                  <c:v>1.5797999999999954</c:v>
                </c:pt>
                <c:pt idx="184">
                  <c:v>1.6017999999999959</c:v>
                </c:pt>
                <c:pt idx="185">
                  <c:v>1.6313</c:v>
                </c:pt>
                <c:pt idx="186">
                  <c:v>1.5134999999999954</c:v>
                </c:pt>
                <c:pt idx="187">
                  <c:v>1.6681000000000001</c:v>
                </c:pt>
                <c:pt idx="188">
                  <c:v>1.5282</c:v>
                </c:pt>
                <c:pt idx="189">
                  <c:v>1.6313</c:v>
                </c:pt>
                <c:pt idx="190">
                  <c:v>1.6460000000000001</c:v>
                </c:pt>
                <c:pt idx="191">
                  <c:v>1.6534</c:v>
                </c:pt>
                <c:pt idx="192">
                  <c:v>1.6681000000000001</c:v>
                </c:pt>
                <c:pt idx="193">
                  <c:v>1.6755</c:v>
                </c:pt>
                <c:pt idx="194">
                  <c:v>1.6902000000000001</c:v>
                </c:pt>
                <c:pt idx="195">
                  <c:v>1.7195999999999956</c:v>
                </c:pt>
                <c:pt idx="196">
                  <c:v>1.7195999999999956</c:v>
                </c:pt>
                <c:pt idx="197">
                  <c:v>1.6827999999999999</c:v>
                </c:pt>
                <c:pt idx="198">
                  <c:v>1.7048999999999965</c:v>
                </c:pt>
                <c:pt idx="199">
                  <c:v>1.7195999999999956</c:v>
                </c:pt>
                <c:pt idx="200">
                  <c:v>1.6975000000000002</c:v>
                </c:pt>
                <c:pt idx="201">
                  <c:v>1.7195999999999956</c:v>
                </c:pt>
                <c:pt idx="202">
                  <c:v>1.6975000000000002</c:v>
                </c:pt>
                <c:pt idx="203">
                  <c:v>1.7416999999999963</c:v>
                </c:pt>
                <c:pt idx="204">
                  <c:v>1.7932999999999968</c:v>
                </c:pt>
                <c:pt idx="205">
                  <c:v>1.8448</c:v>
                </c:pt>
                <c:pt idx="206">
                  <c:v>1.8448</c:v>
                </c:pt>
                <c:pt idx="207">
                  <c:v>1.889</c:v>
                </c:pt>
                <c:pt idx="208">
                  <c:v>1.9404999999999992</c:v>
                </c:pt>
                <c:pt idx="209">
                  <c:v>1.9772999999999992</c:v>
                </c:pt>
                <c:pt idx="210">
                  <c:v>1.9404999999999992</c:v>
                </c:pt>
                <c:pt idx="211">
                  <c:v>1.9920000000000033</c:v>
                </c:pt>
                <c:pt idx="212">
                  <c:v>2.0287999999999999</c:v>
                </c:pt>
                <c:pt idx="213">
                  <c:v>1.9920000000000033</c:v>
                </c:pt>
                <c:pt idx="214">
                  <c:v>2.0951</c:v>
                </c:pt>
                <c:pt idx="215">
                  <c:v>2.1539999999999999</c:v>
                </c:pt>
                <c:pt idx="216">
                  <c:v>2.2054999999999998</c:v>
                </c:pt>
                <c:pt idx="217">
                  <c:v>2.1612999999999998</c:v>
                </c:pt>
                <c:pt idx="218">
                  <c:v>2.1245000000000012</c:v>
                </c:pt>
                <c:pt idx="219">
                  <c:v>2.073</c:v>
                </c:pt>
                <c:pt idx="220">
                  <c:v>2.0361999999999987</c:v>
                </c:pt>
                <c:pt idx="221">
                  <c:v>2.0951</c:v>
                </c:pt>
                <c:pt idx="222">
                  <c:v>2.1466000000000003</c:v>
                </c:pt>
                <c:pt idx="223">
                  <c:v>2.1908000000000003</c:v>
                </c:pt>
                <c:pt idx="224">
                  <c:v>2.2054999999999998</c:v>
                </c:pt>
                <c:pt idx="225">
                  <c:v>2.1245000000000012</c:v>
                </c:pt>
                <c:pt idx="226">
                  <c:v>2.1539999999999999</c:v>
                </c:pt>
                <c:pt idx="227">
                  <c:v>2.1245000000000012</c:v>
                </c:pt>
                <c:pt idx="228">
                  <c:v>2.1172</c:v>
                </c:pt>
                <c:pt idx="229">
                  <c:v>2.1539999999999999</c:v>
                </c:pt>
                <c:pt idx="230">
                  <c:v>2.1466000000000003</c:v>
                </c:pt>
                <c:pt idx="231">
                  <c:v>2.1834000000000002</c:v>
                </c:pt>
                <c:pt idx="232">
                  <c:v>2.2276000000000002</c:v>
                </c:pt>
                <c:pt idx="233">
                  <c:v>2.1981999999999999</c:v>
                </c:pt>
                <c:pt idx="234">
                  <c:v>2.2423000000000002</c:v>
                </c:pt>
                <c:pt idx="235">
                  <c:v>2.2276000000000002</c:v>
                </c:pt>
                <c:pt idx="236">
                  <c:v>2.2938999999999998</c:v>
                </c:pt>
                <c:pt idx="237">
                  <c:v>2.3011999999999997</c:v>
                </c:pt>
                <c:pt idx="238">
                  <c:v>2.2791000000000001</c:v>
                </c:pt>
                <c:pt idx="239">
                  <c:v>2.2791000000000001</c:v>
                </c:pt>
                <c:pt idx="240">
                  <c:v>2.2717999999999998</c:v>
                </c:pt>
                <c:pt idx="241">
                  <c:v>2.3011999999999997</c:v>
                </c:pt>
                <c:pt idx="242">
                  <c:v>2.3011999999999997</c:v>
                </c:pt>
                <c:pt idx="243">
                  <c:v>2.3011999999999997</c:v>
                </c:pt>
                <c:pt idx="244">
                  <c:v>2.3675000000000002</c:v>
                </c:pt>
                <c:pt idx="245">
                  <c:v>2.3011999999999997</c:v>
                </c:pt>
                <c:pt idx="246">
                  <c:v>2.4189999999999987</c:v>
                </c:pt>
                <c:pt idx="247">
                  <c:v>2.4263999999999997</c:v>
                </c:pt>
                <c:pt idx="248">
                  <c:v>2.3895999999999997</c:v>
                </c:pt>
                <c:pt idx="249">
                  <c:v>2.3379999999999987</c:v>
                </c:pt>
                <c:pt idx="250">
                  <c:v>2.3601000000000001</c:v>
                </c:pt>
                <c:pt idx="251">
                  <c:v>2.4189999999999987</c:v>
                </c:pt>
                <c:pt idx="252">
                  <c:v>2.4779</c:v>
                </c:pt>
                <c:pt idx="253">
                  <c:v>2.4411</c:v>
                </c:pt>
                <c:pt idx="254">
                  <c:v>2.4116999999999926</c:v>
                </c:pt>
                <c:pt idx="255">
                  <c:v>2.3527999999999967</c:v>
                </c:pt>
                <c:pt idx="256">
                  <c:v>2.3379999999999987</c:v>
                </c:pt>
                <c:pt idx="257">
                  <c:v>2.3379999999999987</c:v>
                </c:pt>
                <c:pt idx="258">
                  <c:v>2.2864999999999998</c:v>
                </c:pt>
                <c:pt idx="259">
                  <c:v>2.2570999999999999</c:v>
                </c:pt>
                <c:pt idx="260">
                  <c:v>2.2202000000000002</c:v>
                </c:pt>
                <c:pt idx="261">
                  <c:v>2.2496999999999998</c:v>
                </c:pt>
                <c:pt idx="262">
                  <c:v>2.2717999999999998</c:v>
                </c:pt>
                <c:pt idx="263">
                  <c:v>2.2791000000000001</c:v>
                </c:pt>
                <c:pt idx="264">
                  <c:v>2.2276000000000002</c:v>
                </c:pt>
                <c:pt idx="265">
                  <c:v>2.1760999999999977</c:v>
                </c:pt>
                <c:pt idx="266">
                  <c:v>2.1393</c:v>
                </c:pt>
                <c:pt idx="267">
                  <c:v>2.1612999999999998</c:v>
                </c:pt>
                <c:pt idx="268">
                  <c:v>2.0655999999999999</c:v>
                </c:pt>
                <c:pt idx="269">
                  <c:v>2.1612999999999998</c:v>
                </c:pt>
                <c:pt idx="270">
                  <c:v>2.1097999999999999</c:v>
                </c:pt>
                <c:pt idx="271">
                  <c:v>2.073</c:v>
                </c:pt>
                <c:pt idx="272">
                  <c:v>2.1172</c:v>
                </c:pt>
                <c:pt idx="273">
                  <c:v>2.1686999999999999</c:v>
                </c:pt>
              </c:numCache>
            </c:numRef>
          </c:yVal>
        </c:ser>
        <c:ser>
          <c:idx val="1"/>
          <c:order val="1"/>
          <c:spPr>
            <a:ln w="38100">
              <a:solidFill>
                <a:srgbClr val="FF0000"/>
              </a:solidFill>
            </a:ln>
          </c:spPr>
          <c:marker>
            <c:symbol val="none"/>
          </c:marker>
          <c:xVal>
            <c:numRef>
              <c:f>index!$A$5:$A$1222</c:f>
              <c:numCache>
                <c:formatCode>0.000</c:formatCode>
                <c:ptCount val="1218"/>
                <c:pt idx="0">
                  <c:v>2001.2327173169058</c:v>
                </c:pt>
                <c:pt idx="1">
                  <c:v>2001.2419986310747</c:v>
                </c:pt>
                <c:pt idx="2">
                  <c:v>2001.260479123888</c:v>
                </c:pt>
                <c:pt idx="3">
                  <c:v>2001.2650787132111</c:v>
                </c:pt>
                <c:pt idx="4">
                  <c:v>2001.2721423682408</c:v>
                </c:pt>
                <c:pt idx="5">
                  <c:v>2001.2778918548938</c:v>
                </c:pt>
                <c:pt idx="6">
                  <c:v>2001.2836413415469</c:v>
                </c:pt>
                <c:pt idx="7">
                  <c:v>2001.2836413415469</c:v>
                </c:pt>
                <c:pt idx="8">
                  <c:v>2001.2928405201908</c:v>
                </c:pt>
                <c:pt idx="9">
                  <c:v>2001.3021218343554</c:v>
                </c:pt>
                <c:pt idx="10">
                  <c:v>2001.3160027378508</c:v>
                </c:pt>
                <c:pt idx="11">
                  <c:v>2001.3160027378508</c:v>
                </c:pt>
                <c:pt idx="12">
                  <c:v>2001.3160027378508</c:v>
                </c:pt>
                <c:pt idx="13">
                  <c:v>2001.3298836413414</c:v>
                </c:pt>
                <c:pt idx="14">
                  <c:v>2001.3344832306598</c:v>
                </c:pt>
                <c:pt idx="15">
                  <c:v>2001.3530458589944</c:v>
                </c:pt>
                <c:pt idx="16">
                  <c:v>2001.3530458589944</c:v>
                </c:pt>
                <c:pt idx="17">
                  <c:v>2001.3761259411363</c:v>
                </c:pt>
                <c:pt idx="18">
                  <c:v>2001.3854072552999</c:v>
                </c:pt>
                <c:pt idx="19">
                  <c:v>2001.4039698836455</c:v>
                </c:pt>
                <c:pt idx="20">
                  <c:v>2001.4178507871393</c:v>
                </c:pt>
                <c:pt idx="21">
                  <c:v>2001.4317316906231</c:v>
                </c:pt>
                <c:pt idx="22">
                  <c:v>2001.4409308692677</c:v>
                </c:pt>
                <c:pt idx="23">
                  <c:v>2001.450212183436</c:v>
                </c:pt>
                <c:pt idx="24">
                  <c:v>2001.4548117727611</c:v>
                </c:pt>
                <c:pt idx="25">
                  <c:v>2001.4594934976051</c:v>
                </c:pt>
                <c:pt idx="26">
                  <c:v>2001.4686926762511</c:v>
                </c:pt>
                <c:pt idx="27">
                  <c:v>2001.4825735797401</c:v>
                </c:pt>
                <c:pt idx="28">
                  <c:v>2001.4918548939079</c:v>
                </c:pt>
                <c:pt idx="29">
                  <c:v>2001.5103353867214</c:v>
                </c:pt>
                <c:pt idx="30">
                  <c:v>2001.5288980150578</c:v>
                </c:pt>
                <c:pt idx="31">
                  <c:v>2001.5427789185478</c:v>
                </c:pt>
                <c:pt idx="32">
                  <c:v>2001.5473785078698</c:v>
                </c:pt>
                <c:pt idx="33">
                  <c:v>2001.561259411362</c:v>
                </c:pt>
                <c:pt idx="34">
                  <c:v>2001.5658590006904</c:v>
                </c:pt>
                <c:pt idx="35">
                  <c:v>2001.584421629017</c:v>
                </c:pt>
                <c:pt idx="36">
                  <c:v>2001.5983025325074</c:v>
                </c:pt>
                <c:pt idx="37">
                  <c:v>2001.6213826146434</c:v>
                </c:pt>
                <c:pt idx="38">
                  <c:v>2001.6306639288159</c:v>
                </c:pt>
                <c:pt idx="39">
                  <c:v>2001.649144421629</c:v>
                </c:pt>
                <c:pt idx="40">
                  <c:v>2001.6538261464748</c:v>
                </c:pt>
                <c:pt idx="41">
                  <c:v>2001.6723066392826</c:v>
                </c:pt>
                <c:pt idx="42">
                  <c:v>2001.6907871321014</c:v>
                </c:pt>
                <c:pt idx="43">
                  <c:v>2001.704668035592</c:v>
                </c:pt>
                <c:pt idx="44">
                  <c:v>2001.7185489390829</c:v>
                </c:pt>
                <c:pt idx="45">
                  <c:v>2001.746392881588</c:v>
                </c:pt>
                <c:pt idx="46">
                  <c:v>2001.7509924709104</c:v>
                </c:pt>
                <c:pt idx="47">
                  <c:v>2001.7787542778908</c:v>
                </c:pt>
                <c:pt idx="48">
                  <c:v>2001.792635181383</c:v>
                </c:pt>
                <c:pt idx="49">
                  <c:v>2001.8065160848735</c:v>
                </c:pt>
                <c:pt idx="50">
                  <c:v>2001.8203969883602</c:v>
                </c:pt>
                <c:pt idx="51">
                  <c:v>2001.8203969883602</c:v>
                </c:pt>
                <c:pt idx="52">
                  <c:v>2001.8481587953456</c:v>
                </c:pt>
                <c:pt idx="53">
                  <c:v>2001.85744010951</c:v>
                </c:pt>
                <c:pt idx="54">
                  <c:v>2001.8852019164956</c:v>
                </c:pt>
                <c:pt idx="55">
                  <c:v>2001.8944010951398</c:v>
                </c:pt>
                <c:pt idx="56">
                  <c:v>2001.9129637234817</c:v>
                </c:pt>
                <c:pt idx="57">
                  <c:v>2001.9129637234817</c:v>
                </c:pt>
                <c:pt idx="58">
                  <c:v>2001.9268446269677</c:v>
                </c:pt>
                <c:pt idx="59">
                  <c:v>2001.9314442162856</c:v>
                </c:pt>
                <c:pt idx="60">
                  <c:v>2001.9592060232717</c:v>
                </c:pt>
                <c:pt idx="61">
                  <c:v>2001.9638056125941</c:v>
                </c:pt>
                <c:pt idx="62">
                  <c:v>2001.9823682409308</c:v>
                </c:pt>
                <c:pt idx="63">
                  <c:v>2001.9869678302573</c:v>
                </c:pt>
                <c:pt idx="64">
                  <c:v>2002.0101300479098</c:v>
                </c:pt>
                <c:pt idx="65">
                  <c:v>2002.0332101300478</c:v>
                </c:pt>
                <c:pt idx="66">
                  <c:v>2002.0470910335387</c:v>
                </c:pt>
                <c:pt idx="67">
                  <c:v>2002.0563723477071</c:v>
                </c:pt>
                <c:pt idx="68">
                  <c:v>2002.0795345653648</c:v>
                </c:pt>
                <c:pt idx="69">
                  <c:v>2002.1026967830253</c:v>
                </c:pt>
                <c:pt idx="70">
                  <c:v>2002.1304585900048</c:v>
                </c:pt>
                <c:pt idx="71">
                  <c:v>2002.1443394934934</c:v>
                </c:pt>
                <c:pt idx="72">
                  <c:v>2002.1443394934934</c:v>
                </c:pt>
                <c:pt idx="73">
                  <c:v>2002.1443394934934</c:v>
                </c:pt>
                <c:pt idx="74">
                  <c:v>2002.1628199863108</c:v>
                </c:pt>
                <c:pt idx="75">
                  <c:v>2002.1767008897998</c:v>
                </c:pt>
                <c:pt idx="76">
                  <c:v>2002.1905817932961</c:v>
                </c:pt>
                <c:pt idx="77">
                  <c:v>2002.1946064339447</c:v>
                </c:pt>
                <c:pt idx="78">
                  <c:v>2002.2044626967829</c:v>
                </c:pt>
                <c:pt idx="79">
                  <c:v>2002.2137440109498</c:v>
                </c:pt>
                <c:pt idx="80">
                  <c:v>2002.2137440109498</c:v>
                </c:pt>
                <c:pt idx="81">
                  <c:v>2002.2183436002751</c:v>
                </c:pt>
                <c:pt idx="82">
                  <c:v>2002.2276249144422</c:v>
                </c:pt>
                <c:pt idx="83">
                  <c:v>2002.2322245037647</c:v>
                </c:pt>
                <c:pt idx="84">
                  <c:v>2002.2415058179329</c:v>
                </c:pt>
                <c:pt idx="85">
                  <c:v>2002.2415058179329</c:v>
                </c:pt>
                <c:pt idx="86">
                  <c:v>2002.2461054072601</c:v>
                </c:pt>
                <c:pt idx="87">
                  <c:v>2002.2553867214237</c:v>
                </c:pt>
                <c:pt idx="88">
                  <c:v>2002.2645859000711</c:v>
                </c:pt>
                <c:pt idx="89">
                  <c:v>2002.2738672142368</c:v>
                </c:pt>
                <c:pt idx="90">
                  <c:v>2002.2784668035592</c:v>
                </c:pt>
                <c:pt idx="91">
                  <c:v>2002.2831485283991</c:v>
                </c:pt>
                <c:pt idx="92">
                  <c:v>2002.2877481177277</c:v>
                </c:pt>
                <c:pt idx="93">
                  <c:v>2002.2923477070499</c:v>
                </c:pt>
                <c:pt idx="94">
                  <c:v>2002.3062286105408</c:v>
                </c:pt>
                <c:pt idx="95">
                  <c:v>2002.3155099247147</c:v>
                </c:pt>
                <c:pt idx="96">
                  <c:v>2002.3155099247147</c:v>
                </c:pt>
                <c:pt idx="97">
                  <c:v>2002.3247912388729</c:v>
                </c:pt>
                <c:pt idx="98">
                  <c:v>2002.3386721423683</c:v>
                </c:pt>
                <c:pt idx="99">
                  <c:v>2002.3478713210131</c:v>
                </c:pt>
                <c:pt idx="100">
                  <c:v>2002.3710335386681</c:v>
                </c:pt>
                <c:pt idx="101">
                  <c:v>2002.3803148528327</c:v>
                </c:pt>
                <c:pt idx="102">
                  <c:v>2002.3895961670089</c:v>
                </c:pt>
                <c:pt idx="103">
                  <c:v>2002.394195756327</c:v>
                </c:pt>
                <c:pt idx="104">
                  <c:v>2002.4034770705</c:v>
                </c:pt>
                <c:pt idx="105">
                  <c:v>2002.4219575633131</c:v>
                </c:pt>
                <c:pt idx="106">
                  <c:v>2002.4404380561248</c:v>
                </c:pt>
                <c:pt idx="107">
                  <c:v>2002.4497193702989</c:v>
                </c:pt>
                <c:pt idx="108">
                  <c:v>2002.4543189596125</c:v>
                </c:pt>
                <c:pt idx="109">
                  <c:v>2002.4543189596125</c:v>
                </c:pt>
                <c:pt idx="110">
                  <c:v>2002.4543189596125</c:v>
                </c:pt>
                <c:pt idx="111">
                  <c:v>2002.4728815879535</c:v>
                </c:pt>
                <c:pt idx="112">
                  <c:v>2002.4867624914461</c:v>
                </c:pt>
                <c:pt idx="113">
                  <c:v>2002.500643394935</c:v>
                </c:pt>
                <c:pt idx="114">
                  <c:v>2002.5145242984217</c:v>
                </c:pt>
                <c:pt idx="115">
                  <c:v>2002.5330047912389</c:v>
                </c:pt>
                <c:pt idx="116">
                  <c:v>2002.5468856947311</c:v>
                </c:pt>
                <c:pt idx="117">
                  <c:v>2002.5607665982204</c:v>
                </c:pt>
                <c:pt idx="118">
                  <c:v>2002.5746475017108</c:v>
                </c:pt>
                <c:pt idx="119">
                  <c:v>2002.5885284052019</c:v>
                </c:pt>
                <c:pt idx="120">
                  <c:v>2002.6024093086926</c:v>
                </c:pt>
                <c:pt idx="121">
                  <c:v>2002.6162902121828</c:v>
                </c:pt>
                <c:pt idx="122">
                  <c:v>2002.6301711156741</c:v>
                </c:pt>
                <c:pt idx="123">
                  <c:v>2002.6394524298398</c:v>
                </c:pt>
                <c:pt idx="124">
                  <c:v>2002.6440520191609</c:v>
                </c:pt>
                <c:pt idx="125">
                  <c:v>2002.6533333333255</c:v>
                </c:pt>
                <c:pt idx="126">
                  <c:v>2002.6579329226556</c:v>
                </c:pt>
                <c:pt idx="127">
                  <c:v>2002.6672142368161</c:v>
                </c:pt>
                <c:pt idx="128">
                  <c:v>2002.6764134154678</c:v>
                </c:pt>
                <c:pt idx="129">
                  <c:v>2002.6856947296371</c:v>
                </c:pt>
                <c:pt idx="130">
                  <c:v>2002.6902943189521</c:v>
                </c:pt>
                <c:pt idx="131">
                  <c:v>2002.6949760438004</c:v>
                </c:pt>
                <c:pt idx="132">
                  <c:v>2002.7041752224504</c:v>
                </c:pt>
                <c:pt idx="133">
                  <c:v>2002.7088569473003</c:v>
                </c:pt>
                <c:pt idx="134">
                  <c:v>2002.7181382614647</c:v>
                </c:pt>
                <c:pt idx="135">
                  <c:v>2002.7273374401111</c:v>
                </c:pt>
                <c:pt idx="136">
                  <c:v>2002.7320191649555</c:v>
                </c:pt>
                <c:pt idx="137">
                  <c:v>2002.7320191649555</c:v>
                </c:pt>
                <c:pt idx="138">
                  <c:v>2002.7366187542821</c:v>
                </c:pt>
                <c:pt idx="139">
                  <c:v>2002.7459000684462</c:v>
                </c:pt>
                <c:pt idx="140">
                  <c:v>2002.755099247091</c:v>
                </c:pt>
                <c:pt idx="141">
                  <c:v>2002.7597809719371</c:v>
                </c:pt>
                <c:pt idx="142">
                  <c:v>2002.7689801505819</c:v>
                </c:pt>
                <c:pt idx="143">
                  <c:v>2002.7736618754277</c:v>
                </c:pt>
                <c:pt idx="144">
                  <c:v>2002.7782614647558</c:v>
                </c:pt>
                <c:pt idx="145">
                  <c:v>2002.782861054073</c:v>
                </c:pt>
                <c:pt idx="146">
                  <c:v>2002.7875427789186</c:v>
                </c:pt>
                <c:pt idx="147">
                  <c:v>2002.7967419575634</c:v>
                </c:pt>
                <c:pt idx="148">
                  <c:v>2002.8014236824092</c:v>
                </c:pt>
                <c:pt idx="149">
                  <c:v>2002.8199041752225</c:v>
                </c:pt>
                <c:pt idx="150">
                  <c:v>2002.8337850787132</c:v>
                </c:pt>
                <c:pt idx="151">
                  <c:v>2002.8383846680356</c:v>
                </c:pt>
                <c:pt idx="152">
                  <c:v>2002.8430663928798</c:v>
                </c:pt>
                <c:pt idx="153">
                  <c:v>2002.8430663928798</c:v>
                </c:pt>
                <c:pt idx="154">
                  <c:v>2002.8569472963698</c:v>
                </c:pt>
                <c:pt idx="155">
                  <c:v>2002.8661464750148</c:v>
                </c:pt>
                <c:pt idx="156">
                  <c:v>2002.875427789186</c:v>
                </c:pt>
                <c:pt idx="157">
                  <c:v>2002.8847091033538</c:v>
                </c:pt>
                <c:pt idx="158">
                  <c:v>2002.8984257357974</c:v>
                </c:pt>
                <c:pt idx="159">
                  <c:v>2002.9025325119778</c:v>
                </c:pt>
                <c:pt idx="160">
                  <c:v>2002.9170704996611</c:v>
                </c:pt>
                <c:pt idx="161">
                  <c:v>2002.9216700889801</c:v>
                </c:pt>
                <c:pt idx="162">
                  <c:v>2002.9448323066392</c:v>
                </c:pt>
                <c:pt idx="163">
                  <c:v>2002.9541136208077</c:v>
                </c:pt>
                <c:pt idx="164">
                  <c:v>2002.9633127994498</c:v>
                </c:pt>
                <c:pt idx="165">
                  <c:v>2002.9771937029461</c:v>
                </c:pt>
                <c:pt idx="166">
                  <c:v>2002.9818754277944</c:v>
                </c:pt>
                <c:pt idx="167">
                  <c:v>2003.0003559206061</c:v>
                </c:pt>
                <c:pt idx="168">
                  <c:v>2003.0188364134156</c:v>
                </c:pt>
                <c:pt idx="169">
                  <c:v>2003.0327173169048</c:v>
                </c:pt>
                <c:pt idx="170">
                  <c:v>2003.0558795345653</c:v>
                </c:pt>
                <c:pt idx="171">
                  <c:v>2003.0605612594109</c:v>
                </c:pt>
                <c:pt idx="172">
                  <c:v>2003.0646680355908</c:v>
                </c:pt>
                <c:pt idx="173">
                  <c:v>2003.0697604380562</c:v>
                </c:pt>
                <c:pt idx="174">
                  <c:v>2003.0790417522251</c:v>
                </c:pt>
                <c:pt idx="175">
                  <c:v>2003.0836413415468</c:v>
                </c:pt>
                <c:pt idx="176">
                  <c:v>2003.0929226557148</c:v>
                </c:pt>
                <c:pt idx="177">
                  <c:v>2003.1022039698828</c:v>
                </c:pt>
                <c:pt idx="178">
                  <c:v>2003.1206844626981</c:v>
                </c:pt>
                <c:pt idx="179">
                  <c:v>2003.1299657768652</c:v>
                </c:pt>
                <c:pt idx="180">
                  <c:v>2003.1391649555098</c:v>
                </c:pt>
                <c:pt idx="181">
                  <c:v>2003.1530458589939</c:v>
                </c:pt>
                <c:pt idx="182">
                  <c:v>2003.1669267624914</c:v>
                </c:pt>
                <c:pt idx="183">
                  <c:v>2003.1762080766598</c:v>
                </c:pt>
                <c:pt idx="184">
                  <c:v>2003.1900889801507</c:v>
                </c:pt>
                <c:pt idx="185">
                  <c:v>2003.1900889801507</c:v>
                </c:pt>
                <c:pt idx="186">
                  <c:v>2003.1993702943116</c:v>
                </c:pt>
                <c:pt idx="187">
                  <c:v>2003.2039698836413</c:v>
                </c:pt>
                <c:pt idx="188">
                  <c:v>2003.208569472969</c:v>
                </c:pt>
                <c:pt idx="189">
                  <c:v>2003.21325119781</c:v>
                </c:pt>
                <c:pt idx="190">
                  <c:v>2003.2317316906231</c:v>
                </c:pt>
                <c:pt idx="191">
                  <c:v>2003.2548939082819</c:v>
                </c:pt>
                <c:pt idx="192">
                  <c:v>2003.2826557152678</c:v>
                </c:pt>
                <c:pt idx="193">
                  <c:v>2003.301136208072</c:v>
                </c:pt>
                <c:pt idx="194">
                  <c:v>2003.31961670089</c:v>
                </c:pt>
                <c:pt idx="195">
                  <c:v>2003.3288980150578</c:v>
                </c:pt>
                <c:pt idx="196">
                  <c:v>2003.3427789185478</c:v>
                </c:pt>
                <c:pt idx="197">
                  <c:v>2003.3520602327158</c:v>
                </c:pt>
                <c:pt idx="198">
                  <c:v>2003.365941136208</c:v>
                </c:pt>
                <c:pt idx="199">
                  <c:v>2003.384421629017</c:v>
                </c:pt>
                <c:pt idx="200">
                  <c:v>2003.3937029431895</c:v>
                </c:pt>
                <c:pt idx="201">
                  <c:v>2003.412183436003</c:v>
                </c:pt>
                <c:pt idx="202">
                  <c:v>2003.4260643394935</c:v>
                </c:pt>
                <c:pt idx="203">
                  <c:v>2003.4399452429843</c:v>
                </c:pt>
                <c:pt idx="204">
                  <c:v>2003.4446269678299</c:v>
                </c:pt>
                <c:pt idx="205">
                  <c:v>2003.453826146475</c:v>
                </c:pt>
                <c:pt idx="206">
                  <c:v>2003.4723887748098</c:v>
                </c:pt>
                <c:pt idx="207">
                  <c:v>2003.4723887748098</c:v>
                </c:pt>
                <c:pt idx="208">
                  <c:v>2003.4815879534565</c:v>
                </c:pt>
                <c:pt idx="209">
                  <c:v>2003.4954688569474</c:v>
                </c:pt>
                <c:pt idx="210">
                  <c:v>2003.5001505817961</c:v>
                </c:pt>
                <c:pt idx="211">
                  <c:v>2003.509349760438</c:v>
                </c:pt>
                <c:pt idx="212">
                  <c:v>2003.5232306639248</c:v>
                </c:pt>
                <c:pt idx="213">
                  <c:v>2003.5325119780971</c:v>
                </c:pt>
                <c:pt idx="214">
                  <c:v>2003.5371115674195</c:v>
                </c:pt>
                <c:pt idx="215">
                  <c:v>2003.5417932922655</c:v>
                </c:pt>
                <c:pt idx="216">
                  <c:v>2003.546392881588</c:v>
                </c:pt>
                <c:pt idx="217">
                  <c:v>2003.5509924709104</c:v>
                </c:pt>
                <c:pt idx="218">
                  <c:v>2003.5648733744008</c:v>
                </c:pt>
                <c:pt idx="219">
                  <c:v>2003.5695550992511</c:v>
                </c:pt>
                <c:pt idx="220">
                  <c:v>2003.5834360027338</c:v>
                </c:pt>
                <c:pt idx="221">
                  <c:v>2003.5926351813825</c:v>
                </c:pt>
                <c:pt idx="222">
                  <c:v>2003.5926351813825</c:v>
                </c:pt>
                <c:pt idx="223">
                  <c:v>2003.6019164955508</c:v>
                </c:pt>
                <c:pt idx="224">
                  <c:v>2003.6157973990416</c:v>
                </c:pt>
                <c:pt idx="225">
                  <c:v>2003.62039698836</c:v>
                </c:pt>
                <c:pt idx="226">
                  <c:v>2003.638959616701</c:v>
                </c:pt>
                <c:pt idx="227">
                  <c:v>2003.6574401095095</c:v>
                </c:pt>
                <c:pt idx="228">
                  <c:v>2003.6574401095095</c:v>
                </c:pt>
                <c:pt idx="229">
                  <c:v>2003.6667214236861</c:v>
                </c:pt>
                <c:pt idx="230">
                  <c:v>2003.6667214236861</c:v>
                </c:pt>
                <c:pt idx="231">
                  <c:v>2003.6713210129994</c:v>
                </c:pt>
                <c:pt idx="232">
                  <c:v>2003.6713210129994</c:v>
                </c:pt>
                <c:pt idx="233">
                  <c:v>2003.6759206023248</c:v>
                </c:pt>
                <c:pt idx="234">
                  <c:v>2003.6852019164949</c:v>
                </c:pt>
                <c:pt idx="235">
                  <c:v>2003.6898015058148</c:v>
                </c:pt>
                <c:pt idx="236">
                  <c:v>2003.6944832306588</c:v>
                </c:pt>
                <c:pt idx="237">
                  <c:v>2003.6990828199796</c:v>
                </c:pt>
                <c:pt idx="238">
                  <c:v>2003.7129637234812</c:v>
                </c:pt>
                <c:pt idx="239">
                  <c:v>2003.7129637234812</c:v>
                </c:pt>
                <c:pt idx="240">
                  <c:v>2003.7222450376448</c:v>
                </c:pt>
                <c:pt idx="241">
                  <c:v>2003.7315263518128</c:v>
                </c:pt>
                <c:pt idx="242">
                  <c:v>2003.7315263518128</c:v>
                </c:pt>
                <c:pt idx="243">
                  <c:v>2003.7454072553046</c:v>
                </c:pt>
                <c:pt idx="244">
                  <c:v>2003.7454072553046</c:v>
                </c:pt>
                <c:pt idx="245">
                  <c:v>2003.750006844627</c:v>
                </c:pt>
                <c:pt idx="246">
                  <c:v>2003.750006844627</c:v>
                </c:pt>
                <c:pt idx="247">
                  <c:v>2003.7638877481181</c:v>
                </c:pt>
                <c:pt idx="248">
                  <c:v>2003.7684873374399</c:v>
                </c:pt>
                <c:pt idx="249">
                  <c:v>2003.7731690622861</c:v>
                </c:pt>
                <c:pt idx="250">
                  <c:v>2003.7823682409298</c:v>
                </c:pt>
                <c:pt idx="251">
                  <c:v>2003.7870499657781</c:v>
                </c:pt>
                <c:pt idx="252">
                  <c:v>2003.7870499657781</c:v>
                </c:pt>
                <c:pt idx="253">
                  <c:v>2003.8009308692676</c:v>
                </c:pt>
                <c:pt idx="254">
                  <c:v>2003.8101300479098</c:v>
                </c:pt>
                <c:pt idx="255">
                  <c:v>2003.8148117727583</c:v>
                </c:pt>
                <c:pt idx="256">
                  <c:v>2003.8332922655698</c:v>
                </c:pt>
                <c:pt idx="257">
                  <c:v>2003.8517727583846</c:v>
                </c:pt>
                <c:pt idx="258">
                  <c:v>2003.8610540725529</c:v>
                </c:pt>
                <c:pt idx="259">
                  <c:v>2003.8749349760378</c:v>
                </c:pt>
                <c:pt idx="260">
                  <c:v>2003.8888158795346</c:v>
                </c:pt>
                <c:pt idx="261">
                  <c:v>2003.9026967830291</c:v>
                </c:pt>
                <c:pt idx="262">
                  <c:v>2003.9119780971937</c:v>
                </c:pt>
                <c:pt idx="263">
                  <c:v>2003.9211772758379</c:v>
                </c:pt>
                <c:pt idx="264">
                  <c:v>2003.9304585900068</c:v>
                </c:pt>
                <c:pt idx="265">
                  <c:v>2003.9350581793301</c:v>
                </c:pt>
                <c:pt idx="266">
                  <c:v>2003.9443394934976</c:v>
                </c:pt>
                <c:pt idx="267">
                  <c:v>2003.9489390828201</c:v>
                </c:pt>
                <c:pt idx="268">
                  <c:v>2003.9582203969878</c:v>
                </c:pt>
                <c:pt idx="269">
                  <c:v>2003.9721013004801</c:v>
                </c:pt>
                <c:pt idx="270">
                  <c:v>2003.9767008898016</c:v>
                </c:pt>
                <c:pt idx="271">
                  <c:v>2003.9813826146476</c:v>
                </c:pt>
                <c:pt idx="272">
                  <c:v>2003.9952635181382</c:v>
                </c:pt>
                <c:pt idx="273">
                  <c:v>2003.9998631074611</c:v>
                </c:pt>
                <c:pt idx="274">
                  <c:v>2004.0044626967829</c:v>
                </c:pt>
                <c:pt idx="275">
                  <c:v>2004.0183436002737</c:v>
                </c:pt>
                <c:pt idx="276">
                  <c:v>2004.02302532512</c:v>
                </c:pt>
                <c:pt idx="277">
                  <c:v>2004.0323066392878</c:v>
                </c:pt>
                <c:pt idx="278">
                  <c:v>2004.0415058179328</c:v>
                </c:pt>
                <c:pt idx="279">
                  <c:v>2004.0507871321013</c:v>
                </c:pt>
                <c:pt idx="280">
                  <c:v>2004.0646680355908</c:v>
                </c:pt>
                <c:pt idx="281">
                  <c:v>2004.0831485283977</c:v>
                </c:pt>
                <c:pt idx="282">
                  <c:v>2004.0970294318959</c:v>
                </c:pt>
                <c:pt idx="283">
                  <c:v>2004.1017111567419</c:v>
                </c:pt>
                <c:pt idx="284">
                  <c:v>2004.110910335382</c:v>
                </c:pt>
                <c:pt idx="285">
                  <c:v>2004.1155920602371</c:v>
                </c:pt>
                <c:pt idx="286">
                  <c:v>2004.1247912388721</c:v>
                </c:pt>
                <c:pt idx="287">
                  <c:v>2004.1294729637234</c:v>
                </c:pt>
                <c:pt idx="288">
                  <c:v>2004.1433538672143</c:v>
                </c:pt>
                <c:pt idx="289">
                  <c:v>2004.1525530458589</c:v>
                </c:pt>
                <c:pt idx="290">
                  <c:v>2004.1664339493498</c:v>
                </c:pt>
                <c:pt idx="291">
                  <c:v>2004.1757152635182</c:v>
                </c:pt>
                <c:pt idx="292">
                  <c:v>2004.1757152635182</c:v>
                </c:pt>
                <c:pt idx="293">
                  <c:v>2004.180314852832</c:v>
                </c:pt>
                <c:pt idx="294">
                  <c:v>2004.1895961670089</c:v>
                </c:pt>
                <c:pt idx="295">
                  <c:v>2004.2034770704997</c:v>
                </c:pt>
                <c:pt idx="296">
                  <c:v>2004.2266392881611</c:v>
                </c:pt>
                <c:pt idx="297">
                  <c:v>2004.2451197809767</c:v>
                </c:pt>
                <c:pt idx="298">
                  <c:v>2004.2544010951399</c:v>
                </c:pt>
                <c:pt idx="299">
                  <c:v>2004.259000684463</c:v>
                </c:pt>
                <c:pt idx="300">
                  <c:v>2004.259000684463</c:v>
                </c:pt>
                <c:pt idx="301">
                  <c:v>2004.2636002737852</c:v>
                </c:pt>
                <c:pt idx="302">
                  <c:v>2004.2728815879534</c:v>
                </c:pt>
                <c:pt idx="303">
                  <c:v>2004.2774811772761</c:v>
                </c:pt>
                <c:pt idx="304">
                  <c:v>2004.2913620807667</c:v>
                </c:pt>
                <c:pt idx="305">
                  <c:v>2004.2913620807667</c:v>
                </c:pt>
                <c:pt idx="306">
                  <c:v>2004.2960438056125</c:v>
                </c:pt>
                <c:pt idx="307">
                  <c:v>2004.3099247091034</c:v>
                </c:pt>
                <c:pt idx="308">
                  <c:v>2004.3284052019158</c:v>
                </c:pt>
                <c:pt idx="309">
                  <c:v>2004.3468856947311</c:v>
                </c:pt>
                <c:pt idx="310">
                  <c:v>2004.3654483230648</c:v>
                </c:pt>
                <c:pt idx="311">
                  <c:v>2004.3747296372349</c:v>
                </c:pt>
                <c:pt idx="312">
                  <c:v>2004.3839288158708</c:v>
                </c:pt>
                <c:pt idx="313">
                  <c:v>2004.3932101300438</c:v>
                </c:pt>
                <c:pt idx="314">
                  <c:v>2004.4070910335411</c:v>
                </c:pt>
                <c:pt idx="315">
                  <c:v>2004.4070910335411</c:v>
                </c:pt>
                <c:pt idx="316">
                  <c:v>2004.4163723477081</c:v>
                </c:pt>
                <c:pt idx="317">
                  <c:v>2004.4209719370301</c:v>
                </c:pt>
                <c:pt idx="318">
                  <c:v>2004.4209719370301</c:v>
                </c:pt>
                <c:pt idx="319">
                  <c:v>2004.4255715263564</c:v>
                </c:pt>
                <c:pt idx="320">
                  <c:v>2004.4302532511981</c:v>
                </c:pt>
                <c:pt idx="321">
                  <c:v>2004.4441341546878</c:v>
                </c:pt>
                <c:pt idx="322">
                  <c:v>2004.4533333333291</c:v>
                </c:pt>
                <c:pt idx="323">
                  <c:v>2004.4580150581801</c:v>
                </c:pt>
                <c:pt idx="324">
                  <c:v>2004.4672142368195</c:v>
                </c:pt>
                <c:pt idx="325">
                  <c:v>2004.4718959616741</c:v>
                </c:pt>
                <c:pt idx="326">
                  <c:v>2004.4810951403151</c:v>
                </c:pt>
                <c:pt idx="327">
                  <c:v>2004.4903764544829</c:v>
                </c:pt>
                <c:pt idx="328">
                  <c:v>2004.504257357974</c:v>
                </c:pt>
                <c:pt idx="329">
                  <c:v>2004.5088569473003</c:v>
                </c:pt>
                <c:pt idx="330">
                  <c:v>2004.5088569473003</c:v>
                </c:pt>
                <c:pt idx="331">
                  <c:v>2004.5135386721424</c:v>
                </c:pt>
                <c:pt idx="332">
                  <c:v>2004.5274195756328</c:v>
                </c:pt>
                <c:pt idx="333">
                  <c:v>2004.5366187542811</c:v>
                </c:pt>
                <c:pt idx="334">
                  <c:v>2004.5413004791228</c:v>
                </c:pt>
                <c:pt idx="335">
                  <c:v>2004.5459000684464</c:v>
                </c:pt>
                <c:pt idx="336">
                  <c:v>2004.5551813826189</c:v>
                </c:pt>
                <c:pt idx="337">
                  <c:v>2004.5776865160849</c:v>
                </c:pt>
                <c:pt idx="338">
                  <c:v>2004.5982203969843</c:v>
                </c:pt>
                <c:pt idx="339">
                  <c:v>2004.6186721423683</c:v>
                </c:pt>
                <c:pt idx="340">
                  <c:v>2004.6341136208048</c:v>
                </c:pt>
                <c:pt idx="341">
                  <c:v>2004.6648323066347</c:v>
                </c:pt>
                <c:pt idx="342">
                  <c:v>2004.6801916495549</c:v>
                </c:pt>
                <c:pt idx="343">
                  <c:v>2004.6956331279951</c:v>
                </c:pt>
                <c:pt idx="344">
                  <c:v>2004.6904585900022</c:v>
                </c:pt>
                <c:pt idx="345">
                  <c:v>2004.7160848733745</c:v>
                </c:pt>
                <c:pt idx="346">
                  <c:v>2004.7315263518128</c:v>
                </c:pt>
                <c:pt idx="347">
                  <c:v>2004.7417111567431</c:v>
                </c:pt>
                <c:pt idx="348">
                  <c:v>2004.7519780971936</c:v>
                </c:pt>
                <c:pt idx="349">
                  <c:v>2004.7776043805613</c:v>
                </c:pt>
                <c:pt idx="350">
                  <c:v>2004.7981382614648</c:v>
                </c:pt>
                <c:pt idx="351">
                  <c:v>2004.8288569472963</c:v>
                </c:pt>
                <c:pt idx="352">
                  <c:v>2004.8545653661881</c:v>
                </c:pt>
                <c:pt idx="353">
                  <c:v>2004.8801916495552</c:v>
                </c:pt>
                <c:pt idx="354">
                  <c:v>2004.8852840520192</c:v>
                </c:pt>
                <c:pt idx="355">
                  <c:v>2004.9109103353858</c:v>
                </c:pt>
                <c:pt idx="356">
                  <c:v>2004.9417111567461</c:v>
                </c:pt>
                <c:pt idx="357">
                  <c:v>2004.9621629021219</c:v>
                </c:pt>
                <c:pt idx="358">
                  <c:v>2004.9826967830261</c:v>
                </c:pt>
                <c:pt idx="359">
                  <c:v>2005.0083230663929</c:v>
                </c:pt>
                <c:pt idx="360">
                  <c:v>2005.0236824093088</c:v>
                </c:pt>
                <c:pt idx="361">
                  <c:v>2005.0442162902098</c:v>
                </c:pt>
                <c:pt idx="362">
                  <c:v>2005.0698425735798</c:v>
                </c:pt>
                <c:pt idx="363">
                  <c:v>2005.1057357973991</c:v>
                </c:pt>
                <c:pt idx="364">
                  <c:v>2005.121095140315</c:v>
                </c:pt>
                <c:pt idx="365">
                  <c:v>2005.1365366187542</c:v>
                </c:pt>
                <c:pt idx="366">
                  <c:v>2005.167255304586</c:v>
                </c:pt>
                <c:pt idx="367">
                  <c:v>2005.172429842569</c:v>
                </c:pt>
                <c:pt idx="368">
                  <c:v>2005.1928815879528</c:v>
                </c:pt>
                <c:pt idx="369">
                  <c:v>2005.218507871321</c:v>
                </c:pt>
                <c:pt idx="370">
                  <c:v>2005.218507871321</c:v>
                </c:pt>
                <c:pt idx="371">
                  <c:v>2005.2287748117731</c:v>
                </c:pt>
                <c:pt idx="372">
                  <c:v>2005.2441341546878</c:v>
                </c:pt>
                <c:pt idx="373">
                  <c:v>2005.2493086926759</c:v>
                </c:pt>
                <c:pt idx="374">
                  <c:v>2005.2595756331311</c:v>
                </c:pt>
                <c:pt idx="375">
                  <c:v>2005.2800273785078</c:v>
                </c:pt>
                <c:pt idx="376">
                  <c:v>2005.2954688569448</c:v>
                </c:pt>
                <c:pt idx="377">
                  <c:v>2005.321095140315</c:v>
                </c:pt>
                <c:pt idx="378">
                  <c:v>2005.3620807665982</c:v>
                </c:pt>
                <c:pt idx="379">
                  <c:v>2005.3723477070498</c:v>
                </c:pt>
                <c:pt idx="380">
                  <c:v>2005.3826146475008</c:v>
                </c:pt>
                <c:pt idx="381">
                  <c:v>2005.3928815879528</c:v>
                </c:pt>
                <c:pt idx="382">
                  <c:v>2005.418507871321</c:v>
                </c:pt>
                <c:pt idx="383">
                  <c:v>2005.4286926762511</c:v>
                </c:pt>
                <c:pt idx="384">
                  <c:v>2005.4389596167011</c:v>
                </c:pt>
                <c:pt idx="385">
                  <c:v>2005.4594934976051</c:v>
                </c:pt>
                <c:pt idx="386">
                  <c:v>2005.4645859000711</c:v>
                </c:pt>
                <c:pt idx="387">
                  <c:v>2005.469760438056</c:v>
                </c:pt>
                <c:pt idx="388">
                  <c:v>2005.4748528405203</c:v>
                </c:pt>
                <c:pt idx="389">
                  <c:v>2005.4800273785079</c:v>
                </c:pt>
                <c:pt idx="390">
                  <c:v>2005.4902121834359</c:v>
                </c:pt>
                <c:pt idx="391">
                  <c:v>2005.4953867214251</c:v>
                </c:pt>
                <c:pt idx="392">
                  <c:v>2005.5056536618818</c:v>
                </c:pt>
                <c:pt idx="393">
                  <c:v>2005.5159206023272</c:v>
                </c:pt>
                <c:pt idx="394">
                  <c:v>2005.5210130047913</c:v>
                </c:pt>
                <c:pt idx="395">
                  <c:v>2005.5261054072594</c:v>
                </c:pt>
                <c:pt idx="396">
                  <c:v>2005.5312799452431</c:v>
                </c:pt>
                <c:pt idx="397">
                  <c:v>2005.5363723477071</c:v>
                </c:pt>
                <c:pt idx="398">
                  <c:v>2005.5466392881601</c:v>
                </c:pt>
                <c:pt idx="399">
                  <c:v>2005.5518138261464</c:v>
                </c:pt>
                <c:pt idx="400">
                  <c:v>2005.5569062286106</c:v>
                </c:pt>
                <c:pt idx="401">
                  <c:v>2005.5619986310746</c:v>
                </c:pt>
                <c:pt idx="402">
                  <c:v>2005.5876249144408</c:v>
                </c:pt>
                <c:pt idx="403">
                  <c:v>2005.6081587953456</c:v>
                </c:pt>
                <c:pt idx="404">
                  <c:v>2005.6235181382608</c:v>
                </c:pt>
                <c:pt idx="405">
                  <c:v>2005.6286926762491</c:v>
                </c:pt>
                <c:pt idx="406">
                  <c:v>2005.649144421629</c:v>
                </c:pt>
                <c:pt idx="407">
                  <c:v>2005.6645859000685</c:v>
                </c:pt>
                <c:pt idx="408">
                  <c:v>2005.6953045858959</c:v>
                </c:pt>
                <c:pt idx="409">
                  <c:v>2005.7055715263559</c:v>
                </c:pt>
                <c:pt idx="410">
                  <c:v>2005.7158384668035</c:v>
                </c:pt>
                <c:pt idx="411">
                  <c:v>2005.7209308692677</c:v>
                </c:pt>
                <c:pt idx="412">
                  <c:v>2005.7261054072605</c:v>
                </c:pt>
                <c:pt idx="413">
                  <c:v>2005.7311978097193</c:v>
                </c:pt>
                <c:pt idx="414">
                  <c:v>2005.7414647501712</c:v>
                </c:pt>
                <c:pt idx="415">
                  <c:v>2005.7568240930868</c:v>
                </c:pt>
                <c:pt idx="416">
                  <c:v>2005.7773579739903</c:v>
                </c:pt>
                <c:pt idx="417">
                  <c:v>2005.7978918548938</c:v>
                </c:pt>
                <c:pt idx="418">
                  <c:v>2005.8029842573524</c:v>
                </c:pt>
                <c:pt idx="419">
                  <c:v>2005.8235181382609</c:v>
                </c:pt>
                <c:pt idx="420">
                  <c:v>2005.8542368240874</c:v>
                </c:pt>
                <c:pt idx="421">
                  <c:v>2005.8645037645451</c:v>
                </c:pt>
                <c:pt idx="422">
                  <c:v>2005.8747707049959</c:v>
                </c:pt>
                <c:pt idx="423">
                  <c:v>2005.9054893908283</c:v>
                </c:pt>
                <c:pt idx="424">
                  <c:v>2005.9106639288161</c:v>
                </c:pt>
                <c:pt idx="425">
                  <c:v>2005.9157563312863</c:v>
                </c:pt>
                <c:pt idx="426">
                  <c:v>2005.9260232717331</c:v>
                </c:pt>
                <c:pt idx="427">
                  <c:v>2005.9413826146474</c:v>
                </c:pt>
                <c:pt idx="428">
                  <c:v>2005.9465571526434</c:v>
                </c:pt>
                <c:pt idx="429">
                  <c:v>2005.9568240930869</c:v>
                </c:pt>
                <c:pt idx="430">
                  <c:v>2005.9772758384668</c:v>
                </c:pt>
                <c:pt idx="431">
                  <c:v>2005.9875427789186</c:v>
                </c:pt>
                <c:pt idx="432">
                  <c:v>2005.9978097193703</c:v>
                </c:pt>
                <c:pt idx="433">
                  <c:v>2006.0234360027378</c:v>
                </c:pt>
                <c:pt idx="434">
                  <c:v>2006.0490622861055</c:v>
                </c:pt>
                <c:pt idx="435">
                  <c:v>2006.0593292265548</c:v>
                </c:pt>
                <c:pt idx="436">
                  <c:v>2006.0644216290198</c:v>
                </c:pt>
                <c:pt idx="437">
                  <c:v>2006.0695961670101</c:v>
                </c:pt>
                <c:pt idx="438">
                  <c:v>2006.0849555099246</c:v>
                </c:pt>
                <c:pt idx="439">
                  <c:v>2006.0900479123848</c:v>
                </c:pt>
                <c:pt idx="440">
                  <c:v>2006.1105817932971</c:v>
                </c:pt>
                <c:pt idx="441">
                  <c:v>2006.120848733744</c:v>
                </c:pt>
                <c:pt idx="442">
                  <c:v>2006.1362080766598</c:v>
                </c:pt>
                <c:pt idx="443">
                  <c:v>2006.1413826146431</c:v>
                </c:pt>
                <c:pt idx="444">
                  <c:v>2006.1567419575629</c:v>
                </c:pt>
                <c:pt idx="445">
                  <c:v>2006.1670088980104</c:v>
                </c:pt>
                <c:pt idx="446">
                  <c:v>2006.1823682409263</c:v>
                </c:pt>
                <c:pt idx="447">
                  <c:v>2006.2182614647566</c:v>
                </c:pt>
                <c:pt idx="448">
                  <c:v>2006.2336208076658</c:v>
                </c:pt>
                <c:pt idx="449">
                  <c:v>2006.2489801505817</c:v>
                </c:pt>
                <c:pt idx="450">
                  <c:v>2006.2592470910336</c:v>
                </c:pt>
                <c:pt idx="451">
                  <c:v>2006.2695140314852</c:v>
                </c:pt>
                <c:pt idx="452">
                  <c:v>2006.279780971937</c:v>
                </c:pt>
                <c:pt idx="453">
                  <c:v>2006.2900479123878</c:v>
                </c:pt>
                <c:pt idx="454">
                  <c:v>2006.3104996577686</c:v>
                </c:pt>
                <c:pt idx="455">
                  <c:v>2006.3207665982204</c:v>
                </c:pt>
                <c:pt idx="456">
                  <c:v>2006.3207665982204</c:v>
                </c:pt>
                <c:pt idx="457">
                  <c:v>2006.3310191780822</c:v>
                </c:pt>
                <c:pt idx="458">
                  <c:v>2006.3419397260272</c:v>
                </c:pt>
                <c:pt idx="459">
                  <c:v>2006.3501315068447</c:v>
                </c:pt>
                <c:pt idx="460">
                  <c:v>2006.3556136986301</c:v>
                </c:pt>
                <c:pt idx="461">
                  <c:v>2006.3638054794508</c:v>
                </c:pt>
                <c:pt idx="462">
                  <c:v>2006.3692849315048</c:v>
                </c:pt>
                <c:pt idx="463">
                  <c:v>2006.372030136981</c:v>
                </c:pt>
                <c:pt idx="464">
                  <c:v>2006.3802383561592</c:v>
                </c:pt>
                <c:pt idx="465">
                  <c:v>2006.3884356164331</c:v>
                </c:pt>
                <c:pt idx="466">
                  <c:v>2006.3911753424657</c:v>
                </c:pt>
                <c:pt idx="467">
                  <c:v>2006.3939178082192</c:v>
                </c:pt>
                <c:pt idx="468">
                  <c:v>2006.3993753424656</c:v>
                </c:pt>
                <c:pt idx="469">
                  <c:v>2006.4157698630204</c:v>
                </c:pt>
                <c:pt idx="470">
                  <c:v>2006.423961643836</c:v>
                </c:pt>
                <c:pt idx="471">
                  <c:v>2006.4294164383548</c:v>
                </c:pt>
                <c:pt idx="472">
                  <c:v>2006.4294082191748</c:v>
                </c:pt>
                <c:pt idx="473">
                  <c:v>2006.4375972602811</c:v>
                </c:pt>
                <c:pt idx="474">
                  <c:v>2006.4457945205481</c:v>
                </c:pt>
                <c:pt idx="475">
                  <c:v>2006.4458054794559</c:v>
                </c:pt>
                <c:pt idx="476">
                  <c:v>2006.4512602739726</c:v>
                </c:pt>
                <c:pt idx="477">
                  <c:v>2006.4567260273973</c:v>
                </c:pt>
                <c:pt idx="478">
                  <c:v>2006.4621972602761</c:v>
                </c:pt>
                <c:pt idx="479">
                  <c:v>2006.470389041096</c:v>
                </c:pt>
                <c:pt idx="480">
                  <c:v>2006.4758465753398</c:v>
                </c:pt>
                <c:pt idx="481">
                  <c:v>2006.4785753424712</c:v>
                </c:pt>
                <c:pt idx="482">
                  <c:v>2006.4867780821969</c:v>
                </c:pt>
                <c:pt idx="483">
                  <c:v>2006.4895041095901</c:v>
                </c:pt>
                <c:pt idx="484">
                  <c:v>2006.500430136982</c:v>
                </c:pt>
                <c:pt idx="485">
                  <c:v>2006.5086356164384</c:v>
                </c:pt>
                <c:pt idx="486">
                  <c:v>2006.5141068493097</c:v>
                </c:pt>
                <c:pt idx="487">
                  <c:v>2006.5222986301358</c:v>
                </c:pt>
                <c:pt idx="488">
                  <c:v>2006.5277698630161</c:v>
                </c:pt>
                <c:pt idx="489">
                  <c:v>2006.530509589041</c:v>
                </c:pt>
                <c:pt idx="490">
                  <c:v>2006.538709589041</c:v>
                </c:pt>
                <c:pt idx="491">
                  <c:v>2006.5441808219148</c:v>
                </c:pt>
                <c:pt idx="492">
                  <c:v>2006.5496493150679</c:v>
                </c:pt>
                <c:pt idx="493">
                  <c:v>2006.5551068493148</c:v>
                </c:pt>
                <c:pt idx="494">
                  <c:v>2006.5578356164378</c:v>
                </c:pt>
                <c:pt idx="495">
                  <c:v>2006.5632958904098</c:v>
                </c:pt>
                <c:pt idx="496">
                  <c:v>2006.5687671232943</c:v>
                </c:pt>
                <c:pt idx="497">
                  <c:v>2006.5769589041101</c:v>
                </c:pt>
                <c:pt idx="498">
                  <c:v>2006.5824219178016</c:v>
                </c:pt>
                <c:pt idx="499">
                  <c:v>2006.5851506849315</c:v>
                </c:pt>
                <c:pt idx="500">
                  <c:v>2006.5878794520561</c:v>
                </c:pt>
                <c:pt idx="501">
                  <c:v>2006.5960712328758</c:v>
                </c:pt>
                <c:pt idx="502">
                  <c:v>2006.6042739726026</c:v>
                </c:pt>
                <c:pt idx="503">
                  <c:v>2006.604276712324</c:v>
                </c:pt>
                <c:pt idx="504">
                  <c:v>2006.6124739726026</c:v>
                </c:pt>
                <c:pt idx="505">
                  <c:v>2006.6179315068478</c:v>
                </c:pt>
                <c:pt idx="506">
                  <c:v>2006.6233863013651</c:v>
                </c:pt>
                <c:pt idx="507">
                  <c:v>2006.6315917808217</c:v>
                </c:pt>
                <c:pt idx="508">
                  <c:v>2006.6452547945205</c:v>
                </c:pt>
                <c:pt idx="509">
                  <c:v>2006.6561835616437</c:v>
                </c:pt>
                <c:pt idx="510">
                  <c:v>2006.6671095890408</c:v>
                </c:pt>
                <c:pt idx="511">
                  <c:v>2006.6753013698628</c:v>
                </c:pt>
                <c:pt idx="512">
                  <c:v>2006.6834931506849</c:v>
                </c:pt>
                <c:pt idx="513">
                  <c:v>2006.6916849315048</c:v>
                </c:pt>
                <c:pt idx="514">
                  <c:v>2006.6998821917807</c:v>
                </c:pt>
                <c:pt idx="515">
                  <c:v>2006.7026219178078</c:v>
                </c:pt>
                <c:pt idx="516">
                  <c:v>2006.7053589041111</c:v>
                </c:pt>
                <c:pt idx="517">
                  <c:v>2006.7135479452061</c:v>
                </c:pt>
                <c:pt idx="518">
                  <c:v>2006.7190054794519</c:v>
                </c:pt>
                <c:pt idx="519">
                  <c:v>2006.7217178082201</c:v>
                </c:pt>
                <c:pt idx="520">
                  <c:v>2006.7271726027411</c:v>
                </c:pt>
                <c:pt idx="521">
                  <c:v>2006.7271616438361</c:v>
                </c:pt>
                <c:pt idx="522">
                  <c:v>2006.7353506849315</c:v>
                </c:pt>
                <c:pt idx="523">
                  <c:v>2006.7353342465749</c:v>
                </c:pt>
                <c:pt idx="524">
                  <c:v>2006.7408109589028</c:v>
                </c:pt>
                <c:pt idx="525">
                  <c:v>2006.7435506849315</c:v>
                </c:pt>
                <c:pt idx="526">
                  <c:v>2006.7517452054794</c:v>
                </c:pt>
                <c:pt idx="527">
                  <c:v>2006.7599369863008</c:v>
                </c:pt>
                <c:pt idx="528">
                  <c:v>2006.7708739726031</c:v>
                </c:pt>
                <c:pt idx="529">
                  <c:v>2006.7736109589</c:v>
                </c:pt>
                <c:pt idx="530">
                  <c:v>2006.7818</c:v>
                </c:pt>
                <c:pt idx="531">
                  <c:v>2006.7927315068478</c:v>
                </c:pt>
                <c:pt idx="532">
                  <c:v>2006.8063972602761</c:v>
                </c:pt>
                <c:pt idx="533">
                  <c:v>2006.8118547945205</c:v>
                </c:pt>
                <c:pt idx="534">
                  <c:v>2006.8200547945205</c:v>
                </c:pt>
                <c:pt idx="535">
                  <c:v>2006.8282438356148</c:v>
                </c:pt>
                <c:pt idx="536">
                  <c:v>2006.8391671232921</c:v>
                </c:pt>
                <c:pt idx="537">
                  <c:v>2006.8500931506851</c:v>
                </c:pt>
                <c:pt idx="538">
                  <c:v>2006.8528219178036</c:v>
                </c:pt>
                <c:pt idx="539">
                  <c:v>2006.8610273972602</c:v>
                </c:pt>
                <c:pt idx="540">
                  <c:v>2006.8692191780822</c:v>
                </c:pt>
                <c:pt idx="541">
                  <c:v>2006.8774273972599</c:v>
                </c:pt>
                <c:pt idx="542">
                  <c:v>2006.8856301369858</c:v>
                </c:pt>
                <c:pt idx="543">
                  <c:v>2006.8965534246643</c:v>
                </c:pt>
                <c:pt idx="544">
                  <c:v>2006.9074849315068</c:v>
                </c:pt>
                <c:pt idx="545">
                  <c:v>2006.9156712328765</c:v>
                </c:pt>
                <c:pt idx="546">
                  <c:v>2006.9211232876712</c:v>
                </c:pt>
                <c:pt idx="547">
                  <c:v>2006.9265780821988</c:v>
                </c:pt>
                <c:pt idx="548">
                  <c:v>2006.9238410958899</c:v>
                </c:pt>
                <c:pt idx="549">
                  <c:v>2006.9347808219177</c:v>
                </c:pt>
                <c:pt idx="550">
                  <c:v>2006.9402438356158</c:v>
                </c:pt>
                <c:pt idx="551">
                  <c:v>2006.9457041095911</c:v>
                </c:pt>
                <c:pt idx="552">
                  <c:v>2006.9456958904111</c:v>
                </c:pt>
                <c:pt idx="553">
                  <c:v>2006.9511534246631</c:v>
                </c:pt>
                <c:pt idx="554">
                  <c:v>2006.9538958904109</c:v>
                </c:pt>
                <c:pt idx="555">
                  <c:v>2006.9566356164382</c:v>
                </c:pt>
                <c:pt idx="556">
                  <c:v>2006.9648328767098</c:v>
                </c:pt>
                <c:pt idx="557">
                  <c:v>2006.9784904109588</c:v>
                </c:pt>
                <c:pt idx="558">
                  <c:v>2006.9921397260273</c:v>
                </c:pt>
                <c:pt idx="559">
                  <c:v>2006.9975972602804</c:v>
                </c:pt>
                <c:pt idx="560">
                  <c:v>2007.0030547945205</c:v>
                </c:pt>
                <c:pt idx="561">
                  <c:v>2007.0057753424712</c:v>
                </c:pt>
                <c:pt idx="562">
                  <c:v>2007.0139808219178</c:v>
                </c:pt>
                <c:pt idx="563">
                  <c:v>2007.0221726027401</c:v>
                </c:pt>
                <c:pt idx="564">
                  <c:v>2007.0248986301358</c:v>
                </c:pt>
                <c:pt idx="565">
                  <c:v>2007.0330904109578</c:v>
                </c:pt>
                <c:pt idx="566">
                  <c:v>2007.0358328767122</c:v>
                </c:pt>
                <c:pt idx="567">
                  <c:v>2007.041304109589</c:v>
                </c:pt>
                <c:pt idx="568">
                  <c:v>2007.0522219178026</c:v>
                </c:pt>
                <c:pt idx="569">
                  <c:v>2007.0658739726061</c:v>
                </c:pt>
                <c:pt idx="570">
                  <c:v>2007.0740630136986</c:v>
                </c:pt>
                <c:pt idx="571">
                  <c:v>2007.0795205479449</c:v>
                </c:pt>
                <c:pt idx="572">
                  <c:v>2007.0877068493148</c:v>
                </c:pt>
                <c:pt idx="573">
                  <c:v>2007.0904328767069</c:v>
                </c:pt>
                <c:pt idx="574">
                  <c:v>2007.0986356164378</c:v>
                </c:pt>
                <c:pt idx="575">
                  <c:v>2007.1068273972603</c:v>
                </c:pt>
                <c:pt idx="576">
                  <c:v>2007.1003213854258</c:v>
                </c:pt>
                <c:pt idx="577">
                  <c:v>2007.1172705379638</c:v>
                </c:pt>
                <c:pt idx="578">
                  <c:v>2007.1202615648876</c:v>
                </c:pt>
                <c:pt idx="579">
                  <c:v>2007.1282376366698</c:v>
                </c:pt>
                <c:pt idx="580">
                  <c:v>2007.1372107174298</c:v>
                </c:pt>
                <c:pt idx="581">
                  <c:v>2007.1392047353718</c:v>
                </c:pt>
                <c:pt idx="582">
                  <c:v>2007.1511688430528</c:v>
                </c:pt>
                <c:pt idx="583">
                  <c:v>2007.1531628609978</c:v>
                </c:pt>
                <c:pt idx="584">
                  <c:v>2007.1531628609978</c:v>
                </c:pt>
                <c:pt idx="585">
                  <c:v>2007.162135941757</c:v>
                </c:pt>
                <c:pt idx="586">
                  <c:v>2007.1641299596986</c:v>
                </c:pt>
                <c:pt idx="587">
                  <c:v>2007.1641299596986</c:v>
                </c:pt>
                <c:pt idx="588">
                  <c:v>2007.162135941757</c:v>
                </c:pt>
                <c:pt idx="589">
                  <c:v>2007.1701120135365</c:v>
                </c:pt>
                <c:pt idx="590">
                  <c:v>2007.1760940673798</c:v>
                </c:pt>
                <c:pt idx="591">
                  <c:v>2007.1780880853248</c:v>
                </c:pt>
                <c:pt idx="592">
                  <c:v>2007.1870611660861</c:v>
                </c:pt>
                <c:pt idx="593">
                  <c:v>2007.1900521930029</c:v>
                </c:pt>
                <c:pt idx="594">
                  <c:v>2007.1980282647878</c:v>
                </c:pt>
                <c:pt idx="595">
                  <c:v>2007.2060043365725</c:v>
                </c:pt>
                <c:pt idx="596">
                  <c:v>2007.219962462201</c:v>
                </c:pt>
                <c:pt idx="597">
                  <c:v>2007.2309295608995</c:v>
                </c:pt>
                <c:pt idx="598">
                  <c:v>2007.2369116147381</c:v>
                </c:pt>
                <c:pt idx="599">
                  <c:v>2007.2418966596028</c:v>
                </c:pt>
                <c:pt idx="600">
                  <c:v>2007.2508697403657</c:v>
                </c:pt>
                <c:pt idx="601">
                  <c:v>2007.2508697403657</c:v>
                </c:pt>
                <c:pt idx="602">
                  <c:v>2007.2648278659842</c:v>
                </c:pt>
                <c:pt idx="603">
                  <c:v>2007.2757949646923</c:v>
                </c:pt>
                <c:pt idx="604">
                  <c:v>2007.2807800095536</c:v>
                </c:pt>
                <c:pt idx="605">
                  <c:v>2007.2947381351748</c:v>
                </c:pt>
                <c:pt idx="606">
                  <c:v>2007.3176693415624</c:v>
                </c:pt>
                <c:pt idx="607">
                  <c:v>2007.3396035389649</c:v>
                </c:pt>
                <c:pt idx="608">
                  <c:v>2007.3505706376693</c:v>
                </c:pt>
                <c:pt idx="609">
                  <c:v>2007.3705108171298</c:v>
                </c:pt>
                <c:pt idx="610">
                  <c:v>2007.3754958619959</c:v>
                </c:pt>
                <c:pt idx="611">
                  <c:v>2007.3864629607001</c:v>
                </c:pt>
                <c:pt idx="612">
                  <c:v>2007.3954360414548</c:v>
                </c:pt>
                <c:pt idx="613">
                  <c:v>2007.4034121132424</c:v>
                </c:pt>
                <c:pt idx="614">
                  <c:v>2007.409394167081</c:v>
                </c:pt>
                <c:pt idx="615">
                  <c:v>2007.4233522927041</c:v>
                </c:pt>
                <c:pt idx="616">
                  <c:v>2007.4393044362735</c:v>
                </c:pt>
                <c:pt idx="617">
                  <c:v>2007.456253588816</c:v>
                </c:pt>
                <c:pt idx="618">
                  <c:v>2007.46722068752</c:v>
                </c:pt>
                <c:pt idx="619">
                  <c:v>2007.4981279656861</c:v>
                </c:pt>
                <c:pt idx="620">
                  <c:v>2007.5031130105506</c:v>
                </c:pt>
                <c:pt idx="621">
                  <c:v>2007.5090950643901</c:v>
                </c:pt>
                <c:pt idx="622">
                  <c:v>2007.5120860913078</c:v>
                </c:pt>
                <c:pt idx="623">
                  <c:v>2007.514080109255</c:v>
                </c:pt>
                <c:pt idx="624">
                  <c:v>2007.5310292617969</c:v>
                </c:pt>
                <c:pt idx="625">
                  <c:v>2007.54498738742</c:v>
                </c:pt>
                <c:pt idx="626">
                  <c:v>2007.5619365399548</c:v>
                </c:pt>
                <c:pt idx="627">
                  <c:v>2007.575894665586</c:v>
                </c:pt>
                <c:pt idx="628">
                  <c:v>2007.5838707373698</c:v>
                </c:pt>
                <c:pt idx="629">
                  <c:v>2007.5948378360695</c:v>
                </c:pt>
                <c:pt idx="630">
                  <c:v>2007.6087959617014</c:v>
                </c:pt>
                <c:pt idx="631">
                  <c:v>2007.6227540873199</c:v>
                </c:pt>
                <c:pt idx="632">
                  <c:v>2007.642694266782</c:v>
                </c:pt>
                <c:pt idx="633">
                  <c:v>2007.6586464103498</c:v>
                </c:pt>
                <c:pt idx="634">
                  <c:v>2007.6785865898128</c:v>
                </c:pt>
                <c:pt idx="635">
                  <c:v>2007.6895536885181</c:v>
                </c:pt>
                <c:pt idx="636">
                  <c:v>2007.7084968590048</c:v>
                </c:pt>
                <c:pt idx="637">
                  <c:v>2007.7204609666821</c:v>
                </c:pt>
                <c:pt idx="638">
                  <c:v>2007.7204609666821</c:v>
                </c:pt>
                <c:pt idx="639">
                  <c:v>2007.7254460115448</c:v>
                </c:pt>
                <c:pt idx="640">
                  <c:v>2007.7314280653848</c:v>
                </c:pt>
                <c:pt idx="641">
                  <c:v>2007.7364131102515</c:v>
                </c:pt>
                <c:pt idx="642">
                  <c:v>2007.7394041371708</c:v>
                </c:pt>
                <c:pt idx="643">
                  <c:v>2007.7394041371708</c:v>
                </c:pt>
                <c:pt idx="644">
                  <c:v>2007.7593443166277</c:v>
                </c:pt>
                <c:pt idx="645">
                  <c:v>2007.7673203884158</c:v>
                </c:pt>
                <c:pt idx="646">
                  <c:v>2007.7733024422555</c:v>
                </c:pt>
                <c:pt idx="647">
                  <c:v>2007.7862635589056</c:v>
                </c:pt>
                <c:pt idx="648">
                  <c:v>2007.7842695409593</c:v>
                </c:pt>
                <c:pt idx="649">
                  <c:v>2007.792245612744</c:v>
                </c:pt>
                <c:pt idx="650">
                  <c:v>2007.8002216845287</c:v>
                </c:pt>
                <c:pt idx="651">
                  <c:v>2007.812185792206</c:v>
                </c:pt>
                <c:pt idx="652">
                  <c:v>2007.8171708370708</c:v>
                </c:pt>
                <c:pt idx="653">
                  <c:v>2007.8171708370708</c:v>
                </c:pt>
                <c:pt idx="654">
                  <c:v>2007.831128962694</c:v>
                </c:pt>
                <c:pt idx="655">
                  <c:v>2007.831128962694</c:v>
                </c:pt>
                <c:pt idx="656">
                  <c:v>2007.8341199896129</c:v>
                </c:pt>
                <c:pt idx="657">
                  <c:v>2007.8371110165326</c:v>
                </c:pt>
                <c:pt idx="658">
                  <c:v>2007.8480781152366</c:v>
                </c:pt>
                <c:pt idx="659">
                  <c:v>2007.8590452139354</c:v>
                </c:pt>
                <c:pt idx="660">
                  <c:v>2007.8670212857251</c:v>
                </c:pt>
                <c:pt idx="661">
                  <c:v>2007.8700123126428</c:v>
                </c:pt>
                <c:pt idx="662">
                  <c:v>2007.877988384429</c:v>
                </c:pt>
                <c:pt idx="663">
                  <c:v>2007.8919465100453</c:v>
                </c:pt>
                <c:pt idx="664">
                  <c:v>2007.8979285638898</c:v>
                </c:pt>
                <c:pt idx="665">
                  <c:v>2007.9059046356751</c:v>
                </c:pt>
                <c:pt idx="666">
                  <c:v>2007.9088956626001</c:v>
                </c:pt>
                <c:pt idx="667">
                  <c:v>2007.914877716433</c:v>
                </c:pt>
                <c:pt idx="668">
                  <c:v>2007.9198627613011</c:v>
                </c:pt>
                <c:pt idx="669">
                  <c:v>2007.9308298600031</c:v>
                </c:pt>
                <c:pt idx="670">
                  <c:v>2007.936811913841</c:v>
                </c:pt>
                <c:pt idx="671">
                  <c:v>2007.9447879856261</c:v>
                </c:pt>
                <c:pt idx="672">
                  <c:v>2007.9507700394638</c:v>
                </c:pt>
                <c:pt idx="673">
                  <c:v>2007.9587461112485</c:v>
                </c:pt>
                <c:pt idx="674">
                  <c:v>2007.9677191920061</c:v>
                </c:pt>
                <c:pt idx="675">
                  <c:v>2007.9756952637972</c:v>
                </c:pt>
                <c:pt idx="676">
                  <c:v>2007.9836713355755</c:v>
                </c:pt>
                <c:pt idx="677">
                  <c:v>2008.0006204881181</c:v>
                </c:pt>
                <c:pt idx="678">
                  <c:v>2008.0066025419565</c:v>
                </c:pt>
                <c:pt idx="679">
                  <c:v>2008.0115875868219</c:v>
                </c:pt>
                <c:pt idx="680">
                  <c:v>2008.0115875868219</c:v>
                </c:pt>
                <c:pt idx="681">
                  <c:v>2008.0225546855261</c:v>
                </c:pt>
                <c:pt idx="682">
                  <c:v>2008.0225546855261</c:v>
                </c:pt>
                <c:pt idx="683">
                  <c:v>2008.0315277662885</c:v>
                </c:pt>
                <c:pt idx="684">
                  <c:v>2008.0454858919059</c:v>
                </c:pt>
                <c:pt idx="685">
                  <c:v>2008.0504709367708</c:v>
                </c:pt>
                <c:pt idx="686">
                  <c:v>2008.0564529906103</c:v>
                </c:pt>
                <c:pt idx="687">
                  <c:v>2008.0644290623948</c:v>
                </c:pt>
                <c:pt idx="688">
                  <c:v>2008.0704111162336</c:v>
                </c:pt>
                <c:pt idx="689">
                  <c:v>2008.0704111162336</c:v>
                </c:pt>
                <c:pt idx="690">
                  <c:v>2008.0753961611001</c:v>
                </c:pt>
                <c:pt idx="691">
                  <c:v>2008.0843692418548</c:v>
                </c:pt>
                <c:pt idx="692">
                  <c:v>2008.0973303585015</c:v>
                </c:pt>
                <c:pt idx="693">
                  <c:v>2008.1033124123389</c:v>
                </c:pt>
                <c:pt idx="694">
                  <c:v>2008.1222555828338</c:v>
                </c:pt>
                <c:pt idx="695">
                  <c:v>2008.1222555828338</c:v>
                </c:pt>
                <c:pt idx="696">
                  <c:v>2008.1342196905098</c:v>
                </c:pt>
                <c:pt idx="697">
                  <c:v>2008.1392047353718</c:v>
                </c:pt>
                <c:pt idx="698">
                  <c:v>2008.1392047353718</c:v>
                </c:pt>
                <c:pt idx="699">
                  <c:v>2008.1421957622961</c:v>
                </c:pt>
                <c:pt idx="700">
                  <c:v>2008.1481778161328</c:v>
                </c:pt>
                <c:pt idx="701">
                  <c:v>2008.1611389327797</c:v>
                </c:pt>
                <c:pt idx="702">
                  <c:v>2008.1636297062116</c:v>
                </c:pt>
                <c:pt idx="703">
                  <c:v>2008.1831015766302</c:v>
                </c:pt>
                <c:pt idx="704">
                  <c:v>2008.1914586025648</c:v>
                </c:pt>
                <c:pt idx="705">
                  <c:v>2008.2025734470633</c:v>
                </c:pt>
                <c:pt idx="706">
                  <c:v>2008.208089084178</c:v>
                </c:pt>
                <c:pt idx="707">
                  <c:v>2008.2192039286651</c:v>
                </c:pt>
                <c:pt idx="708">
                  <c:v>2008.2331601619712</c:v>
                </c:pt>
                <c:pt idx="709">
                  <c:v>2008.2442750064608</c:v>
                </c:pt>
                <c:pt idx="710">
                  <c:v>2008.255389850952</c:v>
                </c:pt>
                <c:pt idx="711">
                  <c:v>2008.2609054880681</c:v>
                </c:pt>
                <c:pt idx="712">
                  <c:v>2008.2637468768789</c:v>
                </c:pt>
                <c:pt idx="713">
                  <c:v>2008.2776195399329</c:v>
                </c:pt>
                <c:pt idx="714">
                  <c:v>2008.2859765658654</c:v>
                </c:pt>
                <c:pt idx="715">
                  <c:v>2008.2942500215388</c:v>
                </c:pt>
                <c:pt idx="716">
                  <c:v>2008.3026070474714</c:v>
                </c:pt>
                <c:pt idx="717">
                  <c:v>2008.3137218919608</c:v>
                </c:pt>
                <c:pt idx="718">
                  <c:v>2008.3220789178897</c:v>
                </c:pt>
                <c:pt idx="719">
                  <c:v>2008.333193762385</c:v>
                </c:pt>
                <c:pt idx="720">
                  <c:v>2008.3387929697601</c:v>
                </c:pt>
                <c:pt idx="721">
                  <c:v>2008.347066425433</c:v>
                </c:pt>
                <c:pt idx="722">
                  <c:v>2008.3610226587398</c:v>
                </c:pt>
                <c:pt idx="723">
                  <c:v>2008.369379684673</c:v>
                </c:pt>
                <c:pt idx="724">
                  <c:v>2008.3748953217885</c:v>
                </c:pt>
                <c:pt idx="725">
                  <c:v>2008.3860101662801</c:v>
                </c:pt>
                <c:pt idx="726">
                  <c:v>2008.3943671922116</c:v>
                </c:pt>
                <c:pt idx="727">
                  <c:v>2008.4027242181442</c:v>
                </c:pt>
                <c:pt idx="728">
                  <c:v>2008.40823985526</c:v>
                </c:pt>
                <c:pt idx="729">
                  <c:v>2008.4138390626351</c:v>
                </c:pt>
                <c:pt idx="730">
                  <c:v>2008.4193546997501</c:v>
                </c:pt>
                <c:pt idx="731">
                  <c:v>2008.4193546997501</c:v>
                </c:pt>
                <c:pt idx="732">
                  <c:v>2008.4277117256893</c:v>
                </c:pt>
                <c:pt idx="733">
                  <c:v>2008.4360687516198</c:v>
                </c:pt>
                <c:pt idx="734">
                  <c:v>2008.4555406220411</c:v>
                </c:pt>
                <c:pt idx="735">
                  <c:v>2008.474928922202</c:v>
                </c:pt>
                <c:pt idx="736">
                  <c:v>2008.4805281295769</c:v>
                </c:pt>
                <c:pt idx="737">
                  <c:v>2008.4861273369518</c:v>
                </c:pt>
                <c:pt idx="738">
                  <c:v>2008.4916429740674</c:v>
                </c:pt>
                <c:pt idx="739">
                  <c:v>2008.5</c:v>
                </c:pt>
                <c:pt idx="740">
                  <c:v>2008.5055156371161</c:v>
                </c:pt>
                <c:pt idx="741">
                  <c:v>2008.5111148444898</c:v>
                </c:pt>
                <c:pt idx="742">
                  <c:v>2008.508357025933</c:v>
                </c:pt>
                <c:pt idx="743">
                  <c:v>2008.5166304816105</c:v>
                </c:pt>
                <c:pt idx="744">
                  <c:v>2008.5249875075378</c:v>
                </c:pt>
                <c:pt idx="745">
                  <c:v>2008.5287671232954</c:v>
                </c:pt>
                <c:pt idx="746">
                  <c:v>2008.5479452054794</c:v>
                </c:pt>
                <c:pt idx="747">
                  <c:v>2008.5671232876712</c:v>
                </c:pt>
                <c:pt idx="748">
                  <c:v>2008.5863013698629</c:v>
                </c:pt>
                <c:pt idx="749">
                  <c:v>2008.6054794520551</c:v>
                </c:pt>
                <c:pt idx="750">
                  <c:v>2008.6246575342466</c:v>
                </c:pt>
                <c:pt idx="751">
                  <c:v>2008.6438356164331</c:v>
                </c:pt>
                <c:pt idx="752">
                  <c:v>2008.6630136986298</c:v>
                </c:pt>
                <c:pt idx="753">
                  <c:v>2008.682191780822</c:v>
                </c:pt>
                <c:pt idx="754">
                  <c:v>2008.682191780822</c:v>
                </c:pt>
                <c:pt idx="755">
                  <c:v>2008.7013698630137</c:v>
                </c:pt>
                <c:pt idx="756">
                  <c:v>2008.7205479452061</c:v>
                </c:pt>
                <c:pt idx="757">
                  <c:v>2008.7397260273972</c:v>
                </c:pt>
                <c:pt idx="758">
                  <c:v>2008.7589041095891</c:v>
                </c:pt>
                <c:pt idx="759">
                  <c:v>2008.7780821917811</c:v>
                </c:pt>
                <c:pt idx="760">
                  <c:v>2008.7972602739726</c:v>
                </c:pt>
                <c:pt idx="761">
                  <c:v>2008.8164383561602</c:v>
                </c:pt>
                <c:pt idx="762">
                  <c:v>2008.8356164383558</c:v>
                </c:pt>
                <c:pt idx="763">
                  <c:v>2008.8547945205478</c:v>
                </c:pt>
                <c:pt idx="764">
                  <c:v>2008.8739726027397</c:v>
                </c:pt>
                <c:pt idx="765">
                  <c:v>2008.8931506849308</c:v>
                </c:pt>
                <c:pt idx="766">
                  <c:v>2008.9123287671232</c:v>
                </c:pt>
                <c:pt idx="767">
                  <c:v>2008.9315068493152</c:v>
                </c:pt>
                <c:pt idx="768">
                  <c:v>2008.9506849315069</c:v>
                </c:pt>
                <c:pt idx="769">
                  <c:v>2008.9698630137011</c:v>
                </c:pt>
                <c:pt idx="770">
                  <c:v>2008.9890410958899</c:v>
                </c:pt>
                <c:pt idx="771">
                  <c:v>2009.0082191780823</c:v>
                </c:pt>
                <c:pt idx="772">
                  <c:v>2009.0273972602761</c:v>
                </c:pt>
                <c:pt idx="773">
                  <c:v>2009.0465753424705</c:v>
                </c:pt>
                <c:pt idx="774">
                  <c:v>2009.0657534246654</c:v>
                </c:pt>
                <c:pt idx="775">
                  <c:v>2009.084931506844</c:v>
                </c:pt>
                <c:pt idx="776">
                  <c:v>2009.1041095890398</c:v>
                </c:pt>
                <c:pt idx="777">
                  <c:v>2009.1232876712329</c:v>
                </c:pt>
                <c:pt idx="778">
                  <c:v>2009.1424657534246</c:v>
                </c:pt>
                <c:pt idx="779">
                  <c:v>2009.1616438356148</c:v>
                </c:pt>
                <c:pt idx="780">
                  <c:v>2009.1808219178035</c:v>
                </c:pt>
                <c:pt idx="781">
                  <c:v>2009.1917808219148</c:v>
                </c:pt>
                <c:pt idx="782">
                  <c:v>2009.2109589041111</c:v>
                </c:pt>
                <c:pt idx="783">
                  <c:v>2009.2301369862998</c:v>
                </c:pt>
                <c:pt idx="784">
                  <c:v>2009.2493150684932</c:v>
                </c:pt>
                <c:pt idx="785">
                  <c:v>2009.2684931506851</c:v>
                </c:pt>
                <c:pt idx="786">
                  <c:v>2009.2876712328766</c:v>
                </c:pt>
                <c:pt idx="787">
                  <c:v>2009.3068493150686</c:v>
                </c:pt>
                <c:pt idx="788">
                  <c:v>2009.3260273972603</c:v>
                </c:pt>
                <c:pt idx="789">
                  <c:v>2009.345205479452</c:v>
                </c:pt>
                <c:pt idx="790">
                  <c:v>2009.3643835616438</c:v>
                </c:pt>
                <c:pt idx="791">
                  <c:v>2009.3835616438357</c:v>
                </c:pt>
                <c:pt idx="792">
                  <c:v>2009.4027397260281</c:v>
                </c:pt>
                <c:pt idx="793">
                  <c:v>2009.4219178082201</c:v>
                </c:pt>
                <c:pt idx="794">
                  <c:v>2009.4410958904109</c:v>
                </c:pt>
                <c:pt idx="795">
                  <c:v>2009.4602739726031</c:v>
                </c:pt>
                <c:pt idx="796">
                  <c:v>2009.479452054795</c:v>
                </c:pt>
                <c:pt idx="797">
                  <c:v>2009.4986301369859</c:v>
                </c:pt>
                <c:pt idx="798">
                  <c:v>2009.5178082191778</c:v>
                </c:pt>
                <c:pt idx="799">
                  <c:v>2009.53698630137</c:v>
                </c:pt>
                <c:pt idx="800">
                  <c:v>2009.5561643835617</c:v>
                </c:pt>
                <c:pt idx="801">
                  <c:v>2009.5753424657535</c:v>
                </c:pt>
                <c:pt idx="802">
                  <c:v>2009.5945205479409</c:v>
                </c:pt>
                <c:pt idx="803">
                  <c:v>2009.6136986301358</c:v>
                </c:pt>
                <c:pt idx="804">
                  <c:v>2009.632876712325</c:v>
                </c:pt>
                <c:pt idx="805">
                  <c:v>2009.6520547945206</c:v>
                </c:pt>
                <c:pt idx="806">
                  <c:v>2009.6712328767055</c:v>
                </c:pt>
                <c:pt idx="807">
                  <c:v>2009.6904109588961</c:v>
                </c:pt>
                <c:pt idx="808">
                  <c:v>2009.7095890411013</c:v>
                </c:pt>
                <c:pt idx="809">
                  <c:v>2009.7287671232964</c:v>
                </c:pt>
                <c:pt idx="810">
                  <c:v>2009.7479452054795</c:v>
                </c:pt>
                <c:pt idx="811">
                  <c:v>2009.7671232876712</c:v>
                </c:pt>
                <c:pt idx="812">
                  <c:v>2009.7863013698629</c:v>
                </c:pt>
                <c:pt idx="813">
                  <c:v>2009.8054794520551</c:v>
                </c:pt>
                <c:pt idx="814">
                  <c:v>2009.8246575342466</c:v>
                </c:pt>
                <c:pt idx="815">
                  <c:v>2009.8438356164338</c:v>
                </c:pt>
                <c:pt idx="816">
                  <c:v>2009.8630136986299</c:v>
                </c:pt>
                <c:pt idx="817">
                  <c:v>2009.8821917808218</c:v>
                </c:pt>
                <c:pt idx="818">
                  <c:v>2009.9013698630151</c:v>
                </c:pt>
                <c:pt idx="819">
                  <c:v>2009.9205479452098</c:v>
                </c:pt>
                <c:pt idx="820">
                  <c:v>2009.9397260273972</c:v>
                </c:pt>
                <c:pt idx="821">
                  <c:v>2009.9589041095901</c:v>
                </c:pt>
                <c:pt idx="822">
                  <c:v>2009.9780821917811</c:v>
                </c:pt>
                <c:pt idx="823">
                  <c:v>2009.9972602739726</c:v>
                </c:pt>
                <c:pt idx="824">
                  <c:v>2010.0164383561644</c:v>
                </c:pt>
                <c:pt idx="825">
                  <c:v>2010.0356164383559</c:v>
                </c:pt>
                <c:pt idx="826">
                  <c:v>2010.0547945205478</c:v>
                </c:pt>
                <c:pt idx="827">
                  <c:v>2010.07397260274</c:v>
                </c:pt>
                <c:pt idx="828">
                  <c:v>2010.0931506849308</c:v>
                </c:pt>
                <c:pt idx="829">
                  <c:v>2010.1123287671228</c:v>
                </c:pt>
                <c:pt idx="830">
                  <c:v>2010.1315068493109</c:v>
                </c:pt>
                <c:pt idx="831">
                  <c:v>2010.1506849315058</c:v>
                </c:pt>
                <c:pt idx="832">
                  <c:v>2010.1698630136987</c:v>
                </c:pt>
                <c:pt idx="833">
                  <c:v>2010.1890410958861</c:v>
                </c:pt>
                <c:pt idx="834">
                  <c:v>2010.2082191780821</c:v>
                </c:pt>
                <c:pt idx="835">
                  <c:v>2010.2273972602761</c:v>
                </c:pt>
                <c:pt idx="836">
                  <c:v>2010.2465753424715</c:v>
                </c:pt>
                <c:pt idx="837">
                  <c:v>2010.2657534246659</c:v>
                </c:pt>
                <c:pt idx="838">
                  <c:v>2010.2849315068447</c:v>
                </c:pt>
                <c:pt idx="839">
                  <c:v>2010.3041095890408</c:v>
                </c:pt>
                <c:pt idx="840">
                  <c:v>2010.3232876712329</c:v>
                </c:pt>
                <c:pt idx="841">
                  <c:v>2010.3424657534247</c:v>
                </c:pt>
                <c:pt idx="842">
                  <c:v>2010.3616438356148</c:v>
                </c:pt>
                <c:pt idx="843">
                  <c:v>2010.3808219178036</c:v>
                </c:pt>
                <c:pt idx="844">
                  <c:v>2010.4</c:v>
                </c:pt>
                <c:pt idx="845">
                  <c:v>2010.4191780821959</c:v>
                </c:pt>
                <c:pt idx="846">
                  <c:v>2010.4383561643835</c:v>
                </c:pt>
                <c:pt idx="847">
                  <c:v>2010.4575342465753</c:v>
                </c:pt>
                <c:pt idx="848">
                  <c:v>2010.4767123287681</c:v>
                </c:pt>
                <c:pt idx="849">
                  <c:v>2010.4958904109601</c:v>
                </c:pt>
                <c:pt idx="850">
                  <c:v>2010.5150684931511</c:v>
                </c:pt>
                <c:pt idx="851">
                  <c:v>2010.534246575334</c:v>
                </c:pt>
                <c:pt idx="852">
                  <c:v>2010.5534246575276</c:v>
                </c:pt>
                <c:pt idx="853">
                  <c:v>2010.5726027397259</c:v>
                </c:pt>
                <c:pt idx="854">
                  <c:v>2010.5917808219178</c:v>
                </c:pt>
                <c:pt idx="855">
                  <c:v>2010.61095890411</c:v>
                </c:pt>
                <c:pt idx="856">
                  <c:v>2010.6301369862999</c:v>
                </c:pt>
                <c:pt idx="857">
                  <c:v>2010.6493150684928</c:v>
                </c:pt>
                <c:pt idx="858">
                  <c:v>2010.668493150685</c:v>
                </c:pt>
                <c:pt idx="859">
                  <c:v>2010.6876712328758</c:v>
                </c:pt>
                <c:pt idx="860">
                  <c:v>2010.7068493150684</c:v>
                </c:pt>
                <c:pt idx="861">
                  <c:v>2010.7260273972611</c:v>
                </c:pt>
                <c:pt idx="862">
                  <c:v>2010.7452054794521</c:v>
                </c:pt>
                <c:pt idx="863">
                  <c:v>2010.7643835616439</c:v>
                </c:pt>
                <c:pt idx="864">
                  <c:v>2010.783561643836</c:v>
                </c:pt>
                <c:pt idx="865">
                  <c:v>2010.8027397260273</c:v>
                </c:pt>
                <c:pt idx="866">
                  <c:v>2010.8219178082193</c:v>
                </c:pt>
                <c:pt idx="867">
                  <c:v>2010.8410958904108</c:v>
                </c:pt>
                <c:pt idx="868">
                  <c:v>2010.8602739726027</c:v>
                </c:pt>
                <c:pt idx="869">
                  <c:v>2010.8794520547945</c:v>
                </c:pt>
                <c:pt idx="870">
                  <c:v>2010.8986301369848</c:v>
                </c:pt>
                <c:pt idx="871">
                  <c:v>2010.9178082191779</c:v>
                </c:pt>
                <c:pt idx="872">
                  <c:v>2010.9369863013701</c:v>
                </c:pt>
                <c:pt idx="873">
                  <c:v>2010.9561643835657</c:v>
                </c:pt>
                <c:pt idx="874">
                  <c:v>2010.9753424657533</c:v>
                </c:pt>
                <c:pt idx="875">
                  <c:v>2010.9945205479448</c:v>
                </c:pt>
                <c:pt idx="876">
                  <c:v>2011.013698630137</c:v>
                </c:pt>
                <c:pt idx="877">
                  <c:v>2011.0328767123278</c:v>
                </c:pt>
                <c:pt idx="878">
                  <c:v>2011.0520547945205</c:v>
                </c:pt>
                <c:pt idx="879">
                  <c:v>2011.0712328767079</c:v>
                </c:pt>
                <c:pt idx="880">
                  <c:v>2011.0904109588976</c:v>
                </c:pt>
                <c:pt idx="881">
                  <c:v>2011.1095890410961</c:v>
                </c:pt>
                <c:pt idx="882">
                  <c:v>2011.1287671232931</c:v>
                </c:pt>
                <c:pt idx="883">
                  <c:v>2011.1479452054778</c:v>
                </c:pt>
                <c:pt idx="884">
                  <c:v>2011.1671232876708</c:v>
                </c:pt>
                <c:pt idx="885">
                  <c:v>2011.1863013698628</c:v>
                </c:pt>
                <c:pt idx="886">
                  <c:v>2011.2054794520561</c:v>
                </c:pt>
                <c:pt idx="887">
                  <c:v>2011.2246575342465</c:v>
                </c:pt>
                <c:pt idx="888">
                  <c:v>2011.2438356164378</c:v>
                </c:pt>
                <c:pt idx="889">
                  <c:v>2011.2630136986302</c:v>
                </c:pt>
                <c:pt idx="890">
                  <c:v>2011.2821917808219</c:v>
                </c:pt>
                <c:pt idx="891">
                  <c:v>2011.3013698630136</c:v>
                </c:pt>
                <c:pt idx="892">
                  <c:v>2011.3205</c:v>
                </c:pt>
                <c:pt idx="893">
                  <c:v>2011.3397</c:v>
                </c:pt>
                <c:pt idx="894">
                  <c:v>2011.3588999999999</c:v>
                </c:pt>
                <c:pt idx="895">
                  <c:v>2011.3780999999999</c:v>
                </c:pt>
                <c:pt idx="896">
                  <c:v>2011.3972999999999</c:v>
                </c:pt>
                <c:pt idx="897">
                  <c:v>2011.4164000000001</c:v>
                </c:pt>
                <c:pt idx="898">
                  <c:v>2011.4356000000041</c:v>
                </c:pt>
                <c:pt idx="899">
                  <c:v>2011.4548</c:v>
                </c:pt>
                <c:pt idx="900">
                  <c:v>2011.4739999999999</c:v>
                </c:pt>
                <c:pt idx="901">
                  <c:v>2011.4931999999999</c:v>
                </c:pt>
                <c:pt idx="902">
                  <c:v>2011.5122999999999</c:v>
                </c:pt>
                <c:pt idx="903">
                  <c:v>2011.5174537987834</c:v>
                </c:pt>
                <c:pt idx="904">
                  <c:v>2011.5366187542911</c:v>
                </c:pt>
                <c:pt idx="905">
                  <c:v>2011.5557837098011</c:v>
                </c:pt>
                <c:pt idx="906">
                  <c:v>2011.5749486653037</c:v>
                </c:pt>
                <c:pt idx="907">
                  <c:v>2011.5941136208178</c:v>
                </c:pt>
                <c:pt idx="908">
                  <c:v>2011.6132785763209</c:v>
                </c:pt>
                <c:pt idx="909">
                  <c:v>2011.6324435318304</c:v>
                </c:pt>
                <c:pt idx="910">
                  <c:v>2011.6516084873488</c:v>
                </c:pt>
                <c:pt idx="911">
                  <c:v>2011.6707734428587</c:v>
                </c:pt>
                <c:pt idx="912">
                  <c:v>2011.6899383983616</c:v>
                </c:pt>
                <c:pt idx="913">
                  <c:v>2011.7091033538786</c:v>
                </c:pt>
                <c:pt idx="914">
                  <c:v>2011.7282683093886</c:v>
                </c:pt>
                <c:pt idx="915">
                  <c:v>2011.7474332648978</c:v>
                </c:pt>
                <c:pt idx="916">
                  <c:v>2011.7665982204085</c:v>
                </c:pt>
                <c:pt idx="917">
                  <c:v>2011.7857631759211</c:v>
                </c:pt>
                <c:pt idx="918">
                  <c:v>2011.8049281314238</c:v>
                </c:pt>
                <c:pt idx="919">
                  <c:v>2011.8240930869379</c:v>
                </c:pt>
                <c:pt idx="920">
                  <c:v>2011.8432580424478</c:v>
                </c:pt>
                <c:pt idx="921">
                  <c:v>2011.8624229979516</c:v>
                </c:pt>
                <c:pt idx="922">
                  <c:v>2011.8815879534682</c:v>
                </c:pt>
                <c:pt idx="923">
                  <c:v>2011.9007529089781</c:v>
                </c:pt>
                <c:pt idx="924">
                  <c:v>2011.9199178644881</c:v>
                </c:pt>
                <c:pt idx="925">
                  <c:v>2011.9390828199978</c:v>
                </c:pt>
                <c:pt idx="926">
                  <c:v>2011.958247775508</c:v>
                </c:pt>
                <c:pt idx="927">
                  <c:v>2011.9774127310179</c:v>
                </c:pt>
                <c:pt idx="928">
                  <c:v>2011.9965776865345</c:v>
                </c:pt>
                <c:pt idx="929">
                  <c:v>2012.015742642038</c:v>
                </c:pt>
                <c:pt idx="930">
                  <c:v>2012.0349075975478</c:v>
                </c:pt>
                <c:pt idx="931">
                  <c:v>2012.0540725530548</c:v>
                </c:pt>
                <c:pt idx="932">
                  <c:v>2012.0732375085634</c:v>
                </c:pt>
                <c:pt idx="933">
                  <c:v>2012.0924024640776</c:v>
                </c:pt>
                <c:pt idx="934">
                  <c:v>2012.111567419588</c:v>
                </c:pt>
                <c:pt idx="935">
                  <c:v>2012.1307323750948</c:v>
                </c:pt>
                <c:pt idx="936">
                  <c:v>2012.1498973306075</c:v>
                </c:pt>
                <c:pt idx="937">
                  <c:v>2012.1690622861174</c:v>
                </c:pt>
                <c:pt idx="938">
                  <c:v>2012.1882272416274</c:v>
                </c:pt>
                <c:pt idx="939">
                  <c:v>2012.2073921971373</c:v>
                </c:pt>
                <c:pt idx="940">
                  <c:v>2012.2265571526552</c:v>
                </c:pt>
                <c:pt idx="941">
                  <c:v>2012.2457221081581</c:v>
                </c:pt>
                <c:pt idx="942">
                  <c:v>2012.2648870636681</c:v>
                </c:pt>
                <c:pt idx="943">
                  <c:v>2012.2840520191758</c:v>
                </c:pt>
                <c:pt idx="944">
                  <c:v>2012.2874743326488</c:v>
                </c:pt>
                <c:pt idx="945">
                  <c:v>2012.3066392881587</c:v>
                </c:pt>
                <c:pt idx="946">
                  <c:v>2012.3258042436687</c:v>
                </c:pt>
                <c:pt idx="947">
                  <c:v>2012.3449691991786</c:v>
                </c:pt>
                <c:pt idx="948">
                  <c:v>2012.3641341546843</c:v>
                </c:pt>
                <c:pt idx="949">
                  <c:v>2012.3832991101979</c:v>
                </c:pt>
                <c:pt idx="950">
                  <c:v>2012.4024640657085</c:v>
                </c:pt>
                <c:pt idx="951">
                  <c:v>2012.4216290212228</c:v>
                </c:pt>
                <c:pt idx="952">
                  <c:v>2012.4407939767311</c:v>
                </c:pt>
                <c:pt idx="953">
                  <c:v>2012.4599589322381</c:v>
                </c:pt>
                <c:pt idx="954">
                  <c:v>2012.4791238877481</c:v>
                </c:pt>
                <c:pt idx="955">
                  <c:v>2012.498288843258</c:v>
                </c:pt>
                <c:pt idx="956">
                  <c:v>2012.5174537987721</c:v>
                </c:pt>
                <c:pt idx="957">
                  <c:v>2012.5366187542811</c:v>
                </c:pt>
                <c:pt idx="958">
                  <c:v>2012.5557837097945</c:v>
                </c:pt>
                <c:pt idx="959">
                  <c:v>2012.5749486652978</c:v>
                </c:pt>
                <c:pt idx="960">
                  <c:v>2012.5941136208078</c:v>
                </c:pt>
                <c:pt idx="961">
                  <c:v>2012.6132785763095</c:v>
                </c:pt>
                <c:pt idx="962">
                  <c:v>2012.632443531819</c:v>
                </c:pt>
                <c:pt idx="963">
                  <c:v>2012.6516084873374</c:v>
                </c:pt>
                <c:pt idx="964">
                  <c:v>2012.6707734428473</c:v>
                </c:pt>
                <c:pt idx="965">
                  <c:v>2012.6899383983498</c:v>
                </c:pt>
                <c:pt idx="966">
                  <c:v>2012.7091033538672</c:v>
                </c:pt>
                <c:pt idx="967">
                  <c:v>2012.7282683093772</c:v>
                </c:pt>
                <c:pt idx="968">
                  <c:v>2012.7474332648858</c:v>
                </c:pt>
                <c:pt idx="969">
                  <c:v>2012.7665982203971</c:v>
                </c:pt>
                <c:pt idx="970">
                  <c:v>2012.7857631759109</c:v>
                </c:pt>
                <c:pt idx="971">
                  <c:v>2012.8049281314122</c:v>
                </c:pt>
                <c:pt idx="972">
                  <c:v>2012.8240930869258</c:v>
                </c:pt>
                <c:pt idx="973">
                  <c:v>2012.8432580424358</c:v>
                </c:pt>
                <c:pt idx="974">
                  <c:v>2012.8624229979396</c:v>
                </c:pt>
                <c:pt idx="975">
                  <c:v>2012.8815879534566</c:v>
                </c:pt>
                <c:pt idx="976">
                  <c:v>2012.9007529089665</c:v>
                </c:pt>
                <c:pt idx="977">
                  <c:v>2012.9199178644765</c:v>
                </c:pt>
                <c:pt idx="978">
                  <c:v>2012.9390828199848</c:v>
                </c:pt>
                <c:pt idx="979">
                  <c:v>2012.9582477754959</c:v>
                </c:pt>
                <c:pt idx="980">
                  <c:v>2012.9774127310059</c:v>
                </c:pt>
                <c:pt idx="981">
                  <c:v>2012.9965776865217</c:v>
                </c:pt>
                <c:pt idx="982">
                  <c:v>2013.0191780821917</c:v>
                </c:pt>
                <c:pt idx="983">
                  <c:v>2013.0383561643835</c:v>
                </c:pt>
                <c:pt idx="984">
                  <c:v>2013.0575342465754</c:v>
                </c:pt>
                <c:pt idx="985">
                  <c:v>2013.0767123287671</c:v>
                </c:pt>
                <c:pt idx="986">
                  <c:v>2013.0958904109589</c:v>
                </c:pt>
                <c:pt idx="987">
                  <c:v>2013.1150684931511</c:v>
                </c:pt>
                <c:pt idx="988">
                  <c:v>2013.1342465753321</c:v>
                </c:pt>
                <c:pt idx="989">
                  <c:v>2013.1534246575261</c:v>
                </c:pt>
                <c:pt idx="990">
                  <c:v>2013.1726027397258</c:v>
                </c:pt>
                <c:pt idx="991">
                  <c:v>2013.1917808219148</c:v>
                </c:pt>
                <c:pt idx="992">
                  <c:v>2013.2109589041111</c:v>
                </c:pt>
                <c:pt idx="993">
                  <c:v>2013.2301369862998</c:v>
                </c:pt>
                <c:pt idx="994">
                  <c:v>2013.2493150684932</c:v>
                </c:pt>
                <c:pt idx="995">
                  <c:v>2013.2684931506851</c:v>
                </c:pt>
                <c:pt idx="996">
                  <c:v>2013.2876712328766</c:v>
                </c:pt>
                <c:pt idx="997">
                  <c:v>2013.3068493150686</c:v>
                </c:pt>
                <c:pt idx="998">
                  <c:v>2013.3260273972603</c:v>
                </c:pt>
                <c:pt idx="999">
                  <c:v>2013.345205479452</c:v>
                </c:pt>
                <c:pt idx="1000">
                  <c:v>2013.3643835616438</c:v>
                </c:pt>
                <c:pt idx="1001">
                  <c:v>2013.3835616438357</c:v>
                </c:pt>
                <c:pt idx="1002">
                  <c:v>2013.4027397260281</c:v>
                </c:pt>
                <c:pt idx="1003">
                  <c:v>2013.4219178082201</c:v>
                </c:pt>
                <c:pt idx="1004">
                  <c:v>2013.4410958904109</c:v>
                </c:pt>
                <c:pt idx="1005">
                  <c:v>2013.4602739726031</c:v>
                </c:pt>
                <c:pt idx="1006">
                  <c:v>2013.479452054795</c:v>
                </c:pt>
                <c:pt idx="1007">
                  <c:v>2013.4986301369859</c:v>
                </c:pt>
                <c:pt idx="1008">
                  <c:v>2013.5178082191778</c:v>
                </c:pt>
                <c:pt idx="1009">
                  <c:v>2013.53698630137</c:v>
                </c:pt>
                <c:pt idx="1010">
                  <c:v>2013.5561643835617</c:v>
                </c:pt>
                <c:pt idx="1011">
                  <c:v>2013.5753424657535</c:v>
                </c:pt>
                <c:pt idx="1012">
                  <c:v>2013.5945205479409</c:v>
                </c:pt>
                <c:pt idx="1013">
                  <c:v>2013.6136986301358</c:v>
                </c:pt>
                <c:pt idx="1014">
                  <c:v>2013.632876712325</c:v>
                </c:pt>
                <c:pt idx="1015">
                  <c:v>2013.6520547945206</c:v>
                </c:pt>
                <c:pt idx="1016">
                  <c:v>2013.6712328767055</c:v>
                </c:pt>
                <c:pt idx="1017">
                  <c:v>2013.6904109588961</c:v>
                </c:pt>
                <c:pt idx="1018">
                  <c:v>2013.7095890411013</c:v>
                </c:pt>
                <c:pt idx="1019">
                  <c:v>2013.7287671232964</c:v>
                </c:pt>
                <c:pt idx="1020">
                  <c:v>2013.7479452054795</c:v>
                </c:pt>
                <c:pt idx="1021">
                  <c:v>2013.7671232876712</c:v>
                </c:pt>
                <c:pt idx="1022">
                  <c:v>2013.7863013698629</c:v>
                </c:pt>
                <c:pt idx="1023">
                  <c:v>2013.8054794520551</c:v>
                </c:pt>
                <c:pt idx="1024">
                  <c:v>2013.8246575342466</c:v>
                </c:pt>
                <c:pt idx="1025">
                  <c:v>2013.8438356164338</c:v>
                </c:pt>
                <c:pt idx="1026">
                  <c:v>2013.8630136986299</c:v>
                </c:pt>
                <c:pt idx="1027">
                  <c:v>2013.8821917808218</c:v>
                </c:pt>
                <c:pt idx="1028">
                  <c:v>2013.9013698630151</c:v>
                </c:pt>
                <c:pt idx="1029">
                  <c:v>2013.9205479452098</c:v>
                </c:pt>
                <c:pt idx="1030">
                  <c:v>2013.9397260273972</c:v>
                </c:pt>
                <c:pt idx="1031">
                  <c:v>2013.9589041095901</c:v>
                </c:pt>
                <c:pt idx="1032">
                  <c:v>2013.9780821917811</c:v>
                </c:pt>
                <c:pt idx="1033">
                  <c:v>2013.9972602739726</c:v>
                </c:pt>
                <c:pt idx="1034">
                  <c:v>2014.0164383561644</c:v>
                </c:pt>
                <c:pt idx="1035">
                  <c:v>2014.0356164383559</c:v>
                </c:pt>
                <c:pt idx="1036">
                  <c:v>2014.0547945205478</c:v>
                </c:pt>
                <c:pt idx="1037">
                  <c:v>2014.07397260274</c:v>
                </c:pt>
                <c:pt idx="1038">
                  <c:v>2014.0931506849308</c:v>
                </c:pt>
                <c:pt idx="1039">
                  <c:v>2014.1123287671228</c:v>
                </c:pt>
                <c:pt idx="1040">
                  <c:v>2014.1315068493109</c:v>
                </c:pt>
                <c:pt idx="1041">
                  <c:v>2014.1506849315058</c:v>
                </c:pt>
                <c:pt idx="1042">
                  <c:v>2014.1698630136987</c:v>
                </c:pt>
                <c:pt idx="1043">
                  <c:v>2014.1890410958861</c:v>
                </c:pt>
                <c:pt idx="1044">
                  <c:v>2014.2082191780821</c:v>
                </c:pt>
                <c:pt idx="1045">
                  <c:v>2014.2273972602761</c:v>
                </c:pt>
                <c:pt idx="1046">
                  <c:v>2014.2465753424715</c:v>
                </c:pt>
                <c:pt idx="1047">
                  <c:v>2014.2657534246659</c:v>
                </c:pt>
                <c:pt idx="1048">
                  <c:v>2014.2849315068447</c:v>
                </c:pt>
                <c:pt idx="1049">
                  <c:v>2014.3041095890408</c:v>
                </c:pt>
                <c:pt idx="1050">
                  <c:v>2014.3232876712329</c:v>
                </c:pt>
                <c:pt idx="1051">
                  <c:v>2014.3424657534247</c:v>
                </c:pt>
                <c:pt idx="1052">
                  <c:v>2014.3616438356148</c:v>
                </c:pt>
                <c:pt idx="1053">
                  <c:v>2014.3808219178036</c:v>
                </c:pt>
                <c:pt idx="1054">
                  <c:v>2014.4</c:v>
                </c:pt>
                <c:pt idx="1055">
                  <c:v>2014.4191780821959</c:v>
                </c:pt>
                <c:pt idx="1056">
                  <c:v>2014.4383561643835</c:v>
                </c:pt>
                <c:pt idx="1057">
                  <c:v>2014.4575342465753</c:v>
                </c:pt>
                <c:pt idx="1058">
                  <c:v>2014.4767123287681</c:v>
                </c:pt>
                <c:pt idx="1059">
                  <c:v>2014.4958904109601</c:v>
                </c:pt>
                <c:pt idx="1060">
                  <c:v>2014.5150684931511</c:v>
                </c:pt>
                <c:pt idx="1061">
                  <c:v>2014.534246575334</c:v>
                </c:pt>
                <c:pt idx="1062">
                  <c:v>2014.5534246575276</c:v>
                </c:pt>
                <c:pt idx="1063">
                  <c:v>2014.5726027397259</c:v>
                </c:pt>
                <c:pt idx="1064">
                  <c:v>2014.5917808219178</c:v>
                </c:pt>
                <c:pt idx="1065">
                  <c:v>2014.61095890411</c:v>
                </c:pt>
                <c:pt idx="1066">
                  <c:v>2014.6301369862999</c:v>
                </c:pt>
                <c:pt idx="1067">
                  <c:v>2014.6493150684928</c:v>
                </c:pt>
                <c:pt idx="1068">
                  <c:v>2014.668493150685</c:v>
                </c:pt>
                <c:pt idx="1069">
                  <c:v>2014.6876712328758</c:v>
                </c:pt>
                <c:pt idx="1070">
                  <c:v>2014.7068493150684</c:v>
                </c:pt>
                <c:pt idx="1071">
                  <c:v>2014.7095890411013</c:v>
                </c:pt>
                <c:pt idx="1072">
                  <c:v>2014.7287671232964</c:v>
                </c:pt>
                <c:pt idx="1073">
                  <c:v>2014.7479452054795</c:v>
                </c:pt>
                <c:pt idx="1074">
                  <c:v>2014.7671232876712</c:v>
                </c:pt>
                <c:pt idx="1075">
                  <c:v>2014.7863013698629</c:v>
                </c:pt>
                <c:pt idx="1076">
                  <c:v>2014.8054794520551</c:v>
                </c:pt>
                <c:pt idx="1077">
                  <c:v>2014.8246575342466</c:v>
                </c:pt>
                <c:pt idx="1078">
                  <c:v>2014.8438356164338</c:v>
                </c:pt>
                <c:pt idx="1079">
                  <c:v>2014.8630136986299</c:v>
                </c:pt>
                <c:pt idx="1080">
                  <c:v>2014.8821917808218</c:v>
                </c:pt>
                <c:pt idx="1081">
                  <c:v>2014.9013698630151</c:v>
                </c:pt>
                <c:pt idx="1082">
                  <c:v>2014.9205479452098</c:v>
                </c:pt>
                <c:pt idx="1083">
                  <c:v>2014.9397260273972</c:v>
                </c:pt>
                <c:pt idx="1084">
                  <c:v>2014.9589041095901</c:v>
                </c:pt>
                <c:pt idx="1085">
                  <c:v>2014.9780821917811</c:v>
                </c:pt>
                <c:pt idx="1086">
                  <c:v>2014.9972602739726</c:v>
                </c:pt>
                <c:pt idx="1087">
                  <c:v>2015.0191780821917</c:v>
                </c:pt>
                <c:pt idx="1088">
                  <c:v>2015.0383561643835</c:v>
                </c:pt>
                <c:pt idx="1089">
                  <c:v>2015.0575342465754</c:v>
                </c:pt>
                <c:pt idx="1090">
                  <c:v>2015.0767123287671</c:v>
                </c:pt>
                <c:pt idx="1091">
                  <c:v>2015.0958904109589</c:v>
                </c:pt>
                <c:pt idx="1092">
                  <c:v>2015.1150684931511</c:v>
                </c:pt>
                <c:pt idx="1093">
                  <c:v>2015.1342465753321</c:v>
                </c:pt>
                <c:pt idx="1094">
                  <c:v>2015.1534246575261</c:v>
                </c:pt>
                <c:pt idx="1095">
                  <c:v>2015.1726027397258</c:v>
                </c:pt>
                <c:pt idx="1096">
                  <c:v>2015.1917808219148</c:v>
                </c:pt>
                <c:pt idx="1097">
                  <c:v>2015.2109589041111</c:v>
                </c:pt>
                <c:pt idx="1098">
                  <c:v>2015.2301369862998</c:v>
                </c:pt>
                <c:pt idx="1099">
                  <c:v>2015.2493150684932</c:v>
                </c:pt>
                <c:pt idx="1100">
                  <c:v>2015.2684931506851</c:v>
                </c:pt>
                <c:pt idx="1101">
                  <c:v>2015.2876712328766</c:v>
                </c:pt>
                <c:pt idx="1102">
                  <c:v>2015.3068493150686</c:v>
                </c:pt>
                <c:pt idx="1103">
                  <c:v>2015.3260273972603</c:v>
                </c:pt>
                <c:pt idx="1104">
                  <c:v>2015.345205479452</c:v>
                </c:pt>
                <c:pt idx="1105">
                  <c:v>2015.3643835616438</c:v>
                </c:pt>
                <c:pt idx="1106">
                  <c:v>2015.3835616438357</c:v>
                </c:pt>
                <c:pt idx="1107">
                  <c:v>2015.4027397260281</c:v>
                </c:pt>
                <c:pt idx="1108">
                  <c:v>2015.4219178082201</c:v>
                </c:pt>
                <c:pt idx="1109">
                  <c:v>2015.4410958904109</c:v>
                </c:pt>
                <c:pt idx="1110">
                  <c:v>2015.4602739726031</c:v>
                </c:pt>
                <c:pt idx="1111">
                  <c:v>2015.479452054795</c:v>
                </c:pt>
                <c:pt idx="1112">
                  <c:v>2015.4986301369859</c:v>
                </c:pt>
                <c:pt idx="1113">
                  <c:v>2015.5178082191778</c:v>
                </c:pt>
                <c:pt idx="1114">
                  <c:v>2015.53698630137</c:v>
                </c:pt>
                <c:pt idx="1115">
                  <c:v>2015.5561643835617</c:v>
                </c:pt>
                <c:pt idx="1116">
                  <c:v>2015.5753424657535</c:v>
                </c:pt>
                <c:pt idx="1117">
                  <c:v>2015.5945205479409</c:v>
                </c:pt>
                <c:pt idx="1118">
                  <c:v>2015.6136986301358</c:v>
                </c:pt>
                <c:pt idx="1119">
                  <c:v>2015.632876712325</c:v>
                </c:pt>
                <c:pt idx="1120">
                  <c:v>2015.6520547945206</c:v>
                </c:pt>
                <c:pt idx="1121">
                  <c:v>2015.6712328767055</c:v>
                </c:pt>
                <c:pt idx="1122">
                  <c:v>2015.6904109588961</c:v>
                </c:pt>
                <c:pt idx="1123">
                  <c:v>2015.7095890411013</c:v>
                </c:pt>
                <c:pt idx="1124">
                  <c:v>2015.7287671232964</c:v>
                </c:pt>
                <c:pt idx="1125">
                  <c:v>2015.7479452054795</c:v>
                </c:pt>
                <c:pt idx="1126">
                  <c:v>2015.7671232876712</c:v>
                </c:pt>
                <c:pt idx="1127">
                  <c:v>2015.7863013698629</c:v>
                </c:pt>
                <c:pt idx="1128">
                  <c:v>2015.8054794520551</c:v>
                </c:pt>
                <c:pt idx="1129">
                  <c:v>2015.8246575342466</c:v>
                </c:pt>
                <c:pt idx="1130">
                  <c:v>2015.8438356164338</c:v>
                </c:pt>
                <c:pt idx="1131">
                  <c:v>2015.8630136986299</c:v>
                </c:pt>
                <c:pt idx="1132">
                  <c:v>2015.8821917808218</c:v>
                </c:pt>
                <c:pt idx="1133">
                  <c:v>2015.9013698630151</c:v>
                </c:pt>
                <c:pt idx="1134">
                  <c:v>2015.9205479452098</c:v>
                </c:pt>
                <c:pt idx="1135">
                  <c:v>2015.9397260273972</c:v>
                </c:pt>
                <c:pt idx="1136">
                  <c:v>2015.9589041095901</c:v>
                </c:pt>
                <c:pt idx="1137">
                  <c:v>2015.9780821917811</c:v>
                </c:pt>
                <c:pt idx="1138">
                  <c:v>2015.9972602739726</c:v>
                </c:pt>
                <c:pt idx="1139" formatCode="General">
                  <c:v>2016.0191780821917</c:v>
                </c:pt>
                <c:pt idx="1140" formatCode="General">
                  <c:v>2016.0383561643835</c:v>
                </c:pt>
                <c:pt idx="1141" formatCode="General">
                  <c:v>2016.0575342465754</c:v>
                </c:pt>
                <c:pt idx="1142" formatCode="General">
                  <c:v>2016.0767123287671</c:v>
                </c:pt>
                <c:pt idx="1143" formatCode="General">
                  <c:v>2016.0958904109589</c:v>
                </c:pt>
                <c:pt idx="1144" formatCode="General">
                  <c:v>2016.1150684931511</c:v>
                </c:pt>
                <c:pt idx="1145" formatCode="General">
                  <c:v>2016.1342465753321</c:v>
                </c:pt>
                <c:pt idx="1146" formatCode="General">
                  <c:v>2016.1534246575261</c:v>
                </c:pt>
                <c:pt idx="1147" formatCode="General">
                  <c:v>2016.1726027397258</c:v>
                </c:pt>
                <c:pt idx="1148" formatCode="General">
                  <c:v>2016.1917808219148</c:v>
                </c:pt>
                <c:pt idx="1149" formatCode="General">
                  <c:v>2016.2109589041111</c:v>
                </c:pt>
                <c:pt idx="1150" formatCode="General">
                  <c:v>2016.2301369862998</c:v>
                </c:pt>
                <c:pt idx="1151" formatCode="General">
                  <c:v>2016.2493150684932</c:v>
                </c:pt>
                <c:pt idx="1152" formatCode="General">
                  <c:v>2016.2684931506851</c:v>
                </c:pt>
                <c:pt idx="1153" formatCode="General">
                  <c:v>2016.2876712328766</c:v>
                </c:pt>
                <c:pt idx="1154" formatCode="General">
                  <c:v>2016.3068493150686</c:v>
                </c:pt>
                <c:pt idx="1155" formatCode="General">
                  <c:v>2016.3260273972603</c:v>
                </c:pt>
                <c:pt idx="1156" formatCode="General">
                  <c:v>2016.345205479452</c:v>
                </c:pt>
                <c:pt idx="1157" formatCode="General">
                  <c:v>2016.3643835616438</c:v>
                </c:pt>
                <c:pt idx="1158" formatCode="General">
                  <c:v>2016.3835616438357</c:v>
                </c:pt>
                <c:pt idx="1159" formatCode="General">
                  <c:v>2016.4027397260281</c:v>
                </c:pt>
                <c:pt idx="1160" formatCode="General">
                  <c:v>2016.4219178082201</c:v>
                </c:pt>
                <c:pt idx="1161" formatCode="General">
                  <c:v>2016.4410958904109</c:v>
                </c:pt>
                <c:pt idx="1162" formatCode="General">
                  <c:v>2016.4602739726031</c:v>
                </c:pt>
                <c:pt idx="1163" formatCode="General">
                  <c:v>2016.479452054795</c:v>
                </c:pt>
                <c:pt idx="1164" formatCode="General">
                  <c:v>2016.4986301369859</c:v>
                </c:pt>
                <c:pt idx="1165" formatCode="General">
                  <c:v>2016.5178082191778</c:v>
                </c:pt>
                <c:pt idx="1166" formatCode="General">
                  <c:v>2016.53698630137</c:v>
                </c:pt>
              </c:numCache>
            </c:numRef>
          </c:xVal>
          <c:yVal>
            <c:numRef>
              <c:f>index!$C$5:$C$1222</c:f>
              <c:numCache>
                <c:formatCode>General</c:formatCode>
                <c:ptCount val="1218"/>
                <c:pt idx="274" formatCode="0.000">
                  <c:v>2.1097999999999999</c:v>
                </c:pt>
                <c:pt idx="275" formatCode="0.000">
                  <c:v>2.073</c:v>
                </c:pt>
                <c:pt idx="276" formatCode="0.000">
                  <c:v>2.0508999999999977</c:v>
                </c:pt>
                <c:pt idx="277" formatCode="0.000">
                  <c:v>2.0361999999999987</c:v>
                </c:pt>
                <c:pt idx="278" formatCode="0.000">
                  <c:v>2.073</c:v>
                </c:pt>
                <c:pt idx="279" formatCode="0.000">
                  <c:v>2.0215000000000001</c:v>
                </c:pt>
                <c:pt idx="280" formatCode="0.000">
                  <c:v>1.9993999999999992</c:v>
                </c:pt>
                <c:pt idx="281" formatCode="0.000">
                  <c:v>1.9846999999999992</c:v>
                </c:pt>
                <c:pt idx="282" formatCode="0.000">
                  <c:v>1.9625999999999992</c:v>
                </c:pt>
                <c:pt idx="283" formatCode="0.000">
                  <c:v>2.0066999999999977</c:v>
                </c:pt>
                <c:pt idx="284" formatCode="0.000">
                  <c:v>2.0361999999999987</c:v>
                </c:pt>
                <c:pt idx="285" formatCode="0.000">
                  <c:v>2.0655999999999999</c:v>
                </c:pt>
                <c:pt idx="286" formatCode="0.000">
                  <c:v>2.0361999999999987</c:v>
                </c:pt>
                <c:pt idx="287" formatCode="0.000">
                  <c:v>2.0141</c:v>
                </c:pt>
                <c:pt idx="288" formatCode="0.000">
                  <c:v>2.0508999999999977</c:v>
                </c:pt>
                <c:pt idx="289" formatCode="0.000">
                  <c:v>2.0583</c:v>
                </c:pt>
                <c:pt idx="290" formatCode="0.000">
                  <c:v>2.0508999999999977</c:v>
                </c:pt>
                <c:pt idx="291" formatCode="0.000">
                  <c:v>2.0951</c:v>
                </c:pt>
                <c:pt idx="292" formatCode="0.000">
                  <c:v>2.1539999999999999</c:v>
                </c:pt>
                <c:pt idx="293" formatCode="0.000">
                  <c:v>2.2276000000000002</c:v>
                </c:pt>
                <c:pt idx="294" formatCode="0.000">
                  <c:v>2.1981999999999999</c:v>
                </c:pt>
                <c:pt idx="295" formatCode="0.000">
                  <c:v>2.2423000000000002</c:v>
                </c:pt>
                <c:pt idx="296" formatCode="0.000">
                  <c:v>2.2644000000000002</c:v>
                </c:pt>
                <c:pt idx="297" formatCode="0.000">
                  <c:v>2.2864999999999998</c:v>
                </c:pt>
                <c:pt idx="298" formatCode="0.000">
                  <c:v>2.3821999999999997</c:v>
                </c:pt>
                <c:pt idx="299" formatCode="0.000">
                  <c:v>2.3011999999999997</c:v>
                </c:pt>
                <c:pt idx="300" formatCode="0.000">
                  <c:v>2.3306999999999967</c:v>
                </c:pt>
                <c:pt idx="301" formatCode="0.000">
                  <c:v>2.4043000000000001</c:v>
                </c:pt>
                <c:pt idx="302" formatCode="0.000">
                  <c:v>2.3453999999999997</c:v>
                </c:pt>
                <c:pt idx="303" formatCode="0.000">
                  <c:v>2.3895999999999997</c:v>
                </c:pt>
                <c:pt idx="304" formatCode="0.000">
                  <c:v>2.4337</c:v>
                </c:pt>
                <c:pt idx="305" formatCode="0.000">
                  <c:v>2.4485000000000001</c:v>
                </c:pt>
                <c:pt idx="306" formatCode="0.000">
                  <c:v>2.5146999999999977</c:v>
                </c:pt>
                <c:pt idx="307" formatCode="0.000">
                  <c:v>2.4853000000000001</c:v>
                </c:pt>
                <c:pt idx="308" formatCode="0.000">
                  <c:v>2.5146999999999977</c:v>
                </c:pt>
                <c:pt idx="309" formatCode="0.000">
                  <c:v>2.5514999999999977</c:v>
                </c:pt>
                <c:pt idx="310" formatCode="0.000">
                  <c:v>2.5589</c:v>
                </c:pt>
                <c:pt idx="311" formatCode="0.000">
                  <c:v>2.5442</c:v>
                </c:pt>
                <c:pt idx="312" formatCode="0.000">
                  <c:v>2.5221</c:v>
                </c:pt>
                <c:pt idx="313" formatCode="0.000">
                  <c:v>2.5663</c:v>
                </c:pt>
                <c:pt idx="314" formatCode="0.000">
                  <c:v>2.5956999999999977</c:v>
                </c:pt>
                <c:pt idx="315" formatCode="0.000">
                  <c:v>2.6545999999999998</c:v>
                </c:pt>
                <c:pt idx="316" formatCode="0.000">
                  <c:v>2.6766999999999967</c:v>
                </c:pt>
                <c:pt idx="317" formatCode="0.000">
                  <c:v>2.7282000000000002</c:v>
                </c:pt>
                <c:pt idx="318" formatCode="0.000">
                  <c:v>2.8017999999999987</c:v>
                </c:pt>
                <c:pt idx="319" formatCode="0.000">
                  <c:v>2.8386999999999967</c:v>
                </c:pt>
                <c:pt idx="320" formatCode="0.000">
                  <c:v>2.8165999999999967</c:v>
                </c:pt>
                <c:pt idx="321" formatCode="0.000">
                  <c:v>2.8165999999999967</c:v>
                </c:pt>
                <c:pt idx="322" formatCode="0.000">
                  <c:v>2.7429000000000001</c:v>
                </c:pt>
                <c:pt idx="323" formatCode="0.000">
                  <c:v>2.6987999999999999</c:v>
                </c:pt>
                <c:pt idx="324" formatCode="0.000">
                  <c:v>2.7503000000000002</c:v>
                </c:pt>
                <c:pt idx="325" formatCode="0.000">
                  <c:v>2.7723999999999998</c:v>
                </c:pt>
                <c:pt idx="326" formatCode="0.000">
                  <c:v>2.7282000000000002</c:v>
                </c:pt>
                <c:pt idx="327" formatCode="0.000">
                  <c:v>2.7061000000000002</c:v>
                </c:pt>
                <c:pt idx="328" formatCode="0.000">
                  <c:v>2.6840000000000002</c:v>
                </c:pt>
                <c:pt idx="329" formatCode="0.000">
                  <c:v>2.7282000000000002</c:v>
                </c:pt>
                <c:pt idx="330" formatCode="0.000">
                  <c:v>2.7723999999999998</c:v>
                </c:pt>
                <c:pt idx="331" formatCode="0.000">
                  <c:v>2.8017999999999987</c:v>
                </c:pt>
                <c:pt idx="332" formatCode="0.000">
                  <c:v>2.8239000000000001</c:v>
                </c:pt>
                <c:pt idx="333" formatCode="0.000">
                  <c:v>2.8017999999999987</c:v>
                </c:pt>
                <c:pt idx="334" formatCode="0.000">
                  <c:v>2.7798000000000003</c:v>
                </c:pt>
                <c:pt idx="335" formatCode="0.000">
                  <c:v>2.8091999999999997</c:v>
                </c:pt>
                <c:pt idx="336" formatCode="0.000">
                  <c:v>2.8165999999999967</c:v>
                </c:pt>
                <c:pt idx="337" formatCode="0.000">
                  <c:v>2.9908880244999967</c:v>
                </c:pt>
                <c:pt idx="338" formatCode="0.000">
                  <c:v>3.0266143127</c:v>
                </c:pt>
                <c:pt idx="339" formatCode="0.000">
                  <c:v>3.0504544783999998</c:v>
                </c:pt>
                <c:pt idx="340" formatCode="0.000">
                  <c:v>3.1219749755000001</c:v>
                </c:pt>
                <c:pt idx="341" formatCode="0.000">
                  <c:v>3.0742946441000005</c:v>
                </c:pt>
                <c:pt idx="342" formatCode="0.000">
                  <c:v>3.1696553068999997</c:v>
                </c:pt>
                <c:pt idx="343" formatCode="0.000">
                  <c:v>3.2887882147000012</c:v>
                </c:pt>
                <c:pt idx="344" formatCode="0.000">
                  <c:v>3.3603087118000006</c:v>
                </c:pt>
                <c:pt idx="345" formatCode="0.000">
                  <c:v>3.4317612882000001</c:v>
                </c:pt>
                <c:pt idx="346" formatCode="0.000">
                  <c:v>3.6224146930999988</c:v>
                </c:pt>
                <c:pt idx="347" formatCode="0.000">
                  <c:v>3.7773418098000002</c:v>
                </c:pt>
                <c:pt idx="348" formatCode="0.000">
                  <c:v>3.3603087118000006</c:v>
                </c:pt>
                <c:pt idx="349" formatCode="0.000">
                  <c:v>3.4198751656999922</c:v>
                </c:pt>
                <c:pt idx="350" formatCode="0.000">
                  <c:v>3.4675554970999998</c:v>
                </c:pt>
                <c:pt idx="351" formatCode="0.000">
                  <c:v>3.2172677176000071</c:v>
                </c:pt>
                <c:pt idx="352" formatCode="0.000">
                  <c:v>2.9432076930999997</c:v>
                </c:pt>
                <c:pt idx="353" formatCode="0.000">
                  <c:v>2.9670478588000084</c:v>
                </c:pt>
                <c:pt idx="354" formatCode="0.000">
                  <c:v>2.8598010734999977</c:v>
                </c:pt>
                <c:pt idx="355" formatCode="0.000">
                  <c:v>2.9313215706000002</c:v>
                </c:pt>
                <c:pt idx="356" formatCode="0.000">
                  <c:v>3.0147281901999987</c:v>
                </c:pt>
                <c:pt idx="357" formatCode="0.000">
                  <c:v>2.9074814049</c:v>
                </c:pt>
                <c:pt idx="358" formatCode="0.000">
                  <c:v>2.8479149510000012</c:v>
                </c:pt>
                <c:pt idx="359" formatCode="0.000">
                  <c:v>2.9432076930999997</c:v>
                </c:pt>
                <c:pt idx="360" formatCode="0.000">
                  <c:v>2.9908880244999967</c:v>
                </c:pt>
                <c:pt idx="361" formatCode="0.000">
                  <c:v>3.0266143127</c:v>
                </c:pt>
                <c:pt idx="362" formatCode="0.000">
                  <c:v>2.9908880244999967</c:v>
                </c:pt>
                <c:pt idx="363" formatCode="0.000">
                  <c:v>3.0504544783999998</c:v>
                </c:pt>
                <c:pt idx="364" formatCode="0.000">
                  <c:v>3.2053815951000071</c:v>
                </c:pt>
                <c:pt idx="365" formatCode="0.000">
                  <c:v>3.2887882147000012</c:v>
                </c:pt>
                <c:pt idx="366" formatCode="0.000">
                  <c:v>3.3483546686000012</c:v>
                </c:pt>
                <c:pt idx="367" formatCode="0.000">
                  <c:v>3.4913956628</c:v>
                </c:pt>
                <c:pt idx="368" formatCode="0.000">
                  <c:v>3.5509621166999987</c:v>
                </c:pt>
                <c:pt idx="369" formatCode="0.000">
                  <c:v>3.6224146930999988</c:v>
                </c:pt>
                <c:pt idx="370" formatCode="0.000">
                  <c:v>3.7296614784000002</c:v>
                </c:pt>
                <c:pt idx="371" formatCode="0.000">
                  <c:v>3.8011819755000005</c:v>
                </c:pt>
                <c:pt idx="372" formatCode="0.000">
                  <c:v>3.6939351902000004</c:v>
                </c:pt>
                <c:pt idx="373" formatCode="0.000">
                  <c:v>3.6224146930999988</c:v>
                </c:pt>
                <c:pt idx="374" formatCode="0.000">
                  <c:v>3.7416155216</c:v>
                </c:pt>
                <c:pt idx="375" formatCode="0.000">
                  <c:v>3.7892279323000002</c:v>
                </c:pt>
                <c:pt idx="376" formatCode="0.000">
                  <c:v>3.8369082636999967</c:v>
                </c:pt>
                <c:pt idx="377" formatCode="0.000">
                  <c:v>3.8964747176000003</c:v>
                </c:pt>
                <c:pt idx="378" formatCode="0.000">
                  <c:v>3.8488623068999988</c:v>
                </c:pt>
                <c:pt idx="379" formatCode="0.000">
                  <c:v>3.9441550490000004</c:v>
                </c:pt>
                <c:pt idx="380" formatCode="0.000">
                  <c:v>4.0633558774999683</c:v>
                </c:pt>
                <c:pt idx="381" formatCode="0.000">
                  <c:v>4.1824887853000003</c:v>
                </c:pt>
                <c:pt idx="382" formatCode="0.000">
                  <c:v>4.3016216931000191</c:v>
                </c:pt>
                <c:pt idx="383" formatCode="0.000">
                  <c:v>4.4327086441000034</c:v>
                </c:pt>
                <c:pt idx="384" formatCode="0.000">
                  <c:v>4.5876357607999845</c:v>
                </c:pt>
                <c:pt idx="385" formatCode="0.000">
                  <c:v>4.7425628774999806</c:v>
                </c:pt>
                <c:pt idx="386" formatCode="0.000">
                  <c:v>4.9451024049000134</c:v>
                </c:pt>
                <c:pt idx="387" formatCode="0.000">
                  <c:v>5.0404630677000002</c:v>
                </c:pt>
                <c:pt idx="388" formatCode="0.000">
                  <c:v>5.1476419323</c:v>
                </c:pt>
                <c:pt idx="389" formatCode="0.000">
                  <c:v>5.3025690489999855</c:v>
                </c:pt>
                <c:pt idx="390" formatCode="0.000">
                  <c:v>5.0404630677000002</c:v>
                </c:pt>
                <c:pt idx="391" formatCode="0.000">
                  <c:v>4.8616957853000171</c:v>
                </c:pt>
                <c:pt idx="392" formatCode="0.000">
                  <c:v>4.7187227117999999</c:v>
                </c:pt>
                <c:pt idx="393" formatCode="0.000">
                  <c:v>4.5995218832999996</c:v>
                </c:pt>
                <c:pt idx="394" formatCode="0.000">
                  <c:v>4.4565488098000001</c:v>
                </c:pt>
                <c:pt idx="395" formatCode="0.000">
                  <c:v>4.6472022147000001</c:v>
                </c:pt>
                <c:pt idx="396" formatCode="0.000">
                  <c:v>4.7782891657000182</c:v>
                </c:pt>
                <c:pt idx="397" formatCode="0.000">
                  <c:v>4.8855359509999738</c:v>
                </c:pt>
                <c:pt idx="398" formatCode="0.000">
                  <c:v>4.7544490000000001</c:v>
                </c:pt>
                <c:pt idx="399" formatCode="0.000">
                  <c:v>4.635316092200001</c:v>
                </c:pt>
                <c:pt idx="400" formatCode="0.000">
                  <c:v>4.7782891657000182</c:v>
                </c:pt>
                <c:pt idx="401" formatCode="0.000">
                  <c:v>4.8974220735000005</c:v>
                </c:pt>
                <c:pt idx="402" formatCode="0.000">
                  <c:v>4.9451024049000134</c:v>
                </c:pt>
                <c:pt idx="403" formatCode="0.000">
                  <c:v>4.8974220735000005</c:v>
                </c:pt>
                <c:pt idx="404" formatCode="0.000">
                  <c:v>4.9808286930999994</c:v>
                </c:pt>
                <c:pt idx="405" formatCode="0.000">
                  <c:v>5.0642353126999815</c:v>
                </c:pt>
                <c:pt idx="406" formatCode="0.000">
                  <c:v>5.1000295215999945</c:v>
                </c:pt>
                <c:pt idx="407" formatCode="0.000">
                  <c:v>4.9569885273999788</c:v>
                </c:pt>
                <c:pt idx="408" formatCode="0.000">
                  <c:v>4.8616957853000171</c:v>
                </c:pt>
                <c:pt idx="409" formatCode="0.000">
                  <c:v>4.7663351225000001</c:v>
                </c:pt>
                <c:pt idx="410" formatCode="0.000">
                  <c:v>4.6590883371999787</c:v>
                </c:pt>
                <c:pt idx="411" formatCode="0.000">
                  <c:v>4.5399554294</c:v>
                </c:pt>
                <c:pt idx="412" formatCode="0.000">
                  <c:v>4.4446626872999992</c:v>
                </c:pt>
                <c:pt idx="413" formatCode="0.000">
                  <c:v>4.5637955951000002</c:v>
                </c:pt>
                <c:pt idx="414" formatCode="0.000">
                  <c:v>4.6233620489999945</c:v>
                </c:pt>
                <c:pt idx="415" formatCode="0.000">
                  <c:v>4.5519094726000002</c:v>
                </c:pt>
                <c:pt idx="416" formatCode="0.000">
                  <c:v>4.4803889755000004</c:v>
                </c:pt>
                <c:pt idx="417" formatCode="0.000">
                  <c:v>4.4088684784000014</c:v>
                </c:pt>
                <c:pt idx="418" formatCode="0.000">
                  <c:v>4.5876357607999845</c:v>
                </c:pt>
                <c:pt idx="419" formatCode="0.000">
                  <c:v>4.7425628774999806</c:v>
                </c:pt>
                <c:pt idx="420" formatCode="0.000">
                  <c:v>4.7901752881999853</c:v>
                </c:pt>
                <c:pt idx="421" formatCode="0.000">
                  <c:v>4.9093761167000034</c:v>
                </c:pt>
                <c:pt idx="422" formatCode="0.000">
                  <c:v>5.0523491901999993</c:v>
                </c:pt>
                <c:pt idx="423" formatCode="0.000">
                  <c:v>5.1000295215999945</c:v>
                </c:pt>
                <c:pt idx="424" formatCode="0.000">
                  <c:v>5.2191624293999999</c:v>
                </c:pt>
                <c:pt idx="425" formatCode="0.000">
                  <c:v>5.2906829264999855</c:v>
                </c:pt>
                <c:pt idx="426" formatCode="0.000">
                  <c:v>5.3025690489999855</c:v>
                </c:pt>
                <c:pt idx="427" formatCode="0.000">
                  <c:v>5.2311164726000001</c:v>
                </c:pt>
                <c:pt idx="428" formatCode="0.000">
                  <c:v>5.3621355028999673</c:v>
                </c:pt>
                <c:pt idx="429" formatCode="0.000">
                  <c:v>5.4574961657000003</c:v>
                </c:pt>
                <c:pt idx="430" formatCode="0.000">
                  <c:v>5.5051764970999955</c:v>
                </c:pt>
                <c:pt idx="431" formatCode="0.000">
                  <c:v>5.5766290735000181</c:v>
                </c:pt>
                <c:pt idx="432" formatCode="0.000">
                  <c:v>5.6004692392000006</c:v>
                </c:pt>
                <c:pt idx="433" formatCode="0.000">
                  <c:v>5.5170626196000008</c:v>
                </c:pt>
                <c:pt idx="434" formatCode="0.000">
                  <c:v>5.4336560000000134</c:v>
                </c:pt>
                <c:pt idx="435" formatCode="0.000">
                  <c:v>5.3025690489999855</c:v>
                </c:pt>
                <c:pt idx="436" formatCode="0.000">
                  <c:v>5.1834361411999845</c:v>
                </c:pt>
                <c:pt idx="437" formatCode="0.000">
                  <c:v>5.0404630677000002</c:v>
                </c:pt>
                <c:pt idx="438" formatCode="0.000">
                  <c:v>5.1357558097999796</c:v>
                </c:pt>
                <c:pt idx="439" formatCode="0.000">
                  <c:v>5.2311164726000001</c:v>
                </c:pt>
                <c:pt idx="440" formatCode="0.000">
                  <c:v>5.1476419323</c:v>
                </c:pt>
                <c:pt idx="441" formatCode="0.000">
                  <c:v>5.0523491901999993</c:v>
                </c:pt>
                <c:pt idx="442" formatCode="0.000">
                  <c:v>5.1834361411999845</c:v>
                </c:pt>
                <c:pt idx="443" formatCode="0.000">
                  <c:v>5.3502493803999993</c:v>
                </c:pt>
                <c:pt idx="444" formatCode="0.000">
                  <c:v>5.4455421224999991</c:v>
                </c:pt>
                <c:pt idx="445" formatCode="0.000">
                  <c:v>5.5409027853000161</c:v>
                </c:pt>
                <c:pt idx="446" formatCode="0.000">
                  <c:v>5.6243094049</c:v>
                </c:pt>
                <c:pt idx="447" formatCode="0.000">
                  <c:v>5.6004692392000006</c:v>
                </c:pt>
                <c:pt idx="448" formatCode="0.000">
                  <c:v>5.6600356930999816</c:v>
                </c:pt>
                <c:pt idx="449" formatCode="0.000">
                  <c:v>5.7077160244999945</c:v>
                </c:pt>
                <c:pt idx="450" formatCode="0.000">
                  <c:v>5.5290166627999806</c:v>
                </c:pt>
                <c:pt idx="451" formatCode="0.000">
                  <c:v>5.4098158342999945</c:v>
                </c:pt>
                <c:pt idx="452" formatCode="0.000">
                  <c:v>5.2906829264999855</c:v>
                </c:pt>
                <c:pt idx="453" formatCode="0.000">
                  <c:v>5.2191624293999999</c:v>
                </c:pt>
                <c:pt idx="454" formatCode="0.000">
                  <c:v>5.3621355028999673</c:v>
                </c:pt>
                <c:pt idx="455" formatCode="0.000">
                  <c:v>5.4932224539000218</c:v>
                </c:pt>
                <c:pt idx="456" formatCode="0.000">
                  <c:v>5.5766290735000181</c:v>
                </c:pt>
              </c:numCache>
            </c:numRef>
          </c:yVal>
        </c:ser>
        <c:ser>
          <c:idx val="2"/>
          <c:order val="2"/>
          <c:spPr>
            <a:ln w="38100">
              <a:solidFill>
                <a:srgbClr val="00CC00"/>
              </a:solidFill>
            </a:ln>
          </c:spPr>
          <c:marker>
            <c:symbol val="none"/>
          </c:marker>
          <c:xVal>
            <c:numRef>
              <c:f>index!$A$5:$A$1222</c:f>
              <c:numCache>
                <c:formatCode>0.000</c:formatCode>
                <c:ptCount val="1218"/>
                <c:pt idx="0">
                  <c:v>2001.2327173169058</c:v>
                </c:pt>
                <c:pt idx="1">
                  <c:v>2001.2419986310747</c:v>
                </c:pt>
                <c:pt idx="2">
                  <c:v>2001.260479123888</c:v>
                </c:pt>
                <c:pt idx="3">
                  <c:v>2001.2650787132111</c:v>
                </c:pt>
                <c:pt idx="4">
                  <c:v>2001.2721423682408</c:v>
                </c:pt>
                <c:pt idx="5">
                  <c:v>2001.2778918548938</c:v>
                </c:pt>
                <c:pt idx="6">
                  <c:v>2001.2836413415469</c:v>
                </c:pt>
                <c:pt idx="7">
                  <c:v>2001.2836413415469</c:v>
                </c:pt>
                <c:pt idx="8">
                  <c:v>2001.2928405201908</c:v>
                </c:pt>
                <c:pt idx="9">
                  <c:v>2001.3021218343554</c:v>
                </c:pt>
                <c:pt idx="10">
                  <c:v>2001.3160027378508</c:v>
                </c:pt>
                <c:pt idx="11">
                  <c:v>2001.3160027378508</c:v>
                </c:pt>
                <c:pt idx="12">
                  <c:v>2001.3160027378508</c:v>
                </c:pt>
                <c:pt idx="13">
                  <c:v>2001.3298836413414</c:v>
                </c:pt>
                <c:pt idx="14">
                  <c:v>2001.3344832306598</c:v>
                </c:pt>
                <c:pt idx="15">
                  <c:v>2001.3530458589944</c:v>
                </c:pt>
                <c:pt idx="16">
                  <c:v>2001.3530458589944</c:v>
                </c:pt>
                <c:pt idx="17">
                  <c:v>2001.3761259411363</c:v>
                </c:pt>
                <c:pt idx="18">
                  <c:v>2001.3854072552999</c:v>
                </c:pt>
                <c:pt idx="19">
                  <c:v>2001.4039698836455</c:v>
                </c:pt>
                <c:pt idx="20">
                  <c:v>2001.4178507871393</c:v>
                </c:pt>
                <c:pt idx="21">
                  <c:v>2001.4317316906231</c:v>
                </c:pt>
                <c:pt idx="22">
                  <c:v>2001.4409308692677</c:v>
                </c:pt>
                <c:pt idx="23">
                  <c:v>2001.450212183436</c:v>
                </c:pt>
                <c:pt idx="24">
                  <c:v>2001.4548117727611</c:v>
                </c:pt>
                <c:pt idx="25">
                  <c:v>2001.4594934976051</c:v>
                </c:pt>
                <c:pt idx="26">
                  <c:v>2001.4686926762511</c:v>
                </c:pt>
                <c:pt idx="27">
                  <c:v>2001.4825735797401</c:v>
                </c:pt>
                <c:pt idx="28">
                  <c:v>2001.4918548939079</c:v>
                </c:pt>
                <c:pt idx="29">
                  <c:v>2001.5103353867214</c:v>
                </c:pt>
                <c:pt idx="30">
                  <c:v>2001.5288980150578</c:v>
                </c:pt>
                <c:pt idx="31">
                  <c:v>2001.5427789185478</c:v>
                </c:pt>
                <c:pt idx="32">
                  <c:v>2001.5473785078698</c:v>
                </c:pt>
                <c:pt idx="33">
                  <c:v>2001.561259411362</c:v>
                </c:pt>
                <c:pt idx="34">
                  <c:v>2001.5658590006904</c:v>
                </c:pt>
                <c:pt idx="35">
                  <c:v>2001.584421629017</c:v>
                </c:pt>
                <c:pt idx="36">
                  <c:v>2001.5983025325074</c:v>
                </c:pt>
                <c:pt idx="37">
                  <c:v>2001.6213826146434</c:v>
                </c:pt>
                <c:pt idx="38">
                  <c:v>2001.6306639288159</c:v>
                </c:pt>
                <c:pt idx="39">
                  <c:v>2001.649144421629</c:v>
                </c:pt>
                <c:pt idx="40">
                  <c:v>2001.6538261464748</c:v>
                </c:pt>
                <c:pt idx="41">
                  <c:v>2001.6723066392826</c:v>
                </c:pt>
                <c:pt idx="42">
                  <c:v>2001.6907871321014</c:v>
                </c:pt>
                <c:pt idx="43">
                  <c:v>2001.704668035592</c:v>
                </c:pt>
                <c:pt idx="44">
                  <c:v>2001.7185489390829</c:v>
                </c:pt>
                <c:pt idx="45">
                  <c:v>2001.746392881588</c:v>
                </c:pt>
                <c:pt idx="46">
                  <c:v>2001.7509924709104</c:v>
                </c:pt>
                <c:pt idx="47">
                  <c:v>2001.7787542778908</c:v>
                </c:pt>
                <c:pt idx="48">
                  <c:v>2001.792635181383</c:v>
                </c:pt>
                <c:pt idx="49">
                  <c:v>2001.8065160848735</c:v>
                </c:pt>
                <c:pt idx="50">
                  <c:v>2001.8203969883602</c:v>
                </c:pt>
                <c:pt idx="51">
                  <c:v>2001.8203969883602</c:v>
                </c:pt>
                <c:pt idx="52">
                  <c:v>2001.8481587953456</c:v>
                </c:pt>
                <c:pt idx="53">
                  <c:v>2001.85744010951</c:v>
                </c:pt>
                <c:pt idx="54">
                  <c:v>2001.8852019164956</c:v>
                </c:pt>
                <c:pt idx="55">
                  <c:v>2001.8944010951398</c:v>
                </c:pt>
                <c:pt idx="56">
                  <c:v>2001.9129637234817</c:v>
                </c:pt>
                <c:pt idx="57">
                  <c:v>2001.9129637234817</c:v>
                </c:pt>
                <c:pt idx="58">
                  <c:v>2001.9268446269677</c:v>
                </c:pt>
                <c:pt idx="59">
                  <c:v>2001.9314442162856</c:v>
                </c:pt>
                <c:pt idx="60">
                  <c:v>2001.9592060232717</c:v>
                </c:pt>
                <c:pt idx="61">
                  <c:v>2001.9638056125941</c:v>
                </c:pt>
                <c:pt idx="62">
                  <c:v>2001.9823682409308</c:v>
                </c:pt>
                <c:pt idx="63">
                  <c:v>2001.9869678302573</c:v>
                </c:pt>
                <c:pt idx="64">
                  <c:v>2002.0101300479098</c:v>
                </c:pt>
                <c:pt idx="65">
                  <c:v>2002.0332101300478</c:v>
                </c:pt>
                <c:pt idx="66">
                  <c:v>2002.0470910335387</c:v>
                </c:pt>
                <c:pt idx="67">
                  <c:v>2002.0563723477071</c:v>
                </c:pt>
                <c:pt idx="68">
                  <c:v>2002.0795345653648</c:v>
                </c:pt>
                <c:pt idx="69">
                  <c:v>2002.1026967830253</c:v>
                </c:pt>
                <c:pt idx="70">
                  <c:v>2002.1304585900048</c:v>
                </c:pt>
                <c:pt idx="71">
                  <c:v>2002.1443394934934</c:v>
                </c:pt>
                <c:pt idx="72">
                  <c:v>2002.1443394934934</c:v>
                </c:pt>
                <c:pt idx="73">
                  <c:v>2002.1443394934934</c:v>
                </c:pt>
                <c:pt idx="74">
                  <c:v>2002.1628199863108</c:v>
                </c:pt>
                <c:pt idx="75">
                  <c:v>2002.1767008897998</c:v>
                </c:pt>
                <c:pt idx="76">
                  <c:v>2002.1905817932961</c:v>
                </c:pt>
                <c:pt idx="77">
                  <c:v>2002.1946064339447</c:v>
                </c:pt>
                <c:pt idx="78">
                  <c:v>2002.2044626967829</c:v>
                </c:pt>
                <c:pt idx="79">
                  <c:v>2002.2137440109498</c:v>
                </c:pt>
                <c:pt idx="80">
                  <c:v>2002.2137440109498</c:v>
                </c:pt>
                <c:pt idx="81">
                  <c:v>2002.2183436002751</c:v>
                </c:pt>
                <c:pt idx="82">
                  <c:v>2002.2276249144422</c:v>
                </c:pt>
                <c:pt idx="83">
                  <c:v>2002.2322245037647</c:v>
                </c:pt>
                <c:pt idx="84">
                  <c:v>2002.2415058179329</c:v>
                </c:pt>
                <c:pt idx="85">
                  <c:v>2002.2415058179329</c:v>
                </c:pt>
                <c:pt idx="86">
                  <c:v>2002.2461054072601</c:v>
                </c:pt>
                <c:pt idx="87">
                  <c:v>2002.2553867214237</c:v>
                </c:pt>
                <c:pt idx="88">
                  <c:v>2002.2645859000711</c:v>
                </c:pt>
                <c:pt idx="89">
                  <c:v>2002.2738672142368</c:v>
                </c:pt>
                <c:pt idx="90">
                  <c:v>2002.2784668035592</c:v>
                </c:pt>
                <c:pt idx="91">
                  <c:v>2002.2831485283991</c:v>
                </c:pt>
                <c:pt idx="92">
                  <c:v>2002.2877481177277</c:v>
                </c:pt>
                <c:pt idx="93">
                  <c:v>2002.2923477070499</c:v>
                </c:pt>
                <c:pt idx="94">
                  <c:v>2002.3062286105408</c:v>
                </c:pt>
                <c:pt idx="95">
                  <c:v>2002.3155099247147</c:v>
                </c:pt>
                <c:pt idx="96">
                  <c:v>2002.3155099247147</c:v>
                </c:pt>
                <c:pt idx="97">
                  <c:v>2002.3247912388729</c:v>
                </c:pt>
                <c:pt idx="98">
                  <c:v>2002.3386721423683</c:v>
                </c:pt>
                <c:pt idx="99">
                  <c:v>2002.3478713210131</c:v>
                </c:pt>
                <c:pt idx="100">
                  <c:v>2002.3710335386681</c:v>
                </c:pt>
                <c:pt idx="101">
                  <c:v>2002.3803148528327</c:v>
                </c:pt>
                <c:pt idx="102">
                  <c:v>2002.3895961670089</c:v>
                </c:pt>
                <c:pt idx="103">
                  <c:v>2002.394195756327</c:v>
                </c:pt>
                <c:pt idx="104">
                  <c:v>2002.4034770705</c:v>
                </c:pt>
                <c:pt idx="105">
                  <c:v>2002.4219575633131</c:v>
                </c:pt>
                <c:pt idx="106">
                  <c:v>2002.4404380561248</c:v>
                </c:pt>
                <c:pt idx="107">
                  <c:v>2002.4497193702989</c:v>
                </c:pt>
                <c:pt idx="108">
                  <c:v>2002.4543189596125</c:v>
                </c:pt>
                <c:pt idx="109">
                  <c:v>2002.4543189596125</c:v>
                </c:pt>
                <c:pt idx="110">
                  <c:v>2002.4543189596125</c:v>
                </c:pt>
                <c:pt idx="111">
                  <c:v>2002.4728815879535</c:v>
                </c:pt>
                <c:pt idx="112">
                  <c:v>2002.4867624914461</c:v>
                </c:pt>
                <c:pt idx="113">
                  <c:v>2002.500643394935</c:v>
                </c:pt>
                <c:pt idx="114">
                  <c:v>2002.5145242984217</c:v>
                </c:pt>
                <c:pt idx="115">
                  <c:v>2002.5330047912389</c:v>
                </c:pt>
                <c:pt idx="116">
                  <c:v>2002.5468856947311</c:v>
                </c:pt>
                <c:pt idx="117">
                  <c:v>2002.5607665982204</c:v>
                </c:pt>
                <c:pt idx="118">
                  <c:v>2002.5746475017108</c:v>
                </c:pt>
                <c:pt idx="119">
                  <c:v>2002.5885284052019</c:v>
                </c:pt>
                <c:pt idx="120">
                  <c:v>2002.6024093086926</c:v>
                </c:pt>
                <c:pt idx="121">
                  <c:v>2002.6162902121828</c:v>
                </c:pt>
                <c:pt idx="122">
                  <c:v>2002.6301711156741</c:v>
                </c:pt>
                <c:pt idx="123">
                  <c:v>2002.6394524298398</c:v>
                </c:pt>
                <c:pt idx="124">
                  <c:v>2002.6440520191609</c:v>
                </c:pt>
                <c:pt idx="125">
                  <c:v>2002.6533333333255</c:v>
                </c:pt>
                <c:pt idx="126">
                  <c:v>2002.6579329226556</c:v>
                </c:pt>
                <c:pt idx="127">
                  <c:v>2002.6672142368161</c:v>
                </c:pt>
                <c:pt idx="128">
                  <c:v>2002.6764134154678</c:v>
                </c:pt>
                <c:pt idx="129">
                  <c:v>2002.6856947296371</c:v>
                </c:pt>
                <c:pt idx="130">
                  <c:v>2002.6902943189521</c:v>
                </c:pt>
                <c:pt idx="131">
                  <c:v>2002.6949760438004</c:v>
                </c:pt>
                <c:pt idx="132">
                  <c:v>2002.7041752224504</c:v>
                </c:pt>
                <c:pt idx="133">
                  <c:v>2002.7088569473003</c:v>
                </c:pt>
                <c:pt idx="134">
                  <c:v>2002.7181382614647</c:v>
                </c:pt>
                <c:pt idx="135">
                  <c:v>2002.7273374401111</c:v>
                </c:pt>
                <c:pt idx="136">
                  <c:v>2002.7320191649555</c:v>
                </c:pt>
                <c:pt idx="137">
                  <c:v>2002.7320191649555</c:v>
                </c:pt>
                <c:pt idx="138">
                  <c:v>2002.7366187542821</c:v>
                </c:pt>
                <c:pt idx="139">
                  <c:v>2002.7459000684462</c:v>
                </c:pt>
                <c:pt idx="140">
                  <c:v>2002.755099247091</c:v>
                </c:pt>
                <c:pt idx="141">
                  <c:v>2002.7597809719371</c:v>
                </c:pt>
                <c:pt idx="142">
                  <c:v>2002.7689801505819</c:v>
                </c:pt>
                <c:pt idx="143">
                  <c:v>2002.7736618754277</c:v>
                </c:pt>
                <c:pt idx="144">
                  <c:v>2002.7782614647558</c:v>
                </c:pt>
                <c:pt idx="145">
                  <c:v>2002.782861054073</c:v>
                </c:pt>
                <c:pt idx="146">
                  <c:v>2002.7875427789186</c:v>
                </c:pt>
                <c:pt idx="147">
                  <c:v>2002.7967419575634</c:v>
                </c:pt>
                <c:pt idx="148">
                  <c:v>2002.8014236824092</c:v>
                </c:pt>
                <c:pt idx="149">
                  <c:v>2002.8199041752225</c:v>
                </c:pt>
                <c:pt idx="150">
                  <c:v>2002.8337850787132</c:v>
                </c:pt>
                <c:pt idx="151">
                  <c:v>2002.8383846680356</c:v>
                </c:pt>
                <c:pt idx="152">
                  <c:v>2002.8430663928798</c:v>
                </c:pt>
                <c:pt idx="153">
                  <c:v>2002.8430663928798</c:v>
                </c:pt>
                <c:pt idx="154">
                  <c:v>2002.8569472963698</c:v>
                </c:pt>
                <c:pt idx="155">
                  <c:v>2002.8661464750148</c:v>
                </c:pt>
                <c:pt idx="156">
                  <c:v>2002.875427789186</c:v>
                </c:pt>
                <c:pt idx="157">
                  <c:v>2002.8847091033538</c:v>
                </c:pt>
                <c:pt idx="158">
                  <c:v>2002.8984257357974</c:v>
                </c:pt>
                <c:pt idx="159">
                  <c:v>2002.9025325119778</c:v>
                </c:pt>
                <c:pt idx="160">
                  <c:v>2002.9170704996611</c:v>
                </c:pt>
                <c:pt idx="161">
                  <c:v>2002.9216700889801</c:v>
                </c:pt>
                <c:pt idx="162">
                  <c:v>2002.9448323066392</c:v>
                </c:pt>
                <c:pt idx="163">
                  <c:v>2002.9541136208077</c:v>
                </c:pt>
                <c:pt idx="164">
                  <c:v>2002.9633127994498</c:v>
                </c:pt>
                <c:pt idx="165">
                  <c:v>2002.9771937029461</c:v>
                </c:pt>
                <c:pt idx="166">
                  <c:v>2002.9818754277944</c:v>
                </c:pt>
                <c:pt idx="167">
                  <c:v>2003.0003559206061</c:v>
                </c:pt>
                <c:pt idx="168">
                  <c:v>2003.0188364134156</c:v>
                </c:pt>
                <c:pt idx="169">
                  <c:v>2003.0327173169048</c:v>
                </c:pt>
                <c:pt idx="170">
                  <c:v>2003.0558795345653</c:v>
                </c:pt>
                <c:pt idx="171">
                  <c:v>2003.0605612594109</c:v>
                </c:pt>
                <c:pt idx="172">
                  <c:v>2003.0646680355908</c:v>
                </c:pt>
                <c:pt idx="173">
                  <c:v>2003.0697604380562</c:v>
                </c:pt>
                <c:pt idx="174">
                  <c:v>2003.0790417522251</c:v>
                </c:pt>
                <c:pt idx="175">
                  <c:v>2003.0836413415468</c:v>
                </c:pt>
                <c:pt idx="176">
                  <c:v>2003.0929226557148</c:v>
                </c:pt>
                <c:pt idx="177">
                  <c:v>2003.1022039698828</c:v>
                </c:pt>
                <c:pt idx="178">
                  <c:v>2003.1206844626981</c:v>
                </c:pt>
                <c:pt idx="179">
                  <c:v>2003.1299657768652</c:v>
                </c:pt>
                <c:pt idx="180">
                  <c:v>2003.1391649555098</c:v>
                </c:pt>
                <c:pt idx="181">
                  <c:v>2003.1530458589939</c:v>
                </c:pt>
                <c:pt idx="182">
                  <c:v>2003.1669267624914</c:v>
                </c:pt>
                <c:pt idx="183">
                  <c:v>2003.1762080766598</c:v>
                </c:pt>
                <c:pt idx="184">
                  <c:v>2003.1900889801507</c:v>
                </c:pt>
                <c:pt idx="185">
                  <c:v>2003.1900889801507</c:v>
                </c:pt>
                <c:pt idx="186">
                  <c:v>2003.1993702943116</c:v>
                </c:pt>
                <c:pt idx="187">
                  <c:v>2003.2039698836413</c:v>
                </c:pt>
                <c:pt idx="188">
                  <c:v>2003.208569472969</c:v>
                </c:pt>
                <c:pt idx="189">
                  <c:v>2003.21325119781</c:v>
                </c:pt>
                <c:pt idx="190">
                  <c:v>2003.2317316906231</c:v>
                </c:pt>
                <c:pt idx="191">
                  <c:v>2003.2548939082819</c:v>
                </c:pt>
                <c:pt idx="192">
                  <c:v>2003.2826557152678</c:v>
                </c:pt>
                <c:pt idx="193">
                  <c:v>2003.301136208072</c:v>
                </c:pt>
                <c:pt idx="194">
                  <c:v>2003.31961670089</c:v>
                </c:pt>
                <c:pt idx="195">
                  <c:v>2003.3288980150578</c:v>
                </c:pt>
                <c:pt idx="196">
                  <c:v>2003.3427789185478</c:v>
                </c:pt>
                <c:pt idx="197">
                  <c:v>2003.3520602327158</c:v>
                </c:pt>
                <c:pt idx="198">
                  <c:v>2003.365941136208</c:v>
                </c:pt>
                <c:pt idx="199">
                  <c:v>2003.384421629017</c:v>
                </c:pt>
                <c:pt idx="200">
                  <c:v>2003.3937029431895</c:v>
                </c:pt>
                <c:pt idx="201">
                  <c:v>2003.412183436003</c:v>
                </c:pt>
                <c:pt idx="202">
                  <c:v>2003.4260643394935</c:v>
                </c:pt>
                <c:pt idx="203">
                  <c:v>2003.4399452429843</c:v>
                </c:pt>
                <c:pt idx="204">
                  <c:v>2003.4446269678299</c:v>
                </c:pt>
                <c:pt idx="205">
                  <c:v>2003.453826146475</c:v>
                </c:pt>
                <c:pt idx="206">
                  <c:v>2003.4723887748098</c:v>
                </c:pt>
                <c:pt idx="207">
                  <c:v>2003.4723887748098</c:v>
                </c:pt>
                <c:pt idx="208">
                  <c:v>2003.4815879534565</c:v>
                </c:pt>
                <c:pt idx="209">
                  <c:v>2003.4954688569474</c:v>
                </c:pt>
                <c:pt idx="210">
                  <c:v>2003.5001505817961</c:v>
                </c:pt>
                <c:pt idx="211">
                  <c:v>2003.509349760438</c:v>
                </c:pt>
                <c:pt idx="212">
                  <c:v>2003.5232306639248</c:v>
                </c:pt>
                <c:pt idx="213">
                  <c:v>2003.5325119780971</c:v>
                </c:pt>
                <c:pt idx="214">
                  <c:v>2003.5371115674195</c:v>
                </c:pt>
                <c:pt idx="215">
                  <c:v>2003.5417932922655</c:v>
                </c:pt>
                <c:pt idx="216">
                  <c:v>2003.546392881588</c:v>
                </c:pt>
                <c:pt idx="217">
                  <c:v>2003.5509924709104</c:v>
                </c:pt>
                <c:pt idx="218">
                  <c:v>2003.5648733744008</c:v>
                </c:pt>
                <c:pt idx="219">
                  <c:v>2003.5695550992511</c:v>
                </c:pt>
                <c:pt idx="220">
                  <c:v>2003.5834360027338</c:v>
                </c:pt>
                <c:pt idx="221">
                  <c:v>2003.5926351813825</c:v>
                </c:pt>
                <c:pt idx="222">
                  <c:v>2003.5926351813825</c:v>
                </c:pt>
                <c:pt idx="223">
                  <c:v>2003.6019164955508</c:v>
                </c:pt>
                <c:pt idx="224">
                  <c:v>2003.6157973990416</c:v>
                </c:pt>
                <c:pt idx="225">
                  <c:v>2003.62039698836</c:v>
                </c:pt>
                <c:pt idx="226">
                  <c:v>2003.638959616701</c:v>
                </c:pt>
                <c:pt idx="227">
                  <c:v>2003.6574401095095</c:v>
                </c:pt>
                <c:pt idx="228">
                  <c:v>2003.6574401095095</c:v>
                </c:pt>
                <c:pt idx="229">
                  <c:v>2003.6667214236861</c:v>
                </c:pt>
                <c:pt idx="230">
                  <c:v>2003.6667214236861</c:v>
                </c:pt>
                <c:pt idx="231">
                  <c:v>2003.6713210129994</c:v>
                </c:pt>
                <c:pt idx="232">
                  <c:v>2003.6713210129994</c:v>
                </c:pt>
                <c:pt idx="233">
                  <c:v>2003.6759206023248</c:v>
                </c:pt>
                <c:pt idx="234">
                  <c:v>2003.6852019164949</c:v>
                </c:pt>
                <c:pt idx="235">
                  <c:v>2003.6898015058148</c:v>
                </c:pt>
                <c:pt idx="236">
                  <c:v>2003.6944832306588</c:v>
                </c:pt>
                <c:pt idx="237">
                  <c:v>2003.6990828199796</c:v>
                </c:pt>
                <c:pt idx="238">
                  <c:v>2003.7129637234812</c:v>
                </c:pt>
                <c:pt idx="239">
                  <c:v>2003.7129637234812</c:v>
                </c:pt>
                <c:pt idx="240">
                  <c:v>2003.7222450376448</c:v>
                </c:pt>
                <c:pt idx="241">
                  <c:v>2003.7315263518128</c:v>
                </c:pt>
                <c:pt idx="242">
                  <c:v>2003.7315263518128</c:v>
                </c:pt>
                <c:pt idx="243">
                  <c:v>2003.7454072553046</c:v>
                </c:pt>
                <c:pt idx="244">
                  <c:v>2003.7454072553046</c:v>
                </c:pt>
                <c:pt idx="245">
                  <c:v>2003.750006844627</c:v>
                </c:pt>
                <c:pt idx="246">
                  <c:v>2003.750006844627</c:v>
                </c:pt>
                <c:pt idx="247">
                  <c:v>2003.7638877481181</c:v>
                </c:pt>
                <c:pt idx="248">
                  <c:v>2003.7684873374399</c:v>
                </c:pt>
                <c:pt idx="249">
                  <c:v>2003.7731690622861</c:v>
                </c:pt>
                <c:pt idx="250">
                  <c:v>2003.7823682409298</c:v>
                </c:pt>
                <c:pt idx="251">
                  <c:v>2003.7870499657781</c:v>
                </c:pt>
                <c:pt idx="252">
                  <c:v>2003.7870499657781</c:v>
                </c:pt>
                <c:pt idx="253">
                  <c:v>2003.8009308692676</c:v>
                </c:pt>
                <c:pt idx="254">
                  <c:v>2003.8101300479098</c:v>
                </c:pt>
                <c:pt idx="255">
                  <c:v>2003.8148117727583</c:v>
                </c:pt>
                <c:pt idx="256">
                  <c:v>2003.8332922655698</c:v>
                </c:pt>
                <c:pt idx="257">
                  <c:v>2003.8517727583846</c:v>
                </c:pt>
                <c:pt idx="258">
                  <c:v>2003.8610540725529</c:v>
                </c:pt>
                <c:pt idx="259">
                  <c:v>2003.8749349760378</c:v>
                </c:pt>
                <c:pt idx="260">
                  <c:v>2003.8888158795346</c:v>
                </c:pt>
                <c:pt idx="261">
                  <c:v>2003.9026967830291</c:v>
                </c:pt>
                <c:pt idx="262">
                  <c:v>2003.9119780971937</c:v>
                </c:pt>
                <c:pt idx="263">
                  <c:v>2003.9211772758379</c:v>
                </c:pt>
                <c:pt idx="264">
                  <c:v>2003.9304585900068</c:v>
                </c:pt>
                <c:pt idx="265">
                  <c:v>2003.9350581793301</c:v>
                </c:pt>
                <c:pt idx="266">
                  <c:v>2003.9443394934976</c:v>
                </c:pt>
                <c:pt idx="267">
                  <c:v>2003.9489390828201</c:v>
                </c:pt>
                <c:pt idx="268">
                  <c:v>2003.9582203969878</c:v>
                </c:pt>
                <c:pt idx="269">
                  <c:v>2003.9721013004801</c:v>
                </c:pt>
                <c:pt idx="270">
                  <c:v>2003.9767008898016</c:v>
                </c:pt>
                <c:pt idx="271">
                  <c:v>2003.9813826146476</c:v>
                </c:pt>
                <c:pt idx="272">
                  <c:v>2003.9952635181382</c:v>
                </c:pt>
                <c:pt idx="273">
                  <c:v>2003.9998631074611</c:v>
                </c:pt>
                <c:pt idx="274">
                  <c:v>2004.0044626967829</c:v>
                </c:pt>
                <c:pt idx="275">
                  <c:v>2004.0183436002737</c:v>
                </c:pt>
                <c:pt idx="276">
                  <c:v>2004.02302532512</c:v>
                </c:pt>
                <c:pt idx="277">
                  <c:v>2004.0323066392878</c:v>
                </c:pt>
                <c:pt idx="278">
                  <c:v>2004.0415058179328</c:v>
                </c:pt>
                <c:pt idx="279">
                  <c:v>2004.0507871321013</c:v>
                </c:pt>
                <c:pt idx="280">
                  <c:v>2004.0646680355908</c:v>
                </c:pt>
                <c:pt idx="281">
                  <c:v>2004.0831485283977</c:v>
                </c:pt>
                <c:pt idx="282">
                  <c:v>2004.0970294318959</c:v>
                </c:pt>
                <c:pt idx="283">
                  <c:v>2004.1017111567419</c:v>
                </c:pt>
                <c:pt idx="284">
                  <c:v>2004.110910335382</c:v>
                </c:pt>
                <c:pt idx="285">
                  <c:v>2004.1155920602371</c:v>
                </c:pt>
                <c:pt idx="286">
                  <c:v>2004.1247912388721</c:v>
                </c:pt>
                <c:pt idx="287">
                  <c:v>2004.1294729637234</c:v>
                </c:pt>
                <c:pt idx="288">
                  <c:v>2004.1433538672143</c:v>
                </c:pt>
                <c:pt idx="289">
                  <c:v>2004.1525530458589</c:v>
                </c:pt>
                <c:pt idx="290">
                  <c:v>2004.1664339493498</c:v>
                </c:pt>
                <c:pt idx="291">
                  <c:v>2004.1757152635182</c:v>
                </c:pt>
                <c:pt idx="292">
                  <c:v>2004.1757152635182</c:v>
                </c:pt>
                <c:pt idx="293">
                  <c:v>2004.180314852832</c:v>
                </c:pt>
                <c:pt idx="294">
                  <c:v>2004.1895961670089</c:v>
                </c:pt>
                <c:pt idx="295">
                  <c:v>2004.2034770704997</c:v>
                </c:pt>
                <c:pt idx="296">
                  <c:v>2004.2266392881611</c:v>
                </c:pt>
                <c:pt idx="297">
                  <c:v>2004.2451197809767</c:v>
                </c:pt>
                <c:pt idx="298">
                  <c:v>2004.2544010951399</c:v>
                </c:pt>
                <c:pt idx="299">
                  <c:v>2004.259000684463</c:v>
                </c:pt>
                <c:pt idx="300">
                  <c:v>2004.259000684463</c:v>
                </c:pt>
                <c:pt idx="301">
                  <c:v>2004.2636002737852</c:v>
                </c:pt>
                <c:pt idx="302">
                  <c:v>2004.2728815879534</c:v>
                </c:pt>
                <c:pt idx="303">
                  <c:v>2004.2774811772761</c:v>
                </c:pt>
                <c:pt idx="304">
                  <c:v>2004.2913620807667</c:v>
                </c:pt>
                <c:pt idx="305">
                  <c:v>2004.2913620807667</c:v>
                </c:pt>
                <c:pt idx="306">
                  <c:v>2004.2960438056125</c:v>
                </c:pt>
                <c:pt idx="307">
                  <c:v>2004.3099247091034</c:v>
                </c:pt>
                <c:pt idx="308">
                  <c:v>2004.3284052019158</c:v>
                </c:pt>
                <c:pt idx="309">
                  <c:v>2004.3468856947311</c:v>
                </c:pt>
                <c:pt idx="310">
                  <c:v>2004.3654483230648</c:v>
                </c:pt>
                <c:pt idx="311">
                  <c:v>2004.3747296372349</c:v>
                </c:pt>
                <c:pt idx="312">
                  <c:v>2004.3839288158708</c:v>
                </c:pt>
                <c:pt idx="313">
                  <c:v>2004.3932101300438</c:v>
                </c:pt>
                <c:pt idx="314">
                  <c:v>2004.4070910335411</c:v>
                </c:pt>
                <c:pt idx="315">
                  <c:v>2004.4070910335411</c:v>
                </c:pt>
                <c:pt idx="316">
                  <c:v>2004.4163723477081</c:v>
                </c:pt>
                <c:pt idx="317">
                  <c:v>2004.4209719370301</c:v>
                </c:pt>
                <c:pt idx="318">
                  <c:v>2004.4209719370301</c:v>
                </c:pt>
                <c:pt idx="319">
                  <c:v>2004.4255715263564</c:v>
                </c:pt>
                <c:pt idx="320">
                  <c:v>2004.4302532511981</c:v>
                </c:pt>
                <c:pt idx="321">
                  <c:v>2004.4441341546878</c:v>
                </c:pt>
                <c:pt idx="322">
                  <c:v>2004.4533333333291</c:v>
                </c:pt>
                <c:pt idx="323">
                  <c:v>2004.4580150581801</c:v>
                </c:pt>
                <c:pt idx="324">
                  <c:v>2004.4672142368195</c:v>
                </c:pt>
                <c:pt idx="325">
                  <c:v>2004.4718959616741</c:v>
                </c:pt>
                <c:pt idx="326">
                  <c:v>2004.4810951403151</c:v>
                </c:pt>
                <c:pt idx="327">
                  <c:v>2004.4903764544829</c:v>
                </c:pt>
                <c:pt idx="328">
                  <c:v>2004.504257357974</c:v>
                </c:pt>
                <c:pt idx="329">
                  <c:v>2004.5088569473003</c:v>
                </c:pt>
                <c:pt idx="330">
                  <c:v>2004.5088569473003</c:v>
                </c:pt>
                <c:pt idx="331">
                  <c:v>2004.5135386721424</c:v>
                </c:pt>
                <c:pt idx="332">
                  <c:v>2004.5274195756328</c:v>
                </c:pt>
                <c:pt idx="333">
                  <c:v>2004.5366187542811</c:v>
                </c:pt>
                <c:pt idx="334">
                  <c:v>2004.5413004791228</c:v>
                </c:pt>
                <c:pt idx="335">
                  <c:v>2004.5459000684464</c:v>
                </c:pt>
                <c:pt idx="336">
                  <c:v>2004.5551813826189</c:v>
                </c:pt>
                <c:pt idx="337">
                  <c:v>2004.5776865160849</c:v>
                </c:pt>
                <c:pt idx="338">
                  <c:v>2004.5982203969843</c:v>
                </c:pt>
                <c:pt idx="339">
                  <c:v>2004.6186721423683</c:v>
                </c:pt>
                <c:pt idx="340">
                  <c:v>2004.6341136208048</c:v>
                </c:pt>
                <c:pt idx="341">
                  <c:v>2004.6648323066347</c:v>
                </c:pt>
                <c:pt idx="342">
                  <c:v>2004.6801916495549</c:v>
                </c:pt>
                <c:pt idx="343">
                  <c:v>2004.6956331279951</c:v>
                </c:pt>
                <c:pt idx="344">
                  <c:v>2004.6904585900022</c:v>
                </c:pt>
                <c:pt idx="345">
                  <c:v>2004.7160848733745</c:v>
                </c:pt>
                <c:pt idx="346">
                  <c:v>2004.7315263518128</c:v>
                </c:pt>
                <c:pt idx="347">
                  <c:v>2004.7417111567431</c:v>
                </c:pt>
                <c:pt idx="348">
                  <c:v>2004.7519780971936</c:v>
                </c:pt>
                <c:pt idx="349">
                  <c:v>2004.7776043805613</c:v>
                </c:pt>
                <c:pt idx="350">
                  <c:v>2004.7981382614648</c:v>
                </c:pt>
                <c:pt idx="351">
                  <c:v>2004.8288569472963</c:v>
                </c:pt>
                <c:pt idx="352">
                  <c:v>2004.8545653661881</c:v>
                </c:pt>
                <c:pt idx="353">
                  <c:v>2004.8801916495552</c:v>
                </c:pt>
                <c:pt idx="354">
                  <c:v>2004.8852840520192</c:v>
                </c:pt>
                <c:pt idx="355">
                  <c:v>2004.9109103353858</c:v>
                </c:pt>
                <c:pt idx="356">
                  <c:v>2004.9417111567461</c:v>
                </c:pt>
                <c:pt idx="357">
                  <c:v>2004.9621629021219</c:v>
                </c:pt>
                <c:pt idx="358">
                  <c:v>2004.9826967830261</c:v>
                </c:pt>
                <c:pt idx="359">
                  <c:v>2005.0083230663929</c:v>
                </c:pt>
                <c:pt idx="360">
                  <c:v>2005.0236824093088</c:v>
                </c:pt>
                <c:pt idx="361">
                  <c:v>2005.0442162902098</c:v>
                </c:pt>
                <c:pt idx="362">
                  <c:v>2005.0698425735798</c:v>
                </c:pt>
                <c:pt idx="363">
                  <c:v>2005.1057357973991</c:v>
                </c:pt>
                <c:pt idx="364">
                  <c:v>2005.121095140315</c:v>
                </c:pt>
                <c:pt idx="365">
                  <c:v>2005.1365366187542</c:v>
                </c:pt>
                <c:pt idx="366">
                  <c:v>2005.167255304586</c:v>
                </c:pt>
                <c:pt idx="367">
                  <c:v>2005.172429842569</c:v>
                </c:pt>
                <c:pt idx="368">
                  <c:v>2005.1928815879528</c:v>
                </c:pt>
                <c:pt idx="369">
                  <c:v>2005.218507871321</c:v>
                </c:pt>
                <c:pt idx="370">
                  <c:v>2005.218507871321</c:v>
                </c:pt>
                <c:pt idx="371">
                  <c:v>2005.2287748117731</c:v>
                </c:pt>
                <c:pt idx="372">
                  <c:v>2005.2441341546878</c:v>
                </c:pt>
                <c:pt idx="373">
                  <c:v>2005.2493086926759</c:v>
                </c:pt>
                <c:pt idx="374">
                  <c:v>2005.2595756331311</c:v>
                </c:pt>
                <c:pt idx="375">
                  <c:v>2005.2800273785078</c:v>
                </c:pt>
                <c:pt idx="376">
                  <c:v>2005.2954688569448</c:v>
                </c:pt>
                <c:pt idx="377">
                  <c:v>2005.321095140315</c:v>
                </c:pt>
                <c:pt idx="378">
                  <c:v>2005.3620807665982</c:v>
                </c:pt>
                <c:pt idx="379">
                  <c:v>2005.3723477070498</c:v>
                </c:pt>
                <c:pt idx="380">
                  <c:v>2005.3826146475008</c:v>
                </c:pt>
                <c:pt idx="381">
                  <c:v>2005.3928815879528</c:v>
                </c:pt>
                <c:pt idx="382">
                  <c:v>2005.418507871321</c:v>
                </c:pt>
                <c:pt idx="383">
                  <c:v>2005.4286926762511</c:v>
                </c:pt>
                <c:pt idx="384">
                  <c:v>2005.4389596167011</c:v>
                </c:pt>
                <c:pt idx="385">
                  <c:v>2005.4594934976051</c:v>
                </c:pt>
                <c:pt idx="386">
                  <c:v>2005.4645859000711</c:v>
                </c:pt>
                <c:pt idx="387">
                  <c:v>2005.469760438056</c:v>
                </c:pt>
                <c:pt idx="388">
                  <c:v>2005.4748528405203</c:v>
                </c:pt>
                <c:pt idx="389">
                  <c:v>2005.4800273785079</c:v>
                </c:pt>
                <c:pt idx="390">
                  <c:v>2005.4902121834359</c:v>
                </c:pt>
                <c:pt idx="391">
                  <c:v>2005.4953867214251</c:v>
                </c:pt>
                <c:pt idx="392">
                  <c:v>2005.5056536618818</c:v>
                </c:pt>
                <c:pt idx="393">
                  <c:v>2005.5159206023272</c:v>
                </c:pt>
                <c:pt idx="394">
                  <c:v>2005.5210130047913</c:v>
                </c:pt>
                <c:pt idx="395">
                  <c:v>2005.5261054072594</c:v>
                </c:pt>
                <c:pt idx="396">
                  <c:v>2005.5312799452431</c:v>
                </c:pt>
                <c:pt idx="397">
                  <c:v>2005.5363723477071</c:v>
                </c:pt>
                <c:pt idx="398">
                  <c:v>2005.5466392881601</c:v>
                </c:pt>
                <c:pt idx="399">
                  <c:v>2005.5518138261464</c:v>
                </c:pt>
                <c:pt idx="400">
                  <c:v>2005.5569062286106</c:v>
                </c:pt>
                <c:pt idx="401">
                  <c:v>2005.5619986310746</c:v>
                </c:pt>
                <c:pt idx="402">
                  <c:v>2005.5876249144408</c:v>
                </c:pt>
                <c:pt idx="403">
                  <c:v>2005.6081587953456</c:v>
                </c:pt>
                <c:pt idx="404">
                  <c:v>2005.6235181382608</c:v>
                </c:pt>
                <c:pt idx="405">
                  <c:v>2005.6286926762491</c:v>
                </c:pt>
                <c:pt idx="406">
                  <c:v>2005.649144421629</c:v>
                </c:pt>
                <c:pt idx="407">
                  <c:v>2005.6645859000685</c:v>
                </c:pt>
                <c:pt idx="408">
                  <c:v>2005.6953045858959</c:v>
                </c:pt>
                <c:pt idx="409">
                  <c:v>2005.7055715263559</c:v>
                </c:pt>
                <c:pt idx="410">
                  <c:v>2005.7158384668035</c:v>
                </c:pt>
                <c:pt idx="411">
                  <c:v>2005.7209308692677</c:v>
                </c:pt>
                <c:pt idx="412">
                  <c:v>2005.7261054072605</c:v>
                </c:pt>
                <c:pt idx="413">
                  <c:v>2005.7311978097193</c:v>
                </c:pt>
                <c:pt idx="414">
                  <c:v>2005.7414647501712</c:v>
                </c:pt>
                <c:pt idx="415">
                  <c:v>2005.7568240930868</c:v>
                </c:pt>
                <c:pt idx="416">
                  <c:v>2005.7773579739903</c:v>
                </c:pt>
                <c:pt idx="417">
                  <c:v>2005.7978918548938</c:v>
                </c:pt>
                <c:pt idx="418">
                  <c:v>2005.8029842573524</c:v>
                </c:pt>
                <c:pt idx="419">
                  <c:v>2005.8235181382609</c:v>
                </c:pt>
                <c:pt idx="420">
                  <c:v>2005.8542368240874</c:v>
                </c:pt>
                <c:pt idx="421">
                  <c:v>2005.8645037645451</c:v>
                </c:pt>
                <c:pt idx="422">
                  <c:v>2005.8747707049959</c:v>
                </c:pt>
                <c:pt idx="423">
                  <c:v>2005.9054893908283</c:v>
                </c:pt>
                <c:pt idx="424">
                  <c:v>2005.9106639288161</c:v>
                </c:pt>
                <c:pt idx="425">
                  <c:v>2005.9157563312863</c:v>
                </c:pt>
                <c:pt idx="426">
                  <c:v>2005.9260232717331</c:v>
                </c:pt>
                <c:pt idx="427">
                  <c:v>2005.9413826146474</c:v>
                </c:pt>
                <c:pt idx="428">
                  <c:v>2005.9465571526434</c:v>
                </c:pt>
                <c:pt idx="429">
                  <c:v>2005.9568240930869</c:v>
                </c:pt>
                <c:pt idx="430">
                  <c:v>2005.9772758384668</c:v>
                </c:pt>
                <c:pt idx="431">
                  <c:v>2005.9875427789186</c:v>
                </c:pt>
                <c:pt idx="432">
                  <c:v>2005.9978097193703</c:v>
                </c:pt>
                <c:pt idx="433">
                  <c:v>2006.0234360027378</c:v>
                </c:pt>
                <c:pt idx="434">
                  <c:v>2006.0490622861055</c:v>
                </c:pt>
                <c:pt idx="435">
                  <c:v>2006.0593292265548</c:v>
                </c:pt>
                <c:pt idx="436">
                  <c:v>2006.0644216290198</c:v>
                </c:pt>
                <c:pt idx="437">
                  <c:v>2006.0695961670101</c:v>
                </c:pt>
                <c:pt idx="438">
                  <c:v>2006.0849555099246</c:v>
                </c:pt>
                <c:pt idx="439">
                  <c:v>2006.0900479123848</c:v>
                </c:pt>
                <c:pt idx="440">
                  <c:v>2006.1105817932971</c:v>
                </c:pt>
                <c:pt idx="441">
                  <c:v>2006.120848733744</c:v>
                </c:pt>
                <c:pt idx="442">
                  <c:v>2006.1362080766598</c:v>
                </c:pt>
                <c:pt idx="443">
                  <c:v>2006.1413826146431</c:v>
                </c:pt>
                <c:pt idx="444">
                  <c:v>2006.1567419575629</c:v>
                </c:pt>
                <c:pt idx="445">
                  <c:v>2006.1670088980104</c:v>
                </c:pt>
                <c:pt idx="446">
                  <c:v>2006.1823682409263</c:v>
                </c:pt>
                <c:pt idx="447">
                  <c:v>2006.2182614647566</c:v>
                </c:pt>
                <c:pt idx="448">
                  <c:v>2006.2336208076658</c:v>
                </c:pt>
                <c:pt idx="449">
                  <c:v>2006.2489801505817</c:v>
                </c:pt>
                <c:pt idx="450">
                  <c:v>2006.2592470910336</c:v>
                </c:pt>
                <c:pt idx="451">
                  <c:v>2006.2695140314852</c:v>
                </c:pt>
                <c:pt idx="452">
                  <c:v>2006.279780971937</c:v>
                </c:pt>
                <c:pt idx="453">
                  <c:v>2006.2900479123878</c:v>
                </c:pt>
                <c:pt idx="454">
                  <c:v>2006.3104996577686</c:v>
                </c:pt>
                <c:pt idx="455">
                  <c:v>2006.3207665982204</c:v>
                </c:pt>
                <c:pt idx="456">
                  <c:v>2006.3207665982204</c:v>
                </c:pt>
                <c:pt idx="457">
                  <c:v>2006.3310191780822</c:v>
                </c:pt>
                <c:pt idx="458">
                  <c:v>2006.3419397260272</c:v>
                </c:pt>
                <c:pt idx="459">
                  <c:v>2006.3501315068447</c:v>
                </c:pt>
                <c:pt idx="460">
                  <c:v>2006.3556136986301</c:v>
                </c:pt>
                <c:pt idx="461">
                  <c:v>2006.3638054794508</c:v>
                </c:pt>
                <c:pt idx="462">
                  <c:v>2006.3692849315048</c:v>
                </c:pt>
                <c:pt idx="463">
                  <c:v>2006.372030136981</c:v>
                </c:pt>
                <c:pt idx="464">
                  <c:v>2006.3802383561592</c:v>
                </c:pt>
                <c:pt idx="465">
                  <c:v>2006.3884356164331</c:v>
                </c:pt>
                <c:pt idx="466">
                  <c:v>2006.3911753424657</c:v>
                </c:pt>
                <c:pt idx="467">
                  <c:v>2006.3939178082192</c:v>
                </c:pt>
                <c:pt idx="468">
                  <c:v>2006.3993753424656</c:v>
                </c:pt>
                <c:pt idx="469">
                  <c:v>2006.4157698630204</c:v>
                </c:pt>
                <c:pt idx="470">
                  <c:v>2006.423961643836</c:v>
                </c:pt>
                <c:pt idx="471">
                  <c:v>2006.4294164383548</c:v>
                </c:pt>
                <c:pt idx="472">
                  <c:v>2006.4294082191748</c:v>
                </c:pt>
                <c:pt idx="473">
                  <c:v>2006.4375972602811</c:v>
                </c:pt>
                <c:pt idx="474">
                  <c:v>2006.4457945205481</c:v>
                </c:pt>
                <c:pt idx="475">
                  <c:v>2006.4458054794559</c:v>
                </c:pt>
                <c:pt idx="476">
                  <c:v>2006.4512602739726</c:v>
                </c:pt>
                <c:pt idx="477">
                  <c:v>2006.4567260273973</c:v>
                </c:pt>
                <c:pt idx="478">
                  <c:v>2006.4621972602761</c:v>
                </c:pt>
                <c:pt idx="479">
                  <c:v>2006.470389041096</c:v>
                </c:pt>
                <c:pt idx="480">
                  <c:v>2006.4758465753398</c:v>
                </c:pt>
                <c:pt idx="481">
                  <c:v>2006.4785753424712</c:v>
                </c:pt>
                <c:pt idx="482">
                  <c:v>2006.4867780821969</c:v>
                </c:pt>
                <c:pt idx="483">
                  <c:v>2006.4895041095901</c:v>
                </c:pt>
                <c:pt idx="484">
                  <c:v>2006.500430136982</c:v>
                </c:pt>
                <c:pt idx="485">
                  <c:v>2006.5086356164384</c:v>
                </c:pt>
                <c:pt idx="486">
                  <c:v>2006.5141068493097</c:v>
                </c:pt>
                <c:pt idx="487">
                  <c:v>2006.5222986301358</c:v>
                </c:pt>
                <c:pt idx="488">
                  <c:v>2006.5277698630161</c:v>
                </c:pt>
                <c:pt idx="489">
                  <c:v>2006.530509589041</c:v>
                </c:pt>
                <c:pt idx="490">
                  <c:v>2006.538709589041</c:v>
                </c:pt>
                <c:pt idx="491">
                  <c:v>2006.5441808219148</c:v>
                </c:pt>
                <c:pt idx="492">
                  <c:v>2006.5496493150679</c:v>
                </c:pt>
                <c:pt idx="493">
                  <c:v>2006.5551068493148</c:v>
                </c:pt>
                <c:pt idx="494">
                  <c:v>2006.5578356164378</c:v>
                </c:pt>
                <c:pt idx="495">
                  <c:v>2006.5632958904098</c:v>
                </c:pt>
                <c:pt idx="496">
                  <c:v>2006.5687671232943</c:v>
                </c:pt>
                <c:pt idx="497">
                  <c:v>2006.5769589041101</c:v>
                </c:pt>
                <c:pt idx="498">
                  <c:v>2006.5824219178016</c:v>
                </c:pt>
                <c:pt idx="499">
                  <c:v>2006.5851506849315</c:v>
                </c:pt>
                <c:pt idx="500">
                  <c:v>2006.5878794520561</c:v>
                </c:pt>
                <c:pt idx="501">
                  <c:v>2006.5960712328758</c:v>
                </c:pt>
                <c:pt idx="502">
                  <c:v>2006.6042739726026</c:v>
                </c:pt>
                <c:pt idx="503">
                  <c:v>2006.604276712324</c:v>
                </c:pt>
                <c:pt idx="504">
                  <c:v>2006.6124739726026</c:v>
                </c:pt>
                <c:pt idx="505">
                  <c:v>2006.6179315068478</c:v>
                </c:pt>
                <c:pt idx="506">
                  <c:v>2006.6233863013651</c:v>
                </c:pt>
                <c:pt idx="507">
                  <c:v>2006.6315917808217</c:v>
                </c:pt>
                <c:pt idx="508">
                  <c:v>2006.6452547945205</c:v>
                </c:pt>
                <c:pt idx="509">
                  <c:v>2006.6561835616437</c:v>
                </c:pt>
                <c:pt idx="510">
                  <c:v>2006.6671095890408</c:v>
                </c:pt>
                <c:pt idx="511">
                  <c:v>2006.6753013698628</c:v>
                </c:pt>
                <c:pt idx="512">
                  <c:v>2006.6834931506849</c:v>
                </c:pt>
                <c:pt idx="513">
                  <c:v>2006.6916849315048</c:v>
                </c:pt>
                <c:pt idx="514">
                  <c:v>2006.6998821917807</c:v>
                </c:pt>
                <c:pt idx="515">
                  <c:v>2006.7026219178078</c:v>
                </c:pt>
                <c:pt idx="516">
                  <c:v>2006.7053589041111</c:v>
                </c:pt>
                <c:pt idx="517">
                  <c:v>2006.7135479452061</c:v>
                </c:pt>
                <c:pt idx="518">
                  <c:v>2006.7190054794519</c:v>
                </c:pt>
                <c:pt idx="519">
                  <c:v>2006.7217178082201</c:v>
                </c:pt>
                <c:pt idx="520">
                  <c:v>2006.7271726027411</c:v>
                </c:pt>
                <c:pt idx="521">
                  <c:v>2006.7271616438361</c:v>
                </c:pt>
                <c:pt idx="522">
                  <c:v>2006.7353506849315</c:v>
                </c:pt>
                <c:pt idx="523">
                  <c:v>2006.7353342465749</c:v>
                </c:pt>
                <c:pt idx="524">
                  <c:v>2006.7408109589028</c:v>
                </c:pt>
                <c:pt idx="525">
                  <c:v>2006.7435506849315</c:v>
                </c:pt>
                <c:pt idx="526">
                  <c:v>2006.7517452054794</c:v>
                </c:pt>
                <c:pt idx="527">
                  <c:v>2006.7599369863008</c:v>
                </c:pt>
                <c:pt idx="528">
                  <c:v>2006.7708739726031</c:v>
                </c:pt>
                <c:pt idx="529">
                  <c:v>2006.7736109589</c:v>
                </c:pt>
                <c:pt idx="530">
                  <c:v>2006.7818</c:v>
                </c:pt>
                <c:pt idx="531">
                  <c:v>2006.7927315068478</c:v>
                </c:pt>
                <c:pt idx="532">
                  <c:v>2006.8063972602761</c:v>
                </c:pt>
                <c:pt idx="533">
                  <c:v>2006.8118547945205</c:v>
                </c:pt>
                <c:pt idx="534">
                  <c:v>2006.8200547945205</c:v>
                </c:pt>
                <c:pt idx="535">
                  <c:v>2006.8282438356148</c:v>
                </c:pt>
                <c:pt idx="536">
                  <c:v>2006.8391671232921</c:v>
                </c:pt>
                <c:pt idx="537">
                  <c:v>2006.8500931506851</c:v>
                </c:pt>
                <c:pt idx="538">
                  <c:v>2006.8528219178036</c:v>
                </c:pt>
                <c:pt idx="539">
                  <c:v>2006.8610273972602</c:v>
                </c:pt>
                <c:pt idx="540">
                  <c:v>2006.8692191780822</c:v>
                </c:pt>
                <c:pt idx="541">
                  <c:v>2006.8774273972599</c:v>
                </c:pt>
                <c:pt idx="542">
                  <c:v>2006.8856301369858</c:v>
                </c:pt>
                <c:pt idx="543">
                  <c:v>2006.8965534246643</c:v>
                </c:pt>
                <c:pt idx="544">
                  <c:v>2006.9074849315068</c:v>
                </c:pt>
                <c:pt idx="545">
                  <c:v>2006.9156712328765</c:v>
                </c:pt>
                <c:pt idx="546">
                  <c:v>2006.9211232876712</c:v>
                </c:pt>
                <c:pt idx="547">
                  <c:v>2006.9265780821988</c:v>
                </c:pt>
                <c:pt idx="548">
                  <c:v>2006.9238410958899</c:v>
                </c:pt>
                <c:pt idx="549">
                  <c:v>2006.9347808219177</c:v>
                </c:pt>
                <c:pt idx="550">
                  <c:v>2006.9402438356158</c:v>
                </c:pt>
                <c:pt idx="551">
                  <c:v>2006.9457041095911</c:v>
                </c:pt>
                <c:pt idx="552">
                  <c:v>2006.9456958904111</c:v>
                </c:pt>
                <c:pt idx="553">
                  <c:v>2006.9511534246631</c:v>
                </c:pt>
                <c:pt idx="554">
                  <c:v>2006.9538958904109</c:v>
                </c:pt>
                <c:pt idx="555">
                  <c:v>2006.9566356164382</c:v>
                </c:pt>
                <c:pt idx="556">
                  <c:v>2006.9648328767098</c:v>
                </c:pt>
                <c:pt idx="557">
                  <c:v>2006.9784904109588</c:v>
                </c:pt>
                <c:pt idx="558">
                  <c:v>2006.9921397260273</c:v>
                </c:pt>
                <c:pt idx="559">
                  <c:v>2006.9975972602804</c:v>
                </c:pt>
                <c:pt idx="560">
                  <c:v>2007.0030547945205</c:v>
                </c:pt>
                <c:pt idx="561">
                  <c:v>2007.0057753424712</c:v>
                </c:pt>
                <c:pt idx="562">
                  <c:v>2007.0139808219178</c:v>
                </c:pt>
                <c:pt idx="563">
                  <c:v>2007.0221726027401</c:v>
                </c:pt>
                <c:pt idx="564">
                  <c:v>2007.0248986301358</c:v>
                </c:pt>
                <c:pt idx="565">
                  <c:v>2007.0330904109578</c:v>
                </c:pt>
                <c:pt idx="566">
                  <c:v>2007.0358328767122</c:v>
                </c:pt>
                <c:pt idx="567">
                  <c:v>2007.041304109589</c:v>
                </c:pt>
                <c:pt idx="568">
                  <c:v>2007.0522219178026</c:v>
                </c:pt>
                <c:pt idx="569">
                  <c:v>2007.0658739726061</c:v>
                </c:pt>
                <c:pt idx="570">
                  <c:v>2007.0740630136986</c:v>
                </c:pt>
                <c:pt idx="571">
                  <c:v>2007.0795205479449</c:v>
                </c:pt>
                <c:pt idx="572">
                  <c:v>2007.0877068493148</c:v>
                </c:pt>
                <c:pt idx="573">
                  <c:v>2007.0904328767069</c:v>
                </c:pt>
                <c:pt idx="574">
                  <c:v>2007.0986356164378</c:v>
                </c:pt>
                <c:pt idx="575">
                  <c:v>2007.1068273972603</c:v>
                </c:pt>
                <c:pt idx="576">
                  <c:v>2007.1003213854258</c:v>
                </c:pt>
                <c:pt idx="577">
                  <c:v>2007.1172705379638</c:v>
                </c:pt>
                <c:pt idx="578">
                  <c:v>2007.1202615648876</c:v>
                </c:pt>
                <c:pt idx="579">
                  <c:v>2007.1282376366698</c:v>
                </c:pt>
                <c:pt idx="580">
                  <c:v>2007.1372107174298</c:v>
                </c:pt>
                <c:pt idx="581">
                  <c:v>2007.1392047353718</c:v>
                </c:pt>
                <c:pt idx="582">
                  <c:v>2007.1511688430528</c:v>
                </c:pt>
                <c:pt idx="583">
                  <c:v>2007.1531628609978</c:v>
                </c:pt>
                <c:pt idx="584">
                  <c:v>2007.1531628609978</c:v>
                </c:pt>
                <c:pt idx="585">
                  <c:v>2007.162135941757</c:v>
                </c:pt>
                <c:pt idx="586">
                  <c:v>2007.1641299596986</c:v>
                </c:pt>
                <c:pt idx="587">
                  <c:v>2007.1641299596986</c:v>
                </c:pt>
                <c:pt idx="588">
                  <c:v>2007.162135941757</c:v>
                </c:pt>
                <c:pt idx="589">
                  <c:v>2007.1701120135365</c:v>
                </c:pt>
                <c:pt idx="590">
                  <c:v>2007.1760940673798</c:v>
                </c:pt>
                <c:pt idx="591">
                  <c:v>2007.1780880853248</c:v>
                </c:pt>
                <c:pt idx="592">
                  <c:v>2007.1870611660861</c:v>
                </c:pt>
                <c:pt idx="593">
                  <c:v>2007.1900521930029</c:v>
                </c:pt>
                <c:pt idx="594">
                  <c:v>2007.1980282647878</c:v>
                </c:pt>
                <c:pt idx="595">
                  <c:v>2007.2060043365725</c:v>
                </c:pt>
                <c:pt idx="596">
                  <c:v>2007.219962462201</c:v>
                </c:pt>
                <c:pt idx="597">
                  <c:v>2007.2309295608995</c:v>
                </c:pt>
                <c:pt idx="598">
                  <c:v>2007.2369116147381</c:v>
                </c:pt>
                <c:pt idx="599">
                  <c:v>2007.2418966596028</c:v>
                </c:pt>
                <c:pt idx="600">
                  <c:v>2007.2508697403657</c:v>
                </c:pt>
                <c:pt idx="601">
                  <c:v>2007.2508697403657</c:v>
                </c:pt>
                <c:pt idx="602">
                  <c:v>2007.2648278659842</c:v>
                </c:pt>
                <c:pt idx="603">
                  <c:v>2007.2757949646923</c:v>
                </c:pt>
                <c:pt idx="604">
                  <c:v>2007.2807800095536</c:v>
                </c:pt>
                <c:pt idx="605">
                  <c:v>2007.2947381351748</c:v>
                </c:pt>
                <c:pt idx="606">
                  <c:v>2007.3176693415624</c:v>
                </c:pt>
                <c:pt idx="607">
                  <c:v>2007.3396035389649</c:v>
                </c:pt>
                <c:pt idx="608">
                  <c:v>2007.3505706376693</c:v>
                </c:pt>
                <c:pt idx="609">
                  <c:v>2007.3705108171298</c:v>
                </c:pt>
                <c:pt idx="610">
                  <c:v>2007.3754958619959</c:v>
                </c:pt>
                <c:pt idx="611">
                  <c:v>2007.3864629607001</c:v>
                </c:pt>
                <c:pt idx="612">
                  <c:v>2007.3954360414548</c:v>
                </c:pt>
                <c:pt idx="613">
                  <c:v>2007.4034121132424</c:v>
                </c:pt>
                <c:pt idx="614">
                  <c:v>2007.409394167081</c:v>
                </c:pt>
                <c:pt idx="615">
                  <c:v>2007.4233522927041</c:v>
                </c:pt>
                <c:pt idx="616">
                  <c:v>2007.4393044362735</c:v>
                </c:pt>
                <c:pt idx="617">
                  <c:v>2007.456253588816</c:v>
                </c:pt>
                <c:pt idx="618">
                  <c:v>2007.46722068752</c:v>
                </c:pt>
                <c:pt idx="619">
                  <c:v>2007.4981279656861</c:v>
                </c:pt>
                <c:pt idx="620">
                  <c:v>2007.5031130105506</c:v>
                </c:pt>
                <c:pt idx="621">
                  <c:v>2007.5090950643901</c:v>
                </c:pt>
                <c:pt idx="622">
                  <c:v>2007.5120860913078</c:v>
                </c:pt>
                <c:pt idx="623">
                  <c:v>2007.514080109255</c:v>
                </c:pt>
                <c:pt idx="624">
                  <c:v>2007.5310292617969</c:v>
                </c:pt>
                <c:pt idx="625">
                  <c:v>2007.54498738742</c:v>
                </c:pt>
                <c:pt idx="626">
                  <c:v>2007.5619365399548</c:v>
                </c:pt>
                <c:pt idx="627">
                  <c:v>2007.575894665586</c:v>
                </c:pt>
                <c:pt idx="628">
                  <c:v>2007.5838707373698</c:v>
                </c:pt>
                <c:pt idx="629">
                  <c:v>2007.5948378360695</c:v>
                </c:pt>
                <c:pt idx="630">
                  <c:v>2007.6087959617014</c:v>
                </c:pt>
                <c:pt idx="631">
                  <c:v>2007.6227540873199</c:v>
                </c:pt>
                <c:pt idx="632">
                  <c:v>2007.642694266782</c:v>
                </c:pt>
                <c:pt idx="633">
                  <c:v>2007.6586464103498</c:v>
                </c:pt>
                <c:pt idx="634">
                  <c:v>2007.6785865898128</c:v>
                </c:pt>
                <c:pt idx="635">
                  <c:v>2007.6895536885181</c:v>
                </c:pt>
                <c:pt idx="636">
                  <c:v>2007.7084968590048</c:v>
                </c:pt>
                <c:pt idx="637">
                  <c:v>2007.7204609666821</c:v>
                </c:pt>
                <c:pt idx="638">
                  <c:v>2007.7204609666821</c:v>
                </c:pt>
                <c:pt idx="639">
                  <c:v>2007.7254460115448</c:v>
                </c:pt>
                <c:pt idx="640">
                  <c:v>2007.7314280653848</c:v>
                </c:pt>
                <c:pt idx="641">
                  <c:v>2007.7364131102515</c:v>
                </c:pt>
                <c:pt idx="642">
                  <c:v>2007.7394041371708</c:v>
                </c:pt>
                <c:pt idx="643">
                  <c:v>2007.7394041371708</c:v>
                </c:pt>
                <c:pt idx="644">
                  <c:v>2007.7593443166277</c:v>
                </c:pt>
                <c:pt idx="645">
                  <c:v>2007.7673203884158</c:v>
                </c:pt>
                <c:pt idx="646">
                  <c:v>2007.7733024422555</c:v>
                </c:pt>
                <c:pt idx="647">
                  <c:v>2007.7862635589056</c:v>
                </c:pt>
                <c:pt idx="648">
                  <c:v>2007.7842695409593</c:v>
                </c:pt>
                <c:pt idx="649">
                  <c:v>2007.792245612744</c:v>
                </c:pt>
                <c:pt idx="650">
                  <c:v>2007.8002216845287</c:v>
                </c:pt>
                <c:pt idx="651">
                  <c:v>2007.812185792206</c:v>
                </c:pt>
                <c:pt idx="652">
                  <c:v>2007.8171708370708</c:v>
                </c:pt>
                <c:pt idx="653">
                  <c:v>2007.8171708370708</c:v>
                </c:pt>
                <c:pt idx="654">
                  <c:v>2007.831128962694</c:v>
                </c:pt>
                <c:pt idx="655">
                  <c:v>2007.831128962694</c:v>
                </c:pt>
                <c:pt idx="656">
                  <c:v>2007.8341199896129</c:v>
                </c:pt>
                <c:pt idx="657">
                  <c:v>2007.8371110165326</c:v>
                </c:pt>
                <c:pt idx="658">
                  <c:v>2007.8480781152366</c:v>
                </c:pt>
                <c:pt idx="659">
                  <c:v>2007.8590452139354</c:v>
                </c:pt>
                <c:pt idx="660">
                  <c:v>2007.8670212857251</c:v>
                </c:pt>
                <c:pt idx="661">
                  <c:v>2007.8700123126428</c:v>
                </c:pt>
                <c:pt idx="662">
                  <c:v>2007.877988384429</c:v>
                </c:pt>
                <c:pt idx="663">
                  <c:v>2007.8919465100453</c:v>
                </c:pt>
                <c:pt idx="664">
                  <c:v>2007.8979285638898</c:v>
                </c:pt>
                <c:pt idx="665">
                  <c:v>2007.9059046356751</c:v>
                </c:pt>
                <c:pt idx="666">
                  <c:v>2007.9088956626001</c:v>
                </c:pt>
                <c:pt idx="667">
                  <c:v>2007.914877716433</c:v>
                </c:pt>
                <c:pt idx="668">
                  <c:v>2007.9198627613011</c:v>
                </c:pt>
                <c:pt idx="669">
                  <c:v>2007.9308298600031</c:v>
                </c:pt>
                <c:pt idx="670">
                  <c:v>2007.936811913841</c:v>
                </c:pt>
                <c:pt idx="671">
                  <c:v>2007.9447879856261</c:v>
                </c:pt>
                <c:pt idx="672">
                  <c:v>2007.9507700394638</c:v>
                </c:pt>
                <c:pt idx="673">
                  <c:v>2007.9587461112485</c:v>
                </c:pt>
                <c:pt idx="674">
                  <c:v>2007.9677191920061</c:v>
                </c:pt>
                <c:pt idx="675">
                  <c:v>2007.9756952637972</c:v>
                </c:pt>
                <c:pt idx="676">
                  <c:v>2007.9836713355755</c:v>
                </c:pt>
                <c:pt idx="677">
                  <c:v>2008.0006204881181</c:v>
                </c:pt>
                <c:pt idx="678">
                  <c:v>2008.0066025419565</c:v>
                </c:pt>
                <c:pt idx="679">
                  <c:v>2008.0115875868219</c:v>
                </c:pt>
                <c:pt idx="680">
                  <c:v>2008.0115875868219</c:v>
                </c:pt>
                <c:pt idx="681">
                  <c:v>2008.0225546855261</c:v>
                </c:pt>
                <c:pt idx="682">
                  <c:v>2008.0225546855261</c:v>
                </c:pt>
                <c:pt idx="683">
                  <c:v>2008.0315277662885</c:v>
                </c:pt>
                <c:pt idx="684">
                  <c:v>2008.0454858919059</c:v>
                </c:pt>
                <c:pt idx="685">
                  <c:v>2008.0504709367708</c:v>
                </c:pt>
                <c:pt idx="686">
                  <c:v>2008.0564529906103</c:v>
                </c:pt>
                <c:pt idx="687">
                  <c:v>2008.0644290623948</c:v>
                </c:pt>
                <c:pt idx="688">
                  <c:v>2008.0704111162336</c:v>
                </c:pt>
                <c:pt idx="689">
                  <c:v>2008.0704111162336</c:v>
                </c:pt>
                <c:pt idx="690">
                  <c:v>2008.0753961611001</c:v>
                </c:pt>
                <c:pt idx="691">
                  <c:v>2008.0843692418548</c:v>
                </c:pt>
                <c:pt idx="692">
                  <c:v>2008.0973303585015</c:v>
                </c:pt>
                <c:pt idx="693">
                  <c:v>2008.1033124123389</c:v>
                </c:pt>
                <c:pt idx="694">
                  <c:v>2008.1222555828338</c:v>
                </c:pt>
                <c:pt idx="695">
                  <c:v>2008.1222555828338</c:v>
                </c:pt>
                <c:pt idx="696">
                  <c:v>2008.1342196905098</c:v>
                </c:pt>
                <c:pt idx="697">
                  <c:v>2008.1392047353718</c:v>
                </c:pt>
                <c:pt idx="698">
                  <c:v>2008.1392047353718</c:v>
                </c:pt>
                <c:pt idx="699">
                  <c:v>2008.1421957622961</c:v>
                </c:pt>
                <c:pt idx="700">
                  <c:v>2008.1481778161328</c:v>
                </c:pt>
                <c:pt idx="701">
                  <c:v>2008.1611389327797</c:v>
                </c:pt>
                <c:pt idx="702">
                  <c:v>2008.1636297062116</c:v>
                </c:pt>
                <c:pt idx="703">
                  <c:v>2008.1831015766302</c:v>
                </c:pt>
                <c:pt idx="704">
                  <c:v>2008.1914586025648</c:v>
                </c:pt>
                <c:pt idx="705">
                  <c:v>2008.2025734470633</c:v>
                </c:pt>
                <c:pt idx="706">
                  <c:v>2008.208089084178</c:v>
                </c:pt>
                <c:pt idx="707">
                  <c:v>2008.2192039286651</c:v>
                </c:pt>
                <c:pt idx="708">
                  <c:v>2008.2331601619712</c:v>
                </c:pt>
                <c:pt idx="709">
                  <c:v>2008.2442750064608</c:v>
                </c:pt>
                <c:pt idx="710">
                  <c:v>2008.255389850952</c:v>
                </c:pt>
                <c:pt idx="711">
                  <c:v>2008.2609054880681</c:v>
                </c:pt>
                <c:pt idx="712">
                  <c:v>2008.2637468768789</c:v>
                </c:pt>
                <c:pt idx="713">
                  <c:v>2008.2776195399329</c:v>
                </c:pt>
                <c:pt idx="714">
                  <c:v>2008.2859765658654</c:v>
                </c:pt>
                <c:pt idx="715">
                  <c:v>2008.2942500215388</c:v>
                </c:pt>
                <c:pt idx="716">
                  <c:v>2008.3026070474714</c:v>
                </c:pt>
                <c:pt idx="717">
                  <c:v>2008.3137218919608</c:v>
                </c:pt>
                <c:pt idx="718">
                  <c:v>2008.3220789178897</c:v>
                </c:pt>
                <c:pt idx="719">
                  <c:v>2008.333193762385</c:v>
                </c:pt>
                <c:pt idx="720">
                  <c:v>2008.3387929697601</c:v>
                </c:pt>
                <c:pt idx="721">
                  <c:v>2008.347066425433</c:v>
                </c:pt>
                <c:pt idx="722">
                  <c:v>2008.3610226587398</c:v>
                </c:pt>
                <c:pt idx="723">
                  <c:v>2008.369379684673</c:v>
                </c:pt>
                <c:pt idx="724">
                  <c:v>2008.3748953217885</c:v>
                </c:pt>
                <c:pt idx="725">
                  <c:v>2008.3860101662801</c:v>
                </c:pt>
                <c:pt idx="726">
                  <c:v>2008.3943671922116</c:v>
                </c:pt>
                <c:pt idx="727">
                  <c:v>2008.4027242181442</c:v>
                </c:pt>
                <c:pt idx="728">
                  <c:v>2008.40823985526</c:v>
                </c:pt>
                <c:pt idx="729">
                  <c:v>2008.4138390626351</c:v>
                </c:pt>
                <c:pt idx="730">
                  <c:v>2008.4193546997501</c:v>
                </c:pt>
                <c:pt idx="731">
                  <c:v>2008.4193546997501</c:v>
                </c:pt>
                <c:pt idx="732">
                  <c:v>2008.4277117256893</c:v>
                </c:pt>
                <c:pt idx="733">
                  <c:v>2008.4360687516198</c:v>
                </c:pt>
                <c:pt idx="734">
                  <c:v>2008.4555406220411</c:v>
                </c:pt>
                <c:pt idx="735">
                  <c:v>2008.474928922202</c:v>
                </c:pt>
                <c:pt idx="736">
                  <c:v>2008.4805281295769</c:v>
                </c:pt>
                <c:pt idx="737">
                  <c:v>2008.4861273369518</c:v>
                </c:pt>
                <c:pt idx="738">
                  <c:v>2008.4916429740674</c:v>
                </c:pt>
                <c:pt idx="739">
                  <c:v>2008.5</c:v>
                </c:pt>
                <c:pt idx="740">
                  <c:v>2008.5055156371161</c:v>
                </c:pt>
                <c:pt idx="741">
                  <c:v>2008.5111148444898</c:v>
                </c:pt>
                <c:pt idx="742">
                  <c:v>2008.508357025933</c:v>
                </c:pt>
                <c:pt idx="743">
                  <c:v>2008.5166304816105</c:v>
                </c:pt>
                <c:pt idx="744">
                  <c:v>2008.5249875075378</c:v>
                </c:pt>
                <c:pt idx="745">
                  <c:v>2008.5287671232954</c:v>
                </c:pt>
                <c:pt idx="746">
                  <c:v>2008.5479452054794</c:v>
                </c:pt>
                <c:pt idx="747">
                  <c:v>2008.5671232876712</c:v>
                </c:pt>
                <c:pt idx="748">
                  <c:v>2008.5863013698629</c:v>
                </c:pt>
                <c:pt idx="749">
                  <c:v>2008.6054794520551</c:v>
                </c:pt>
                <c:pt idx="750">
                  <c:v>2008.6246575342466</c:v>
                </c:pt>
                <c:pt idx="751">
                  <c:v>2008.6438356164331</c:v>
                </c:pt>
                <c:pt idx="752">
                  <c:v>2008.6630136986298</c:v>
                </c:pt>
                <c:pt idx="753">
                  <c:v>2008.682191780822</c:v>
                </c:pt>
                <c:pt idx="754">
                  <c:v>2008.682191780822</c:v>
                </c:pt>
                <c:pt idx="755">
                  <c:v>2008.7013698630137</c:v>
                </c:pt>
                <c:pt idx="756">
                  <c:v>2008.7205479452061</c:v>
                </c:pt>
                <c:pt idx="757">
                  <c:v>2008.7397260273972</c:v>
                </c:pt>
                <c:pt idx="758">
                  <c:v>2008.7589041095891</c:v>
                </c:pt>
                <c:pt idx="759">
                  <c:v>2008.7780821917811</c:v>
                </c:pt>
                <c:pt idx="760">
                  <c:v>2008.7972602739726</c:v>
                </c:pt>
                <c:pt idx="761">
                  <c:v>2008.8164383561602</c:v>
                </c:pt>
                <c:pt idx="762">
                  <c:v>2008.8356164383558</c:v>
                </c:pt>
                <c:pt idx="763">
                  <c:v>2008.8547945205478</c:v>
                </c:pt>
                <c:pt idx="764">
                  <c:v>2008.8739726027397</c:v>
                </c:pt>
                <c:pt idx="765">
                  <c:v>2008.8931506849308</c:v>
                </c:pt>
                <c:pt idx="766">
                  <c:v>2008.9123287671232</c:v>
                </c:pt>
                <c:pt idx="767">
                  <c:v>2008.9315068493152</c:v>
                </c:pt>
                <c:pt idx="768">
                  <c:v>2008.9506849315069</c:v>
                </c:pt>
                <c:pt idx="769">
                  <c:v>2008.9698630137011</c:v>
                </c:pt>
                <c:pt idx="770">
                  <c:v>2008.9890410958899</c:v>
                </c:pt>
                <c:pt idx="771">
                  <c:v>2009.0082191780823</c:v>
                </c:pt>
                <c:pt idx="772">
                  <c:v>2009.0273972602761</c:v>
                </c:pt>
                <c:pt idx="773">
                  <c:v>2009.0465753424705</c:v>
                </c:pt>
                <c:pt idx="774">
                  <c:v>2009.0657534246654</c:v>
                </c:pt>
                <c:pt idx="775">
                  <c:v>2009.084931506844</c:v>
                </c:pt>
                <c:pt idx="776">
                  <c:v>2009.1041095890398</c:v>
                </c:pt>
                <c:pt idx="777">
                  <c:v>2009.1232876712329</c:v>
                </c:pt>
                <c:pt idx="778">
                  <c:v>2009.1424657534246</c:v>
                </c:pt>
                <c:pt idx="779">
                  <c:v>2009.1616438356148</c:v>
                </c:pt>
                <c:pt idx="780">
                  <c:v>2009.1808219178035</c:v>
                </c:pt>
                <c:pt idx="781">
                  <c:v>2009.1917808219148</c:v>
                </c:pt>
                <c:pt idx="782">
                  <c:v>2009.2109589041111</c:v>
                </c:pt>
                <c:pt idx="783">
                  <c:v>2009.2301369862998</c:v>
                </c:pt>
                <c:pt idx="784">
                  <c:v>2009.2493150684932</c:v>
                </c:pt>
                <c:pt idx="785">
                  <c:v>2009.2684931506851</c:v>
                </c:pt>
                <c:pt idx="786">
                  <c:v>2009.2876712328766</c:v>
                </c:pt>
                <c:pt idx="787">
                  <c:v>2009.3068493150686</c:v>
                </c:pt>
                <c:pt idx="788">
                  <c:v>2009.3260273972603</c:v>
                </c:pt>
                <c:pt idx="789">
                  <c:v>2009.345205479452</c:v>
                </c:pt>
                <c:pt idx="790">
                  <c:v>2009.3643835616438</c:v>
                </c:pt>
                <c:pt idx="791">
                  <c:v>2009.3835616438357</c:v>
                </c:pt>
                <c:pt idx="792">
                  <c:v>2009.4027397260281</c:v>
                </c:pt>
                <c:pt idx="793">
                  <c:v>2009.4219178082201</c:v>
                </c:pt>
                <c:pt idx="794">
                  <c:v>2009.4410958904109</c:v>
                </c:pt>
                <c:pt idx="795">
                  <c:v>2009.4602739726031</c:v>
                </c:pt>
                <c:pt idx="796">
                  <c:v>2009.479452054795</c:v>
                </c:pt>
                <c:pt idx="797">
                  <c:v>2009.4986301369859</c:v>
                </c:pt>
                <c:pt idx="798">
                  <c:v>2009.5178082191778</c:v>
                </c:pt>
                <c:pt idx="799">
                  <c:v>2009.53698630137</c:v>
                </c:pt>
                <c:pt idx="800">
                  <c:v>2009.5561643835617</c:v>
                </c:pt>
                <c:pt idx="801">
                  <c:v>2009.5753424657535</c:v>
                </c:pt>
                <c:pt idx="802">
                  <c:v>2009.5945205479409</c:v>
                </c:pt>
                <c:pt idx="803">
                  <c:v>2009.6136986301358</c:v>
                </c:pt>
                <c:pt idx="804">
                  <c:v>2009.632876712325</c:v>
                </c:pt>
                <c:pt idx="805">
                  <c:v>2009.6520547945206</c:v>
                </c:pt>
                <c:pt idx="806">
                  <c:v>2009.6712328767055</c:v>
                </c:pt>
                <c:pt idx="807">
                  <c:v>2009.6904109588961</c:v>
                </c:pt>
                <c:pt idx="808">
                  <c:v>2009.7095890411013</c:v>
                </c:pt>
                <c:pt idx="809">
                  <c:v>2009.7287671232964</c:v>
                </c:pt>
                <c:pt idx="810">
                  <c:v>2009.7479452054795</c:v>
                </c:pt>
                <c:pt idx="811">
                  <c:v>2009.7671232876712</c:v>
                </c:pt>
                <c:pt idx="812">
                  <c:v>2009.7863013698629</c:v>
                </c:pt>
                <c:pt idx="813">
                  <c:v>2009.8054794520551</c:v>
                </c:pt>
                <c:pt idx="814">
                  <c:v>2009.8246575342466</c:v>
                </c:pt>
                <c:pt idx="815">
                  <c:v>2009.8438356164338</c:v>
                </c:pt>
                <c:pt idx="816">
                  <c:v>2009.8630136986299</c:v>
                </c:pt>
                <c:pt idx="817">
                  <c:v>2009.8821917808218</c:v>
                </c:pt>
                <c:pt idx="818">
                  <c:v>2009.9013698630151</c:v>
                </c:pt>
                <c:pt idx="819">
                  <c:v>2009.9205479452098</c:v>
                </c:pt>
                <c:pt idx="820">
                  <c:v>2009.9397260273972</c:v>
                </c:pt>
                <c:pt idx="821">
                  <c:v>2009.9589041095901</c:v>
                </c:pt>
                <c:pt idx="822">
                  <c:v>2009.9780821917811</c:v>
                </c:pt>
                <c:pt idx="823">
                  <c:v>2009.9972602739726</c:v>
                </c:pt>
                <c:pt idx="824">
                  <c:v>2010.0164383561644</c:v>
                </c:pt>
                <c:pt idx="825">
                  <c:v>2010.0356164383559</c:v>
                </c:pt>
                <c:pt idx="826">
                  <c:v>2010.0547945205478</c:v>
                </c:pt>
                <c:pt idx="827">
                  <c:v>2010.07397260274</c:v>
                </c:pt>
                <c:pt idx="828">
                  <c:v>2010.0931506849308</c:v>
                </c:pt>
                <c:pt idx="829">
                  <c:v>2010.1123287671228</c:v>
                </c:pt>
                <c:pt idx="830">
                  <c:v>2010.1315068493109</c:v>
                </c:pt>
                <c:pt idx="831">
                  <c:v>2010.1506849315058</c:v>
                </c:pt>
                <c:pt idx="832">
                  <c:v>2010.1698630136987</c:v>
                </c:pt>
                <c:pt idx="833">
                  <c:v>2010.1890410958861</c:v>
                </c:pt>
                <c:pt idx="834">
                  <c:v>2010.2082191780821</c:v>
                </c:pt>
                <c:pt idx="835">
                  <c:v>2010.2273972602761</c:v>
                </c:pt>
                <c:pt idx="836">
                  <c:v>2010.2465753424715</c:v>
                </c:pt>
                <c:pt idx="837">
                  <c:v>2010.2657534246659</c:v>
                </c:pt>
                <c:pt idx="838">
                  <c:v>2010.2849315068447</c:v>
                </c:pt>
                <c:pt idx="839">
                  <c:v>2010.3041095890408</c:v>
                </c:pt>
                <c:pt idx="840">
                  <c:v>2010.3232876712329</c:v>
                </c:pt>
                <c:pt idx="841">
                  <c:v>2010.3424657534247</c:v>
                </c:pt>
                <c:pt idx="842">
                  <c:v>2010.3616438356148</c:v>
                </c:pt>
                <c:pt idx="843">
                  <c:v>2010.3808219178036</c:v>
                </c:pt>
                <c:pt idx="844">
                  <c:v>2010.4</c:v>
                </c:pt>
                <c:pt idx="845">
                  <c:v>2010.4191780821959</c:v>
                </c:pt>
                <c:pt idx="846">
                  <c:v>2010.4383561643835</c:v>
                </c:pt>
                <c:pt idx="847">
                  <c:v>2010.4575342465753</c:v>
                </c:pt>
                <c:pt idx="848">
                  <c:v>2010.4767123287681</c:v>
                </c:pt>
                <c:pt idx="849">
                  <c:v>2010.4958904109601</c:v>
                </c:pt>
                <c:pt idx="850">
                  <c:v>2010.5150684931511</c:v>
                </c:pt>
                <c:pt idx="851">
                  <c:v>2010.534246575334</c:v>
                </c:pt>
                <c:pt idx="852">
                  <c:v>2010.5534246575276</c:v>
                </c:pt>
                <c:pt idx="853">
                  <c:v>2010.5726027397259</c:v>
                </c:pt>
                <c:pt idx="854">
                  <c:v>2010.5917808219178</c:v>
                </c:pt>
                <c:pt idx="855">
                  <c:v>2010.61095890411</c:v>
                </c:pt>
                <c:pt idx="856">
                  <c:v>2010.6301369862999</c:v>
                </c:pt>
                <c:pt idx="857">
                  <c:v>2010.6493150684928</c:v>
                </c:pt>
                <c:pt idx="858">
                  <c:v>2010.668493150685</c:v>
                </c:pt>
                <c:pt idx="859">
                  <c:v>2010.6876712328758</c:v>
                </c:pt>
                <c:pt idx="860">
                  <c:v>2010.7068493150684</c:v>
                </c:pt>
                <c:pt idx="861">
                  <c:v>2010.7260273972611</c:v>
                </c:pt>
                <c:pt idx="862">
                  <c:v>2010.7452054794521</c:v>
                </c:pt>
                <c:pt idx="863">
                  <c:v>2010.7643835616439</c:v>
                </c:pt>
                <c:pt idx="864">
                  <c:v>2010.783561643836</c:v>
                </c:pt>
                <c:pt idx="865">
                  <c:v>2010.8027397260273</c:v>
                </c:pt>
                <c:pt idx="866">
                  <c:v>2010.8219178082193</c:v>
                </c:pt>
                <c:pt idx="867">
                  <c:v>2010.8410958904108</c:v>
                </c:pt>
                <c:pt idx="868">
                  <c:v>2010.8602739726027</c:v>
                </c:pt>
                <c:pt idx="869">
                  <c:v>2010.8794520547945</c:v>
                </c:pt>
                <c:pt idx="870">
                  <c:v>2010.8986301369848</c:v>
                </c:pt>
                <c:pt idx="871">
                  <c:v>2010.9178082191779</c:v>
                </c:pt>
                <c:pt idx="872">
                  <c:v>2010.9369863013701</c:v>
                </c:pt>
                <c:pt idx="873">
                  <c:v>2010.9561643835657</c:v>
                </c:pt>
                <c:pt idx="874">
                  <c:v>2010.9753424657533</c:v>
                </c:pt>
                <c:pt idx="875">
                  <c:v>2010.9945205479448</c:v>
                </c:pt>
                <c:pt idx="876">
                  <c:v>2011.013698630137</c:v>
                </c:pt>
                <c:pt idx="877">
                  <c:v>2011.0328767123278</c:v>
                </c:pt>
                <c:pt idx="878">
                  <c:v>2011.0520547945205</c:v>
                </c:pt>
                <c:pt idx="879">
                  <c:v>2011.0712328767079</c:v>
                </c:pt>
                <c:pt idx="880">
                  <c:v>2011.0904109588976</c:v>
                </c:pt>
                <c:pt idx="881">
                  <c:v>2011.1095890410961</c:v>
                </c:pt>
                <c:pt idx="882">
                  <c:v>2011.1287671232931</c:v>
                </c:pt>
                <c:pt idx="883">
                  <c:v>2011.1479452054778</c:v>
                </c:pt>
                <c:pt idx="884">
                  <c:v>2011.1671232876708</c:v>
                </c:pt>
                <c:pt idx="885">
                  <c:v>2011.1863013698628</c:v>
                </c:pt>
                <c:pt idx="886">
                  <c:v>2011.2054794520561</c:v>
                </c:pt>
                <c:pt idx="887">
                  <c:v>2011.2246575342465</c:v>
                </c:pt>
                <c:pt idx="888">
                  <c:v>2011.2438356164378</c:v>
                </c:pt>
                <c:pt idx="889">
                  <c:v>2011.2630136986302</c:v>
                </c:pt>
                <c:pt idx="890">
                  <c:v>2011.2821917808219</c:v>
                </c:pt>
                <c:pt idx="891">
                  <c:v>2011.3013698630136</c:v>
                </c:pt>
                <c:pt idx="892">
                  <c:v>2011.3205</c:v>
                </c:pt>
                <c:pt idx="893">
                  <c:v>2011.3397</c:v>
                </c:pt>
                <c:pt idx="894">
                  <c:v>2011.3588999999999</c:v>
                </c:pt>
                <c:pt idx="895">
                  <c:v>2011.3780999999999</c:v>
                </c:pt>
                <c:pt idx="896">
                  <c:v>2011.3972999999999</c:v>
                </c:pt>
                <c:pt idx="897">
                  <c:v>2011.4164000000001</c:v>
                </c:pt>
                <c:pt idx="898">
                  <c:v>2011.4356000000041</c:v>
                </c:pt>
                <c:pt idx="899">
                  <c:v>2011.4548</c:v>
                </c:pt>
                <c:pt idx="900">
                  <c:v>2011.4739999999999</c:v>
                </c:pt>
                <c:pt idx="901">
                  <c:v>2011.4931999999999</c:v>
                </c:pt>
                <c:pt idx="902">
                  <c:v>2011.5122999999999</c:v>
                </c:pt>
                <c:pt idx="903">
                  <c:v>2011.5174537987834</c:v>
                </c:pt>
                <c:pt idx="904">
                  <c:v>2011.5366187542911</c:v>
                </c:pt>
                <c:pt idx="905">
                  <c:v>2011.5557837098011</c:v>
                </c:pt>
                <c:pt idx="906">
                  <c:v>2011.5749486653037</c:v>
                </c:pt>
                <c:pt idx="907">
                  <c:v>2011.5941136208178</c:v>
                </c:pt>
                <c:pt idx="908">
                  <c:v>2011.6132785763209</c:v>
                </c:pt>
                <c:pt idx="909">
                  <c:v>2011.6324435318304</c:v>
                </c:pt>
                <c:pt idx="910">
                  <c:v>2011.6516084873488</c:v>
                </c:pt>
                <c:pt idx="911">
                  <c:v>2011.6707734428587</c:v>
                </c:pt>
                <c:pt idx="912">
                  <c:v>2011.6899383983616</c:v>
                </c:pt>
                <c:pt idx="913">
                  <c:v>2011.7091033538786</c:v>
                </c:pt>
                <c:pt idx="914">
                  <c:v>2011.7282683093886</c:v>
                </c:pt>
                <c:pt idx="915">
                  <c:v>2011.7474332648978</c:v>
                </c:pt>
                <c:pt idx="916">
                  <c:v>2011.7665982204085</c:v>
                </c:pt>
                <c:pt idx="917">
                  <c:v>2011.7857631759211</c:v>
                </c:pt>
                <c:pt idx="918">
                  <c:v>2011.8049281314238</c:v>
                </c:pt>
                <c:pt idx="919">
                  <c:v>2011.8240930869379</c:v>
                </c:pt>
                <c:pt idx="920">
                  <c:v>2011.8432580424478</c:v>
                </c:pt>
                <c:pt idx="921">
                  <c:v>2011.8624229979516</c:v>
                </c:pt>
                <c:pt idx="922">
                  <c:v>2011.8815879534682</c:v>
                </c:pt>
                <c:pt idx="923">
                  <c:v>2011.9007529089781</c:v>
                </c:pt>
                <c:pt idx="924">
                  <c:v>2011.9199178644881</c:v>
                </c:pt>
                <c:pt idx="925">
                  <c:v>2011.9390828199978</c:v>
                </c:pt>
                <c:pt idx="926">
                  <c:v>2011.958247775508</c:v>
                </c:pt>
                <c:pt idx="927">
                  <c:v>2011.9774127310179</c:v>
                </c:pt>
                <c:pt idx="928">
                  <c:v>2011.9965776865345</c:v>
                </c:pt>
                <c:pt idx="929">
                  <c:v>2012.015742642038</c:v>
                </c:pt>
                <c:pt idx="930">
                  <c:v>2012.0349075975478</c:v>
                </c:pt>
                <c:pt idx="931">
                  <c:v>2012.0540725530548</c:v>
                </c:pt>
                <c:pt idx="932">
                  <c:v>2012.0732375085634</c:v>
                </c:pt>
                <c:pt idx="933">
                  <c:v>2012.0924024640776</c:v>
                </c:pt>
                <c:pt idx="934">
                  <c:v>2012.111567419588</c:v>
                </c:pt>
                <c:pt idx="935">
                  <c:v>2012.1307323750948</c:v>
                </c:pt>
                <c:pt idx="936">
                  <c:v>2012.1498973306075</c:v>
                </c:pt>
                <c:pt idx="937">
                  <c:v>2012.1690622861174</c:v>
                </c:pt>
                <c:pt idx="938">
                  <c:v>2012.1882272416274</c:v>
                </c:pt>
                <c:pt idx="939">
                  <c:v>2012.2073921971373</c:v>
                </c:pt>
                <c:pt idx="940">
                  <c:v>2012.2265571526552</c:v>
                </c:pt>
                <c:pt idx="941">
                  <c:v>2012.2457221081581</c:v>
                </c:pt>
                <c:pt idx="942">
                  <c:v>2012.2648870636681</c:v>
                </c:pt>
                <c:pt idx="943">
                  <c:v>2012.2840520191758</c:v>
                </c:pt>
                <c:pt idx="944">
                  <c:v>2012.2874743326488</c:v>
                </c:pt>
                <c:pt idx="945">
                  <c:v>2012.3066392881587</c:v>
                </c:pt>
                <c:pt idx="946">
                  <c:v>2012.3258042436687</c:v>
                </c:pt>
                <c:pt idx="947">
                  <c:v>2012.3449691991786</c:v>
                </c:pt>
                <c:pt idx="948">
                  <c:v>2012.3641341546843</c:v>
                </c:pt>
                <c:pt idx="949">
                  <c:v>2012.3832991101979</c:v>
                </c:pt>
                <c:pt idx="950">
                  <c:v>2012.4024640657085</c:v>
                </c:pt>
                <c:pt idx="951">
                  <c:v>2012.4216290212228</c:v>
                </c:pt>
                <c:pt idx="952">
                  <c:v>2012.4407939767311</c:v>
                </c:pt>
                <c:pt idx="953">
                  <c:v>2012.4599589322381</c:v>
                </c:pt>
                <c:pt idx="954">
                  <c:v>2012.4791238877481</c:v>
                </c:pt>
                <c:pt idx="955">
                  <c:v>2012.498288843258</c:v>
                </c:pt>
                <c:pt idx="956">
                  <c:v>2012.5174537987721</c:v>
                </c:pt>
                <c:pt idx="957">
                  <c:v>2012.5366187542811</c:v>
                </c:pt>
                <c:pt idx="958">
                  <c:v>2012.5557837097945</c:v>
                </c:pt>
                <c:pt idx="959">
                  <c:v>2012.5749486652978</c:v>
                </c:pt>
                <c:pt idx="960">
                  <c:v>2012.5941136208078</c:v>
                </c:pt>
                <c:pt idx="961">
                  <c:v>2012.6132785763095</c:v>
                </c:pt>
                <c:pt idx="962">
                  <c:v>2012.632443531819</c:v>
                </c:pt>
                <c:pt idx="963">
                  <c:v>2012.6516084873374</c:v>
                </c:pt>
                <c:pt idx="964">
                  <c:v>2012.6707734428473</c:v>
                </c:pt>
                <c:pt idx="965">
                  <c:v>2012.6899383983498</c:v>
                </c:pt>
                <c:pt idx="966">
                  <c:v>2012.7091033538672</c:v>
                </c:pt>
                <c:pt idx="967">
                  <c:v>2012.7282683093772</c:v>
                </c:pt>
                <c:pt idx="968">
                  <c:v>2012.7474332648858</c:v>
                </c:pt>
                <c:pt idx="969">
                  <c:v>2012.7665982203971</c:v>
                </c:pt>
                <c:pt idx="970">
                  <c:v>2012.7857631759109</c:v>
                </c:pt>
                <c:pt idx="971">
                  <c:v>2012.8049281314122</c:v>
                </c:pt>
                <c:pt idx="972">
                  <c:v>2012.8240930869258</c:v>
                </c:pt>
                <c:pt idx="973">
                  <c:v>2012.8432580424358</c:v>
                </c:pt>
                <c:pt idx="974">
                  <c:v>2012.8624229979396</c:v>
                </c:pt>
                <c:pt idx="975">
                  <c:v>2012.8815879534566</c:v>
                </c:pt>
                <c:pt idx="976">
                  <c:v>2012.9007529089665</c:v>
                </c:pt>
                <c:pt idx="977">
                  <c:v>2012.9199178644765</c:v>
                </c:pt>
                <c:pt idx="978">
                  <c:v>2012.9390828199848</c:v>
                </c:pt>
                <c:pt idx="979">
                  <c:v>2012.9582477754959</c:v>
                </c:pt>
                <c:pt idx="980">
                  <c:v>2012.9774127310059</c:v>
                </c:pt>
                <c:pt idx="981">
                  <c:v>2012.9965776865217</c:v>
                </c:pt>
                <c:pt idx="982">
                  <c:v>2013.0191780821917</c:v>
                </c:pt>
                <c:pt idx="983">
                  <c:v>2013.0383561643835</c:v>
                </c:pt>
                <c:pt idx="984">
                  <c:v>2013.0575342465754</c:v>
                </c:pt>
                <c:pt idx="985">
                  <c:v>2013.0767123287671</c:v>
                </c:pt>
                <c:pt idx="986">
                  <c:v>2013.0958904109589</c:v>
                </c:pt>
                <c:pt idx="987">
                  <c:v>2013.1150684931511</c:v>
                </c:pt>
                <c:pt idx="988">
                  <c:v>2013.1342465753321</c:v>
                </c:pt>
                <c:pt idx="989">
                  <c:v>2013.1534246575261</c:v>
                </c:pt>
                <c:pt idx="990">
                  <c:v>2013.1726027397258</c:v>
                </c:pt>
                <c:pt idx="991">
                  <c:v>2013.1917808219148</c:v>
                </c:pt>
                <c:pt idx="992">
                  <c:v>2013.2109589041111</c:v>
                </c:pt>
                <c:pt idx="993">
                  <c:v>2013.2301369862998</c:v>
                </c:pt>
                <c:pt idx="994">
                  <c:v>2013.2493150684932</c:v>
                </c:pt>
                <c:pt idx="995">
                  <c:v>2013.2684931506851</c:v>
                </c:pt>
                <c:pt idx="996">
                  <c:v>2013.2876712328766</c:v>
                </c:pt>
                <c:pt idx="997">
                  <c:v>2013.3068493150686</c:v>
                </c:pt>
                <c:pt idx="998">
                  <c:v>2013.3260273972603</c:v>
                </c:pt>
                <c:pt idx="999">
                  <c:v>2013.345205479452</c:v>
                </c:pt>
                <c:pt idx="1000">
                  <c:v>2013.3643835616438</c:v>
                </c:pt>
                <c:pt idx="1001">
                  <c:v>2013.3835616438357</c:v>
                </c:pt>
                <c:pt idx="1002">
                  <c:v>2013.4027397260281</c:v>
                </c:pt>
                <c:pt idx="1003">
                  <c:v>2013.4219178082201</c:v>
                </c:pt>
                <c:pt idx="1004">
                  <c:v>2013.4410958904109</c:v>
                </c:pt>
                <c:pt idx="1005">
                  <c:v>2013.4602739726031</c:v>
                </c:pt>
                <c:pt idx="1006">
                  <c:v>2013.479452054795</c:v>
                </c:pt>
                <c:pt idx="1007">
                  <c:v>2013.4986301369859</c:v>
                </c:pt>
                <c:pt idx="1008">
                  <c:v>2013.5178082191778</c:v>
                </c:pt>
                <c:pt idx="1009">
                  <c:v>2013.53698630137</c:v>
                </c:pt>
                <c:pt idx="1010">
                  <c:v>2013.5561643835617</c:v>
                </c:pt>
                <c:pt idx="1011">
                  <c:v>2013.5753424657535</c:v>
                </c:pt>
                <c:pt idx="1012">
                  <c:v>2013.5945205479409</c:v>
                </c:pt>
                <c:pt idx="1013">
                  <c:v>2013.6136986301358</c:v>
                </c:pt>
                <c:pt idx="1014">
                  <c:v>2013.632876712325</c:v>
                </c:pt>
                <c:pt idx="1015">
                  <c:v>2013.6520547945206</c:v>
                </c:pt>
                <c:pt idx="1016">
                  <c:v>2013.6712328767055</c:v>
                </c:pt>
                <c:pt idx="1017">
                  <c:v>2013.6904109588961</c:v>
                </c:pt>
                <c:pt idx="1018">
                  <c:v>2013.7095890411013</c:v>
                </c:pt>
                <c:pt idx="1019">
                  <c:v>2013.7287671232964</c:v>
                </c:pt>
                <c:pt idx="1020">
                  <c:v>2013.7479452054795</c:v>
                </c:pt>
                <c:pt idx="1021">
                  <c:v>2013.7671232876712</c:v>
                </c:pt>
                <c:pt idx="1022">
                  <c:v>2013.7863013698629</c:v>
                </c:pt>
                <c:pt idx="1023">
                  <c:v>2013.8054794520551</c:v>
                </c:pt>
                <c:pt idx="1024">
                  <c:v>2013.8246575342466</c:v>
                </c:pt>
                <c:pt idx="1025">
                  <c:v>2013.8438356164338</c:v>
                </c:pt>
                <c:pt idx="1026">
                  <c:v>2013.8630136986299</c:v>
                </c:pt>
                <c:pt idx="1027">
                  <c:v>2013.8821917808218</c:v>
                </c:pt>
                <c:pt idx="1028">
                  <c:v>2013.9013698630151</c:v>
                </c:pt>
                <c:pt idx="1029">
                  <c:v>2013.9205479452098</c:v>
                </c:pt>
                <c:pt idx="1030">
                  <c:v>2013.9397260273972</c:v>
                </c:pt>
                <c:pt idx="1031">
                  <c:v>2013.9589041095901</c:v>
                </c:pt>
                <c:pt idx="1032">
                  <c:v>2013.9780821917811</c:v>
                </c:pt>
                <c:pt idx="1033">
                  <c:v>2013.9972602739726</c:v>
                </c:pt>
                <c:pt idx="1034">
                  <c:v>2014.0164383561644</c:v>
                </c:pt>
                <c:pt idx="1035">
                  <c:v>2014.0356164383559</c:v>
                </c:pt>
                <c:pt idx="1036">
                  <c:v>2014.0547945205478</c:v>
                </c:pt>
                <c:pt idx="1037">
                  <c:v>2014.07397260274</c:v>
                </c:pt>
                <c:pt idx="1038">
                  <c:v>2014.0931506849308</c:v>
                </c:pt>
                <c:pt idx="1039">
                  <c:v>2014.1123287671228</c:v>
                </c:pt>
                <c:pt idx="1040">
                  <c:v>2014.1315068493109</c:v>
                </c:pt>
                <c:pt idx="1041">
                  <c:v>2014.1506849315058</c:v>
                </c:pt>
                <c:pt idx="1042">
                  <c:v>2014.1698630136987</c:v>
                </c:pt>
                <c:pt idx="1043">
                  <c:v>2014.1890410958861</c:v>
                </c:pt>
                <c:pt idx="1044">
                  <c:v>2014.2082191780821</c:v>
                </c:pt>
                <c:pt idx="1045">
                  <c:v>2014.2273972602761</c:v>
                </c:pt>
                <c:pt idx="1046">
                  <c:v>2014.2465753424715</c:v>
                </c:pt>
                <c:pt idx="1047">
                  <c:v>2014.2657534246659</c:v>
                </c:pt>
                <c:pt idx="1048">
                  <c:v>2014.2849315068447</c:v>
                </c:pt>
                <c:pt idx="1049">
                  <c:v>2014.3041095890408</c:v>
                </c:pt>
                <c:pt idx="1050">
                  <c:v>2014.3232876712329</c:v>
                </c:pt>
                <c:pt idx="1051">
                  <c:v>2014.3424657534247</c:v>
                </c:pt>
                <c:pt idx="1052">
                  <c:v>2014.3616438356148</c:v>
                </c:pt>
                <c:pt idx="1053">
                  <c:v>2014.3808219178036</c:v>
                </c:pt>
                <c:pt idx="1054">
                  <c:v>2014.4</c:v>
                </c:pt>
                <c:pt idx="1055">
                  <c:v>2014.4191780821959</c:v>
                </c:pt>
                <c:pt idx="1056">
                  <c:v>2014.4383561643835</c:v>
                </c:pt>
                <c:pt idx="1057">
                  <c:v>2014.4575342465753</c:v>
                </c:pt>
                <c:pt idx="1058">
                  <c:v>2014.4767123287681</c:v>
                </c:pt>
                <c:pt idx="1059">
                  <c:v>2014.4958904109601</c:v>
                </c:pt>
                <c:pt idx="1060">
                  <c:v>2014.5150684931511</c:v>
                </c:pt>
                <c:pt idx="1061">
                  <c:v>2014.534246575334</c:v>
                </c:pt>
                <c:pt idx="1062">
                  <c:v>2014.5534246575276</c:v>
                </c:pt>
                <c:pt idx="1063">
                  <c:v>2014.5726027397259</c:v>
                </c:pt>
                <c:pt idx="1064">
                  <c:v>2014.5917808219178</c:v>
                </c:pt>
                <c:pt idx="1065">
                  <c:v>2014.61095890411</c:v>
                </c:pt>
                <c:pt idx="1066">
                  <c:v>2014.6301369862999</c:v>
                </c:pt>
                <c:pt idx="1067">
                  <c:v>2014.6493150684928</c:v>
                </c:pt>
                <c:pt idx="1068">
                  <c:v>2014.668493150685</c:v>
                </c:pt>
                <c:pt idx="1069">
                  <c:v>2014.6876712328758</c:v>
                </c:pt>
                <c:pt idx="1070">
                  <c:v>2014.7068493150684</c:v>
                </c:pt>
                <c:pt idx="1071">
                  <c:v>2014.7095890411013</c:v>
                </c:pt>
                <c:pt idx="1072">
                  <c:v>2014.7287671232964</c:v>
                </c:pt>
                <c:pt idx="1073">
                  <c:v>2014.7479452054795</c:v>
                </c:pt>
                <c:pt idx="1074">
                  <c:v>2014.7671232876712</c:v>
                </c:pt>
                <c:pt idx="1075">
                  <c:v>2014.7863013698629</c:v>
                </c:pt>
                <c:pt idx="1076">
                  <c:v>2014.8054794520551</c:v>
                </c:pt>
                <c:pt idx="1077">
                  <c:v>2014.8246575342466</c:v>
                </c:pt>
                <c:pt idx="1078">
                  <c:v>2014.8438356164338</c:v>
                </c:pt>
                <c:pt idx="1079">
                  <c:v>2014.8630136986299</c:v>
                </c:pt>
                <c:pt idx="1080">
                  <c:v>2014.8821917808218</c:v>
                </c:pt>
                <c:pt idx="1081">
                  <c:v>2014.9013698630151</c:v>
                </c:pt>
                <c:pt idx="1082">
                  <c:v>2014.9205479452098</c:v>
                </c:pt>
                <c:pt idx="1083">
                  <c:v>2014.9397260273972</c:v>
                </c:pt>
                <c:pt idx="1084">
                  <c:v>2014.9589041095901</c:v>
                </c:pt>
                <c:pt idx="1085">
                  <c:v>2014.9780821917811</c:v>
                </c:pt>
                <c:pt idx="1086">
                  <c:v>2014.9972602739726</c:v>
                </c:pt>
                <c:pt idx="1087">
                  <c:v>2015.0191780821917</c:v>
                </c:pt>
                <c:pt idx="1088">
                  <c:v>2015.0383561643835</c:v>
                </c:pt>
                <c:pt idx="1089">
                  <c:v>2015.0575342465754</c:v>
                </c:pt>
                <c:pt idx="1090">
                  <c:v>2015.0767123287671</c:v>
                </c:pt>
                <c:pt idx="1091">
                  <c:v>2015.0958904109589</c:v>
                </c:pt>
                <c:pt idx="1092">
                  <c:v>2015.1150684931511</c:v>
                </c:pt>
                <c:pt idx="1093">
                  <c:v>2015.1342465753321</c:v>
                </c:pt>
                <c:pt idx="1094">
                  <c:v>2015.1534246575261</c:v>
                </c:pt>
                <c:pt idx="1095">
                  <c:v>2015.1726027397258</c:v>
                </c:pt>
                <c:pt idx="1096">
                  <c:v>2015.1917808219148</c:v>
                </c:pt>
                <c:pt idx="1097">
                  <c:v>2015.2109589041111</c:v>
                </c:pt>
                <c:pt idx="1098">
                  <c:v>2015.2301369862998</c:v>
                </c:pt>
                <c:pt idx="1099">
                  <c:v>2015.2493150684932</c:v>
                </c:pt>
                <c:pt idx="1100">
                  <c:v>2015.2684931506851</c:v>
                </c:pt>
                <c:pt idx="1101">
                  <c:v>2015.2876712328766</c:v>
                </c:pt>
                <c:pt idx="1102">
                  <c:v>2015.3068493150686</c:v>
                </c:pt>
                <c:pt idx="1103">
                  <c:v>2015.3260273972603</c:v>
                </c:pt>
                <c:pt idx="1104">
                  <c:v>2015.345205479452</c:v>
                </c:pt>
                <c:pt idx="1105">
                  <c:v>2015.3643835616438</c:v>
                </c:pt>
                <c:pt idx="1106">
                  <c:v>2015.3835616438357</c:v>
                </c:pt>
                <c:pt idx="1107">
                  <c:v>2015.4027397260281</c:v>
                </c:pt>
                <c:pt idx="1108">
                  <c:v>2015.4219178082201</c:v>
                </c:pt>
                <c:pt idx="1109">
                  <c:v>2015.4410958904109</c:v>
                </c:pt>
                <c:pt idx="1110">
                  <c:v>2015.4602739726031</c:v>
                </c:pt>
                <c:pt idx="1111">
                  <c:v>2015.479452054795</c:v>
                </c:pt>
                <c:pt idx="1112">
                  <c:v>2015.4986301369859</c:v>
                </c:pt>
                <c:pt idx="1113">
                  <c:v>2015.5178082191778</c:v>
                </c:pt>
                <c:pt idx="1114">
                  <c:v>2015.53698630137</c:v>
                </c:pt>
                <c:pt idx="1115">
                  <c:v>2015.5561643835617</c:v>
                </c:pt>
                <c:pt idx="1116">
                  <c:v>2015.5753424657535</c:v>
                </c:pt>
                <c:pt idx="1117">
                  <c:v>2015.5945205479409</c:v>
                </c:pt>
                <c:pt idx="1118">
                  <c:v>2015.6136986301358</c:v>
                </c:pt>
                <c:pt idx="1119">
                  <c:v>2015.632876712325</c:v>
                </c:pt>
                <c:pt idx="1120">
                  <c:v>2015.6520547945206</c:v>
                </c:pt>
                <c:pt idx="1121">
                  <c:v>2015.6712328767055</c:v>
                </c:pt>
                <c:pt idx="1122">
                  <c:v>2015.6904109588961</c:v>
                </c:pt>
                <c:pt idx="1123">
                  <c:v>2015.7095890411013</c:v>
                </c:pt>
                <c:pt idx="1124">
                  <c:v>2015.7287671232964</c:v>
                </c:pt>
                <c:pt idx="1125">
                  <c:v>2015.7479452054795</c:v>
                </c:pt>
                <c:pt idx="1126">
                  <c:v>2015.7671232876712</c:v>
                </c:pt>
                <c:pt idx="1127">
                  <c:v>2015.7863013698629</c:v>
                </c:pt>
                <c:pt idx="1128">
                  <c:v>2015.8054794520551</c:v>
                </c:pt>
                <c:pt idx="1129">
                  <c:v>2015.8246575342466</c:v>
                </c:pt>
                <c:pt idx="1130">
                  <c:v>2015.8438356164338</c:v>
                </c:pt>
                <c:pt idx="1131">
                  <c:v>2015.8630136986299</c:v>
                </c:pt>
                <c:pt idx="1132">
                  <c:v>2015.8821917808218</c:v>
                </c:pt>
                <c:pt idx="1133">
                  <c:v>2015.9013698630151</c:v>
                </c:pt>
                <c:pt idx="1134">
                  <c:v>2015.9205479452098</c:v>
                </c:pt>
                <c:pt idx="1135">
                  <c:v>2015.9397260273972</c:v>
                </c:pt>
                <c:pt idx="1136">
                  <c:v>2015.9589041095901</c:v>
                </c:pt>
                <c:pt idx="1137">
                  <c:v>2015.9780821917811</c:v>
                </c:pt>
                <c:pt idx="1138">
                  <c:v>2015.9972602739726</c:v>
                </c:pt>
                <c:pt idx="1139" formatCode="General">
                  <c:v>2016.0191780821917</c:v>
                </c:pt>
                <c:pt idx="1140" formatCode="General">
                  <c:v>2016.0383561643835</c:v>
                </c:pt>
                <c:pt idx="1141" formatCode="General">
                  <c:v>2016.0575342465754</c:v>
                </c:pt>
                <c:pt idx="1142" formatCode="General">
                  <c:v>2016.0767123287671</c:v>
                </c:pt>
                <c:pt idx="1143" formatCode="General">
                  <c:v>2016.0958904109589</c:v>
                </c:pt>
                <c:pt idx="1144" formatCode="General">
                  <c:v>2016.1150684931511</c:v>
                </c:pt>
                <c:pt idx="1145" formatCode="General">
                  <c:v>2016.1342465753321</c:v>
                </c:pt>
                <c:pt idx="1146" formatCode="General">
                  <c:v>2016.1534246575261</c:v>
                </c:pt>
                <c:pt idx="1147" formatCode="General">
                  <c:v>2016.1726027397258</c:v>
                </c:pt>
                <c:pt idx="1148" formatCode="General">
                  <c:v>2016.1917808219148</c:v>
                </c:pt>
                <c:pt idx="1149" formatCode="General">
                  <c:v>2016.2109589041111</c:v>
                </c:pt>
                <c:pt idx="1150" formatCode="General">
                  <c:v>2016.2301369862998</c:v>
                </c:pt>
                <c:pt idx="1151" formatCode="General">
                  <c:v>2016.2493150684932</c:v>
                </c:pt>
                <c:pt idx="1152" formatCode="General">
                  <c:v>2016.2684931506851</c:v>
                </c:pt>
                <c:pt idx="1153" formatCode="General">
                  <c:v>2016.2876712328766</c:v>
                </c:pt>
                <c:pt idx="1154" formatCode="General">
                  <c:v>2016.3068493150686</c:v>
                </c:pt>
                <c:pt idx="1155" formatCode="General">
                  <c:v>2016.3260273972603</c:v>
                </c:pt>
                <c:pt idx="1156" formatCode="General">
                  <c:v>2016.345205479452</c:v>
                </c:pt>
                <c:pt idx="1157" formatCode="General">
                  <c:v>2016.3643835616438</c:v>
                </c:pt>
                <c:pt idx="1158" formatCode="General">
                  <c:v>2016.3835616438357</c:v>
                </c:pt>
                <c:pt idx="1159" formatCode="General">
                  <c:v>2016.4027397260281</c:v>
                </c:pt>
                <c:pt idx="1160" formatCode="General">
                  <c:v>2016.4219178082201</c:v>
                </c:pt>
                <c:pt idx="1161" formatCode="General">
                  <c:v>2016.4410958904109</c:v>
                </c:pt>
                <c:pt idx="1162" formatCode="General">
                  <c:v>2016.4602739726031</c:v>
                </c:pt>
                <c:pt idx="1163" formatCode="General">
                  <c:v>2016.479452054795</c:v>
                </c:pt>
                <c:pt idx="1164" formatCode="General">
                  <c:v>2016.4986301369859</c:v>
                </c:pt>
                <c:pt idx="1165" formatCode="General">
                  <c:v>2016.5178082191778</c:v>
                </c:pt>
                <c:pt idx="1166" formatCode="General">
                  <c:v>2016.53698630137</c:v>
                </c:pt>
              </c:numCache>
            </c:numRef>
          </c:xVal>
          <c:yVal>
            <c:numRef>
              <c:f>index!$D$5:$D$1222</c:f>
              <c:numCache>
                <c:formatCode>General</c:formatCode>
                <c:ptCount val="1218"/>
                <c:pt idx="457" formatCode="0.000">
                  <c:v>5.3917999999999999</c:v>
                </c:pt>
                <c:pt idx="458" formatCode="0.000">
                  <c:v>5.3087</c:v>
                </c:pt>
                <c:pt idx="459" formatCode="0.000">
                  <c:v>5.2670999999999975</c:v>
                </c:pt>
                <c:pt idx="460" formatCode="0.000">
                  <c:v>5.4055999999999997</c:v>
                </c:pt>
                <c:pt idx="461" formatCode="0.000">
                  <c:v>5.3363000000000014</c:v>
                </c:pt>
                <c:pt idx="462" formatCode="0.000">
                  <c:v>5.4470999999999998</c:v>
                </c:pt>
                <c:pt idx="463" formatCode="0.000">
                  <c:v>5.5577999999999985</c:v>
                </c:pt>
                <c:pt idx="464" formatCode="0.000">
                  <c:v>5.6270999999999836</c:v>
                </c:pt>
                <c:pt idx="465" formatCode="0.000">
                  <c:v>5.6269999999999945</c:v>
                </c:pt>
                <c:pt idx="466" formatCode="0.000">
                  <c:v>5.6823999999999995</c:v>
                </c:pt>
                <c:pt idx="467" formatCode="0.000">
                  <c:v>5.7515999999999998</c:v>
                </c:pt>
                <c:pt idx="468" formatCode="0.000">
                  <c:v>5.6823999999999995</c:v>
                </c:pt>
                <c:pt idx="469" formatCode="0.000">
                  <c:v>5.6684999999999945</c:v>
                </c:pt>
                <c:pt idx="470" formatCode="0.000">
                  <c:v>5.6268999999999965</c:v>
                </c:pt>
                <c:pt idx="471" formatCode="0.000">
                  <c:v>5.5299999999999985</c:v>
                </c:pt>
                <c:pt idx="472" formatCode="0.000">
                  <c:v>5.4607000000000001</c:v>
                </c:pt>
                <c:pt idx="473" formatCode="0.000">
                  <c:v>5.3914999999999997</c:v>
                </c:pt>
                <c:pt idx="474" formatCode="0.000">
                  <c:v>5.3914999999999997</c:v>
                </c:pt>
                <c:pt idx="475" formatCode="0.000">
                  <c:v>5.4744999999999999</c:v>
                </c:pt>
                <c:pt idx="476" formatCode="0.000">
                  <c:v>5.3914</c:v>
                </c:pt>
                <c:pt idx="477" formatCode="0.000">
                  <c:v>5.3914</c:v>
                </c:pt>
                <c:pt idx="478" formatCode="0.000">
                  <c:v>5.4328999999999992</c:v>
                </c:pt>
                <c:pt idx="479" formatCode="0.000">
                  <c:v>5.3774999999999995</c:v>
                </c:pt>
                <c:pt idx="480" formatCode="0.000">
                  <c:v>5.3220999999999945</c:v>
                </c:pt>
                <c:pt idx="481" formatCode="0.000">
                  <c:v>5.2805999999999997</c:v>
                </c:pt>
                <c:pt idx="482" formatCode="0.000">
                  <c:v>5.3081999999999985</c:v>
                </c:pt>
                <c:pt idx="483" formatCode="0.000">
                  <c:v>5.2666999999999993</c:v>
                </c:pt>
                <c:pt idx="484" formatCode="0.000">
                  <c:v>5.2250999999999985</c:v>
                </c:pt>
                <c:pt idx="485" formatCode="0.000">
                  <c:v>5.2805</c:v>
                </c:pt>
                <c:pt idx="486" formatCode="0.000">
                  <c:v>5.3219999999999965</c:v>
                </c:pt>
                <c:pt idx="487" formatCode="0.000">
                  <c:v>5.2665999999999995</c:v>
                </c:pt>
                <c:pt idx="488" formatCode="0.000">
                  <c:v>5.3219999999999965</c:v>
                </c:pt>
                <c:pt idx="489" formatCode="0.000">
                  <c:v>5.3773</c:v>
                </c:pt>
                <c:pt idx="490" formatCode="0.000">
                  <c:v>5.3773</c:v>
                </c:pt>
                <c:pt idx="491" formatCode="0.000">
                  <c:v>5.4327000000000014</c:v>
                </c:pt>
                <c:pt idx="492" formatCode="0.000">
                  <c:v>5.4603999999999999</c:v>
                </c:pt>
                <c:pt idx="493" formatCode="0.000">
                  <c:v>5.3910999999999998</c:v>
                </c:pt>
                <c:pt idx="494" formatCode="0.000">
                  <c:v>5.3495999999999997</c:v>
                </c:pt>
                <c:pt idx="495" formatCode="0.000">
                  <c:v>5.3079999999999945</c:v>
                </c:pt>
                <c:pt idx="496" formatCode="0.000">
                  <c:v>5.3494999999999999</c:v>
                </c:pt>
                <c:pt idx="497" formatCode="0.000">
                  <c:v>5.2940999999999985</c:v>
                </c:pt>
                <c:pt idx="498" formatCode="0.000">
                  <c:v>5.2940999999999985</c:v>
                </c:pt>
                <c:pt idx="499" formatCode="0.000">
                  <c:v>5.2525999999999975</c:v>
                </c:pt>
                <c:pt idx="500" formatCode="0.000">
                  <c:v>5.2247999999999966</c:v>
                </c:pt>
                <c:pt idx="501" formatCode="0.000">
                  <c:v>5.1693999999999996</c:v>
                </c:pt>
                <c:pt idx="502" formatCode="0.000">
                  <c:v>5.1970999999999945</c:v>
                </c:pt>
                <c:pt idx="503" formatCode="0.000">
                  <c:v>5.2247999999999966</c:v>
                </c:pt>
                <c:pt idx="504" formatCode="0.000">
                  <c:v>5.2108999999999996</c:v>
                </c:pt>
                <c:pt idx="505" formatCode="0.000">
                  <c:v>5.1416999999999993</c:v>
                </c:pt>
                <c:pt idx="506" formatCode="0.000">
                  <c:v>5.0724</c:v>
                </c:pt>
                <c:pt idx="507" formatCode="0.000">
                  <c:v>5.1138999999999966</c:v>
                </c:pt>
                <c:pt idx="508" formatCode="0.000">
                  <c:v>5.1138999999999966</c:v>
                </c:pt>
                <c:pt idx="509" formatCode="0.000">
                  <c:v>5.0861999999999998</c:v>
                </c:pt>
                <c:pt idx="510" formatCode="0.000">
                  <c:v>5.0446</c:v>
                </c:pt>
                <c:pt idx="511" formatCode="0.000">
                  <c:v>4.9891999999999994</c:v>
                </c:pt>
                <c:pt idx="512" formatCode="0.000">
                  <c:v>4.9338000000000024</c:v>
                </c:pt>
                <c:pt idx="513" formatCode="0.000">
                  <c:v>4.8921999999999946</c:v>
                </c:pt>
                <c:pt idx="514" formatCode="0.000">
                  <c:v>4.8783000000000003</c:v>
                </c:pt>
                <c:pt idx="515" formatCode="0.000">
                  <c:v>4.9337000000000124</c:v>
                </c:pt>
                <c:pt idx="516" formatCode="0.000">
                  <c:v>4.9613999999999994</c:v>
                </c:pt>
                <c:pt idx="517" formatCode="0.000">
                  <c:v>4.8920999999999975</c:v>
                </c:pt>
                <c:pt idx="518" formatCode="0.000">
                  <c:v>4.8228999999999855</c:v>
                </c:pt>
                <c:pt idx="519" formatCode="0.000">
                  <c:v>4.6705999999999985</c:v>
                </c:pt>
                <c:pt idx="520" formatCode="0.000">
                  <c:v>4.5874999999999995</c:v>
                </c:pt>
                <c:pt idx="521" formatCode="0.000">
                  <c:v>4.4905999999999997</c:v>
                </c:pt>
                <c:pt idx="522" formatCode="0.000">
                  <c:v>4.4213000000000013</c:v>
                </c:pt>
                <c:pt idx="523" formatCode="0.000">
                  <c:v>4.2967000000000004</c:v>
                </c:pt>
                <c:pt idx="524" formatCode="0.000">
                  <c:v>4.3797000000000024</c:v>
                </c:pt>
                <c:pt idx="525" formatCode="0.000">
                  <c:v>4.4351000000000003</c:v>
                </c:pt>
                <c:pt idx="526" formatCode="0.000">
                  <c:v>4.4074</c:v>
                </c:pt>
                <c:pt idx="527" formatCode="0.000">
                  <c:v>4.3519999999999985</c:v>
                </c:pt>
                <c:pt idx="528" formatCode="0.000">
                  <c:v>4.3934999999999995</c:v>
                </c:pt>
                <c:pt idx="529" formatCode="0.000">
                  <c:v>4.4211999999999998</c:v>
                </c:pt>
                <c:pt idx="530" formatCode="0.000">
                  <c:v>4.3518999999999997</c:v>
                </c:pt>
                <c:pt idx="531" formatCode="0.000">
                  <c:v>4.3656999999999995</c:v>
                </c:pt>
                <c:pt idx="532" formatCode="0.000">
                  <c:v>4.3656999999999995</c:v>
                </c:pt>
                <c:pt idx="533" formatCode="0.000">
                  <c:v>4.3102999999999998</c:v>
                </c:pt>
                <c:pt idx="534" formatCode="0.000">
                  <c:v>4.3102999999999998</c:v>
                </c:pt>
                <c:pt idx="535" formatCode="0.000">
                  <c:v>4.2409999999999997</c:v>
                </c:pt>
                <c:pt idx="536" formatCode="0.000">
                  <c:v>4.1855999999999955</c:v>
                </c:pt>
                <c:pt idx="537" formatCode="0.000">
                  <c:v>4.1302000000000003</c:v>
                </c:pt>
                <c:pt idx="538" formatCode="0.000">
                  <c:v>4.1024999999999965</c:v>
                </c:pt>
                <c:pt idx="539" formatCode="0.000">
                  <c:v>4.1717000000000004</c:v>
                </c:pt>
                <c:pt idx="540" formatCode="0.000">
                  <c:v>4.1162999999999998</c:v>
                </c:pt>
                <c:pt idx="541" formatCode="0.000">
                  <c:v>4.1854999999999976</c:v>
                </c:pt>
                <c:pt idx="542" formatCode="0.000">
                  <c:v>4.2130999999999998</c:v>
                </c:pt>
                <c:pt idx="543" formatCode="0.000">
                  <c:v>4.1576999999999975</c:v>
                </c:pt>
                <c:pt idx="544" formatCode="0.000">
                  <c:v>4.1576999999999975</c:v>
                </c:pt>
                <c:pt idx="545" formatCode="0.000">
                  <c:v>4.0606999999999998</c:v>
                </c:pt>
                <c:pt idx="546" formatCode="0.000">
                  <c:v>3.9638</c:v>
                </c:pt>
                <c:pt idx="547" formatCode="0.000">
                  <c:v>3.8806999999999987</c:v>
                </c:pt>
                <c:pt idx="548" formatCode="0.000">
                  <c:v>3.8252999999999977</c:v>
                </c:pt>
                <c:pt idx="549" formatCode="0.000">
                  <c:v>3.8944999999999967</c:v>
                </c:pt>
                <c:pt idx="550" formatCode="0.000">
                  <c:v>3.8944999999999967</c:v>
                </c:pt>
                <c:pt idx="551" formatCode="0.000">
                  <c:v>3.8390999999999922</c:v>
                </c:pt>
                <c:pt idx="552" formatCode="0.000">
                  <c:v>3.7698999999999998</c:v>
                </c:pt>
                <c:pt idx="553" formatCode="0.000">
                  <c:v>3.7006000000000001</c:v>
                </c:pt>
                <c:pt idx="554" formatCode="0.000">
                  <c:v>3.7975000000000012</c:v>
                </c:pt>
                <c:pt idx="555" formatCode="0.000">
                  <c:v>3.8528999999999893</c:v>
                </c:pt>
                <c:pt idx="556" formatCode="0.000">
                  <c:v>3.8389999999999977</c:v>
                </c:pt>
                <c:pt idx="557" formatCode="0.000">
                  <c:v>3.7836000000000012</c:v>
                </c:pt>
                <c:pt idx="558" formatCode="0.000">
                  <c:v>3.6589</c:v>
                </c:pt>
                <c:pt idx="559" formatCode="0.000">
                  <c:v>3.5896999999999997</c:v>
                </c:pt>
                <c:pt idx="560" formatCode="0.000">
                  <c:v>3.5342999999999987</c:v>
                </c:pt>
                <c:pt idx="561" formatCode="0.000">
                  <c:v>3.4373999999999993</c:v>
                </c:pt>
                <c:pt idx="562" formatCode="0.000">
                  <c:v>3.4926999999999921</c:v>
                </c:pt>
                <c:pt idx="563" formatCode="0.000">
                  <c:v>3.4511999999999987</c:v>
                </c:pt>
                <c:pt idx="564" formatCode="0.000">
                  <c:v>3.3957999999999977</c:v>
                </c:pt>
                <c:pt idx="565" formatCode="0.000">
                  <c:v>3.3264999999999967</c:v>
                </c:pt>
                <c:pt idx="566" formatCode="0.000">
                  <c:v>3.4095999999999997</c:v>
                </c:pt>
                <c:pt idx="567" formatCode="0.000">
                  <c:v>3.4510999999999967</c:v>
                </c:pt>
                <c:pt idx="568" formatCode="0.000">
                  <c:v>3.3403</c:v>
                </c:pt>
                <c:pt idx="569" formatCode="0.000">
                  <c:v>3.2572000000000001</c:v>
                </c:pt>
                <c:pt idx="570" formatCode="0.000">
                  <c:v>3.1879000000000075</c:v>
                </c:pt>
                <c:pt idx="571" formatCode="0.000">
                  <c:v>3.1048</c:v>
                </c:pt>
                <c:pt idx="572" formatCode="0.000">
                  <c:v>3.0217000000000001</c:v>
                </c:pt>
                <c:pt idx="573" formatCode="0.000">
                  <c:v>2.9662999999999977</c:v>
                </c:pt>
                <c:pt idx="574" formatCode="0.000">
                  <c:v>2.9939999999999998</c:v>
                </c:pt>
                <c:pt idx="575" formatCode="0.000">
                  <c:v>2.9385999999999997</c:v>
                </c:pt>
              </c:numCache>
            </c:numRef>
          </c:yVal>
        </c:ser>
        <c:ser>
          <c:idx val="3"/>
          <c:order val="3"/>
          <c:spPr>
            <a:ln w="38100">
              <a:solidFill>
                <a:srgbClr val="FF0000"/>
              </a:solidFill>
            </a:ln>
          </c:spPr>
          <c:marker>
            <c:symbol val="none"/>
          </c:marker>
          <c:xVal>
            <c:numRef>
              <c:f>index!$A$5:$A$1222</c:f>
              <c:numCache>
                <c:formatCode>0.000</c:formatCode>
                <c:ptCount val="1218"/>
                <c:pt idx="0">
                  <c:v>2001.2327173169058</c:v>
                </c:pt>
                <c:pt idx="1">
                  <c:v>2001.2419986310747</c:v>
                </c:pt>
                <c:pt idx="2">
                  <c:v>2001.260479123888</c:v>
                </c:pt>
                <c:pt idx="3">
                  <c:v>2001.2650787132111</c:v>
                </c:pt>
                <c:pt idx="4">
                  <c:v>2001.2721423682408</c:v>
                </c:pt>
                <c:pt idx="5">
                  <c:v>2001.2778918548938</c:v>
                </c:pt>
                <c:pt idx="6">
                  <c:v>2001.2836413415469</c:v>
                </c:pt>
                <c:pt idx="7">
                  <c:v>2001.2836413415469</c:v>
                </c:pt>
                <c:pt idx="8">
                  <c:v>2001.2928405201908</c:v>
                </c:pt>
                <c:pt idx="9">
                  <c:v>2001.3021218343554</c:v>
                </c:pt>
                <c:pt idx="10">
                  <c:v>2001.3160027378508</c:v>
                </c:pt>
                <c:pt idx="11">
                  <c:v>2001.3160027378508</c:v>
                </c:pt>
                <c:pt idx="12">
                  <c:v>2001.3160027378508</c:v>
                </c:pt>
                <c:pt idx="13">
                  <c:v>2001.3298836413414</c:v>
                </c:pt>
                <c:pt idx="14">
                  <c:v>2001.3344832306598</c:v>
                </c:pt>
                <c:pt idx="15">
                  <c:v>2001.3530458589944</c:v>
                </c:pt>
                <c:pt idx="16">
                  <c:v>2001.3530458589944</c:v>
                </c:pt>
                <c:pt idx="17">
                  <c:v>2001.3761259411363</c:v>
                </c:pt>
                <c:pt idx="18">
                  <c:v>2001.3854072552999</c:v>
                </c:pt>
                <c:pt idx="19">
                  <c:v>2001.4039698836455</c:v>
                </c:pt>
                <c:pt idx="20">
                  <c:v>2001.4178507871393</c:v>
                </c:pt>
                <c:pt idx="21">
                  <c:v>2001.4317316906231</c:v>
                </c:pt>
                <c:pt idx="22">
                  <c:v>2001.4409308692677</c:v>
                </c:pt>
                <c:pt idx="23">
                  <c:v>2001.450212183436</c:v>
                </c:pt>
                <c:pt idx="24">
                  <c:v>2001.4548117727611</c:v>
                </c:pt>
                <c:pt idx="25">
                  <c:v>2001.4594934976051</c:v>
                </c:pt>
                <c:pt idx="26">
                  <c:v>2001.4686926762511</c:v>
                </c:pt>
                <c:pt idx="27">
                  <c:v>2001.4825735797401</c:v>
                </c:pt>
                <c:pt idx="28">
                  <c:v>2001.4918548939079</c:v>
                </c:pt>
                <c:pt idx="29">
                  <c:v>2001.5103353867214</c:v>
                </c:pt>
                <c:pt idx="30">
                  <c:v>2001.5288980150578</c:v>
                </c:pt>
                <c:pt idx="31">
                  <c:v>2001.5427789185478</c:v>
                </c:pt>
                <c:pt idx="32">
                  <c:v>2001.5473785078698</c:v>
                </c:pt>
                <c:pt idx="33">
                  <c:v>2001.561259411362</c:v>
                </c:pt>
                <c:pt idx="34">
                  <c:v>2001.5658590006904</c:v>
                </c:pt>
                <c:pt idx="35">
                  <c:v>2001.584421629017</c:v>
                </c:pt>
                <c:pt idx="36">
                  <c:v>2001.5983025325074</c:v>
                </c:pt>
                <c:pt idx="37">
                  <c:v>2001.6213826146434</c:v>
                </c:pt>
                <c:pt idx="38">
                  <c:v>2001.6306639288159</c:v>
                </c:pt>
                <c:pt idx="39">
                  <c:v>2001.649144421629</c:v>
                </c:pt>
                <c:pt idx="40">
                  <c:v>2001.6538261464748</c:v>
                </c:pt>
                <c:pt idx="41">
                  <c:v>2001.6723066392826</c:v>
                </c:pt>
                <c:pt idx="42">
                  <c:v>2001.6907871321014</c:v>
                </c:pt>
                <c:pt idx="43">
                  <c:v>2001.704668035592</c:v>
                </c:pt>
                <c:pt idx="44">
                  <c:v>2001.7185489390829</c:v>
                </c:pt>
                <c:pt idx="45">
                  <c:v>2001.746392881588</c:v>
                </c:pt>
                <c:pt idx="46">
                  <c:v>2001.7509924709104</c:v>
                </c:pt>
                <c:pt idx="47">
                  <c:v>2001.7787542778908</c:v>
                </c:pt>
                <c:pt idx="48">
                  <c:v>2001.792635181383</c:v>
                </c:pt>
                <c:pt idx="49">
                  <c:v>2001.8065160848735</c:v>
                </c:pt>
                <c:pt idx="50">
                  <c:v>2001.8203969883602</c:v>
                </c:pt>
                <c:pt idx="51">
                  <c:v>2001.8203969883602</c:v>
                </c:pt>
                <c:pt idx="52">
                  <c:v>2001.8481587953456</c:v>
                </c:pt>
                <c:pt idx="53">
                  <c:v>2001.85744010951</c:v>
                </c:pt>
                <c:pt idx="54">
                  <c:v>2001.8852019164956</c:v>
                </c:pt>
                <c:pt idx="55">
                  <c:v>2001.8944010951398</c:v>
                </c:pt>
                <c:pt idx="56">
                  <c:v>2001.9129637234817</c:v>
                </c:pt>
                <c:pt idx="57">
                  <c:v>2001.9129637234817</c:v>
                </c:pt>
                <c:pt idx="58">
                  <c:v>2001.9268446269677</c:v>
                </c:pt>
                <c:pt idx="59">
                  <c:v>2001.9314442162856</c:v>
                </c:pt>
                <c:pt idx="60">
                  <c:v>2001.9592060232717</c:v>
                </c:pt>
                <c:pt idx="61">
                  <c:v>2001.9638056125941</c:v>
                </c:pt>
                <c:pt idx="62">
                  <c:v>2001.9823682409308</c:v>
                </c:pt>
                <c:pt idx="63">
                  <c:v>2001.9869678302573</c:v>
                </c:pt>
                <c:pt idx="64">
                  <c:v>2002.0101300479098</c:v>
                </c:pt>
                <c:pt idx="65">
                  <c:v>2002.0332101300478</c:v>
                </c:pt>
                <c:pt idx="66">
                  <c:v>2002.0470910335387</c:v>
                </c:pt>
                <c:pt idx="67">
                  <c:v>2002.0563723477071</c:v>
                </c:pt>
                <c:pt idx="68">
                  <c:v>2002.0795345653648</c:v>
                </c:pt>
                <c:pt idx="69">
                  <c:v>2002.1026967830253</c:v>
                </c:pt>
                <c:pt idx="70">
                  <c:v>2002.1304585900048</c:v>
                </c:pt>
                <c:pt idx="71">
                  <c:v>2002.1443394934934</c:v>
                </c:pt>
                <c:pt idx="72">
                  <c:v>2002.1443394934934</c:v>
                </c:pt>
                <c:pt idx="73">
                  <c:v>2002.1443394934934</c:v>
                </c:pt>
                <c:pt idx="74">
                  <c:v>2002.1628199863108</c:v>
                </c:pt>
                <c:pt idx="75">
                  <c:v>2002.1767008897998</c:v>
                </c:pt>
                <c:pt idx="76">
                  <c:v>2002.1905817932961</c:v>
                </c:pt>
                <c:pt idx="77">
                  <c:v>2002.1946064339447</c:v>
                </c:pt>
                <c:pt idx="78">
                  <c:v>2002.2044626967829</c:v>
                </c:pt>
                <c:pt idx="79">
                  <c:v>2002.2137440109498</c:v>
                </c:pt>
                <c:pt idx="80">
                  <c:v>2002.2137440109498</c:v>
                </c:pt>
                <c:pt idx="81">
                  <c:v>2002.2183436002751</c:v>
                </c:pt>
                <c:pt idx="82">
                  <c:v>2002.2276249144422</c:v>
                </c:pt>
                <c:pt idx="83">
                  <c:v>2002.2322245037647</c:v>
                </c:pt>
                <c:pt idx="84">
                  <c:v>2002.2415058179329</c:v>
                </c:pt>
                <c:pt idx="85">
                  <c:v>2002.2415058179329</c:v>
                </c:pt>
                <c:pt idx="86">
                  <c:v>2002.2461054072601</c:v>
                </c:pt>
                <c:pt idx="87">
                  <c:v>2002.2553867214237</c:v>
                </c:pt>
                <c:pt idx="88">
                  <c:v>2002.2645859000711</c:v>
                </c:pt>
                <c:pt idx="89">
                  <c:v>2002.2738672142368</c:v>
                </c:pt>
                <c:pt idx="90">
                  <c:v>2002.2784668035592</c:v>
                </c:pt>
                <c:pt idx="91">
                  <c:v>2002.2831485283991</c:v>
                </c:pt>
                <c:pt idx="92">
                  <c:v>2002.2877481177277</c:v>
                </c:pt>
                <c:pt idx="93">
                  <c:v>2002.2923477070499</c:v>
                </c:pt>
                <c:pt idx="94">
                  <c:v>2002.3062286105408</c:v>
                </c:pt>
                <c:pt idx="95">
                  <c:v>2002.3155099247147</c:v>
                </c:pt>
                <c:pt idx="96">
                  <c:v>2002.3155099247147</c:v>
                </c:pt>
                <c:pt idx="97">
                  <c:v>2002.3247912388729</c:v>
                </c:pt>
                <c:pt idx="98">
                  <c:v>2002.3386721423683</c:v>
                </c:pt>
                <c:pt idx="99">
                  <c:v>2002.3478713210131</c:v>
                </c:pt>
                <c:pt idx="100">
                  <c:v>2002.3710335386681</c:v>
                </c:pt>
                <c:pt idx="101">
                  <c:v>2002.3803148528327</c:v>
                </c:pt>
                <c:pt idx="102">
                  <c:v>2002.3895961670089</c:v>
                </c:pt>
                <c:pt idx="103">
                  <c:v>2002.394195756327</c:v>
                </c:pt>
                <c:pt idx="104">
                  <c:v>2002.4034770705</c:v>
                </c:pt>
                <c:pt idx="105">
                  <c:v>2002.4219575633131</c:v>
                </c:pt>
                <c:pt idx="106">
                  <c:v>2002.4404380561248</c:v>
                </c:pt>
                <c:pt idx="107">
                  <c:v>2002.4497193702989</c:v>
                </c:pt>
                <c:pt idx="108">
                  <c:v>2002.4543189596125</c:v>
                </c:pt>
                <c:pt idx="109">
                  <c:v>2002.4543189596125</c:v>
                </c:pt>
                <c:pt idx="110">
                  <c:v>2002.4543189596125</c:v>
                </c:pt>
                <c:pt idx="111">
                  <c:v>2002.4728815879535</c:v>
                </c:pt>
                <c:pt idx="112">
                  <c:v>2002.4867624914461</c:v>
                </c:pt>
                <c:pt idx="113">
                  <c:v>2002.500643394935</c:v>
                </c:pt>
                <c:pt idx="114">
                  <c:v>2002.5145242984217</c:v>
                </c:pt>
                <c:pt idx="115">
                  <c:v>2002.5330047912389</c:v>
                </c:pt>
                <c:pt idx="116">
                  <c:v>2002.5468856947311</c:v>
                </c:pt>
                <c:pt idx="117">
                  <c:v>2002.5607665982204</c:v>
                </c:pt>
                <c:pt idx="118">
                  <c:v>2002.5746475017108</c:v>
                </c:pt>
                <c:pt idx="119">
                  <c:v>2002.5885284052019</c:v>
                </c:pt>
                <c:pt idx="120">
                  <c:v>2002.6024093086926</c:v>
                </c:pt>
                <c:pt idx="121">
                  <c:v>2002.6162902121828</c:v>
                </c:pt>
                <c:pt idx="122">
                  <c:v>2002.6301711156741</c:v>
                </c:pt>
                <c:pt idx="123">
                  <c:v>2002.6394524298398</c:v>
                </c:pt>
                <c:pt idx="124">
                  <c:v>2002.6440520191609</c:v>
                </c:pt>
                <c:pt idx="125">
                  <c:v>2002.6533333333255</c:v>
                </c:pt>
                <c:pt idx="126">
                  <c:v>2002.6579329226556</c:v>
                </c:pt>
                <c:pt idx="127">
                  <c:v>2002.6672142368161</c:v>
                </c:pt>
                <c:pt idx="128">
                  <c:v>2002.6764134154678</c:v>
                </c:pt>
                <c:pt idx="129">
                  <c:v>2002.6856947296371</c:v>
                </c:pt>
                <c:pt idx="130">
                  <c:v>2002.6902943189521</c:v>
                </c:pt>
                <c:pt idx="131">
                  <c:v>2002.6949760438004</c:v>
                </c:pt>
                <c:pt idx="132">
                  <c:v>2002.7041752224504</c:v>
                </c:pt>
                <c:pt idx="133">
                  <c:v>2002.7088569473003</c:v>
                </c:pt>
                <c:pt idx="134">
                  <c:v>2002.7181382614647</c:v>
                </c:pt>
                <c:pt idx="135">
                  <c:v>2002.7273374401111</c:v>
                </c:pt>
                <c:pt idx="136">
                  <c:v>2002.7320191649555</c:v>
                </c:pt>
                <c:pt idx="137">
                  <c:v>2002.7320191649555</c:v>
                </c:pt>
                <c:pt idx="138">
                  <c:v>2002.7366187542821</c:v>
                </c:pt>
                <c:pt idx="139">
                  <c:v>2002.7459000684462</c:v>
                </c:pt>
                <c:pt idx="140">
                  <c:v>2002.755099247091</c:v>
                </c:pt>
                <c:pt idx="141">
                  <c:v>2002.7597809719371</c:v>
                </c:pt>
                <c:pt idx="142">
                  <c:v>2002.7689801505819</c:v>
                </c:pt>
                <c:pt idx="143">
                  <c:v>2002.7736618754277</c:v>
                </c:pt>
                <c:pt idx="144">
                  <c:v>2002.7782614647558</c:v>
                </c:pt>
                <c:pt idx="145">
                  <c:v>2002.782861054073</c:v>
                </c:pt>
                <c:pt idx="146">
                  <c:v>2002.7875427789186</c:v>
                </c:pt>
                <c:pt idx="147">
                  <c:v>2002.7967419575634</c:v>
                </c:pt>
                <c:pt idx="148">
                  <c:v>2002.8014236824092</c:v>
                </c:pt>
                <c:pt idx="149">
                  <c:v>2002.8199041752225</c:v>
                </c:pt>
                <c:pt idx="150">
                  <c:v>2002.8337850787132</c:v>
                </c:pt>
                <c:pt idx="151">
                  <c:v>2002.8383846680356</c:v>
                </c:pt>
                <c:pt idx="152">
                  <c:v>2002.8430663928798</c:v>
                </c:pt>
                <c:pt idx="153">
                  <c:v>2002.8430663928798</c:v>
                </c:pt>
                <c:pt idx="154">
                  <c:v>2002.8569472963698</c:v>
                </c:pt>
                <c:pt idx="155">
                  <c:v>2002.8661464750148</c:v>
                </c:pt>
                <c:pt idx="156">
                  <c:v>2002.875427789186</c:v>
                </c:pt>
                <c:pt idx="157">
                  <c:v>2002.8847091033538</c:v>
                </c:pt>
                <c:pt idx="158">
                  <c:v>2002.8984257357974</c:v>
                </c:pt>
                <c:pt idx="159">
                  <c:v>2002.9025325119778</c:v>
                </c:pt>
                <c:pt idx="160">
                  <c:v>2002.9170704996611</c:v>
                </c:pt>
                <c:pt idx="161">
                  <c:v>2002.9216700889801</c:v>
                </c:pt>
                <c:pt idx="162">
                  <c:v>2002.9448323066392</c:v>
                </c:pt>
                <c:pt idx="163">
                  <c:v>2002.9541136208077</c:v>
                </c:pt>
                <c:pt idx="164">
                  <c:v>2002.9633127994498</c:v>
                </c:pt>
                <c:pt idx="165">
                  <c:v>2002.9771937029461</c:v>
                </c:pt>
                <c:pt idx="166">
                  <c:v>2002.9818754277944</c:v>
                </c:pt>
                <c:pt idx="167">
                  <c:v>2003.0003559206061</c:v>
                </c:pt>
                <c:pt idx="168">
                  <c:v>2003.0188364134156</c:v>
                </c:pt>
                <c:pt idx="169">
                  <c:v>2003.0327173169048</c:v>
                </c:pt>
                <c:pt idx="170">
                  <c:v>2003.0558795345653</c:v>
                </c:pt>
                <c:pt idx="171">
                  <c:v>2003.0605612594109</c:v>
                </c:pt>
                <c:pt idx="172">
                  <c:v>2003.0646680355908</c:v>
                </c:pt>
                <c:pt idx="173">
                  <c:v>2003.0697604380562</c:v>
                </c:pt>
                <c:pt idx="174">
                  <c:v>2003.0790417522251</c:v>
                </c:pt>
                <c:pt idx="175">
                  <c:v>2003.0836413415468</c:v>
                </c:pt>
                <c:pt idx="176">
                  <c:v>2003.0929226557148</c:v>
                </c:pt>
                <c:pt idx="177">
                  <c:v>2003.1022039698828</c:v>
                </c:pt>
                <c:pt idx="178">
                  <c:v>2003.1206844626981</c:v>
                </c:pt>
                <c:pt idx="179">
                  <c:v>2003.1299657768652</c:v>
                </c:pt>
                <c:pt idx="180">
                  <c:v>2003.1391649555098</c:v>
                </c:pt>
                <c:pt idx="181">
                  <c:v>2003.1530458589939</c:v>
                </c:pt>
                <c:pt idx="182">
                  <c:v>2003.1669267624914</c:v>
                </c:pt>
                <c:pt idx="183">
                  <c:v>2003.1762080766598</c:v>
                </c:pt>
                <c:pt idx="184">
                  <c:v>2003.1900889801507</c:v>
                </c:pt>
                <c:pt idx="185">
                  <c:v>2003.1900889801507</c:v>
                </c:pt>
                <c:pt idx="186">
                  <c:v>2003.1993702943116</c:v>
                </c:pt>
                <c:pt idx="187">
                  <c:v>2003.2039698836413</c:v>
                </c:pt>
                <c:pt idx="188">
                  <c:v>2003.208569472969</c:v>
                </c:pt>
                <c:pt idx="189">
                  <c:v>2003.21325119781</c:v>
                </c:pt>
                <c:pt idx="190">
                  <c:v>2003.2317316906231</c:v>
                </c:pt>
                <c:pt idx="191">
                  <c:v>2003.2548939082819</c:v>
                </c:pt>
                <c:pt idx="192">
                  <c:v>2003.2826557152678</c:v>
                </c:pt>
                <c:pt idx="193">
                  <c:v>2003.301136208072</c:v>
                </c:pt>
                <c:pt idx="194">
                  <c:v>2003.31961670089</c:v>
                </c:pt>
                <c:pt idx="195">
                  <c:v>2003.3288980150578</c:v>
                </c:pt>
                <c:pt idx="196">
                  <c:v>2003.3427789185478</c:v>
                </c:pt>
                <c:pt idx="197">
                  <c:v>2003.3520602327158</c:v>
                </c:pt>
                <c:pt idx="198">
                  <c:v>2003.365941136208</c:v>
                </c:pt>
                <c:pt idx="199">
                  <c:v>2003.384421629017</c:v>
                </c:pt>
                <c:pt idx="200">
                  <c:v>2003.3937029431895</c:v>
                </c:pt>
                <c:pt idx="201">
                  <c:v>2003.412183436003</c:v>
                </c:pt>
                <c:pt idx="202">
                  <c:v>2003.4260643394935</c:v>
                </c:pt>
                <c:pt idx="203">
                  <c:v>2003.4399452429843</c:v>
                </c:pt>
                <c:pt idx="204">
                  <c:v>2003.4446269678299</c:v>
                </c:pt>
                <c:pt idx="205">
                  <c:v>2003.453826146475</c:v>
                </c:pt>
                <c:pt idx="206">
                  <c:v>2003.4723887748098</c:v>
                </c:pt>
                <c:pt idx="207">
                  <c:v>2003.4723887748098</c:v>
                </c:pt>
                <c:pt idx="208">
                  <c:v>2003.4815879534565</c:v>
                </c:pt>
                <c:pt idx="209">
                  <c:v>2003.4954688569474</c:v>
                </c:pt>
                <c:pt idx="210">
                  <c:v>2003.5001505817961</c:v>
                </c:pt>
                <c:pt idx="211">
                  <c:v>2003.509349760438</c:v>
                </c:pt>
                <c:pt idx="212">
                  <c:v>2003.5232306639248</c:v>
                </c:pt>
                <c:pt idx="213">
                  <c:v>2003.5325119780971</c:v>
                </c:pt>
                <c:pt idx="214">
                  <c:v>2003.5371115674195</c:v>
                </c:pt>
                <c:pt idx="215">
                  <c:v>2003.5417932922655</c:v>
                </c:pt>
                <c:pt idx="216">
                  <c:v>2003.546392881588</c:v>
                </c:pt>
                <c:pt idx="217">
                  <c:v>2003.5509924709104</c:v>
                </c:pt>
                <c:pt idx="218">
                  <c:v>2003.5648733744008</c:v>
                </c:pt>
                <c:pt idx="219">
                  <c:v>2003.5695550992511</c:v>
                </c:pt>
                <c:pt idx="220">
                  <c:v>2003.5834360027338</c:v>
                </c:pt>
                <c:pt idx="221">
                  <c:v>2003.5926351813825</c:v>
                </c:pt>
                <c:pt idx="222">
                  <c:v>2003.5926351813825</c:v>
                </c:pt>
                <c:pt idx="223">
                  <c:v>2003.6019164955508</c:v>
                </c:pt>
                <c:pt idx="224">
                  <c:v>2003.6157973990416</c:v>
                </c:pt>
                <c:pt idx="225">
                  <c:v>2003.62039698836</c:v>
                </c:pt>
                <c:pt idx="226">
                  <c:v>2003.638959616701</c:v>
                </c:pt>
                <c:pt idx="227">
                  <c:v>2003.6574401095095</c:v>
                </c:pt>
                <c:pt idx="228">
                  <c:v>2003.6574401095095</c:v>
                </c:pt>
                <c:pt idx="229">
                  <c:v>2003.6667214236861</c:v>
                </c:pt>
                <c:pt idx="230">
                  <c:v>2003.6667214236861</c:v>
                </c:pt>
                <c:pt idx="231">
                  <c:v>2003.6713210129994</c:v>
                </c:pt>
                <c:pt idx="232">
                  <c:v>2003.6713210129994</c:v>
                </c:pt>
                <c:pt idx="233">
                  <c:v>2003.6759206023248</c:v>
                </c:pt>
                <c:pt idx="234">
                  <c:v>2003.6852019164949</c:v>
                </c:pt>
                <c:pt idx="235">
                  <c:v>2003.6898015058148</c:v>
                </c:pt>
                <c:pt idx="236">
                  <c:v>2003.6944832306588</c:v>
                </c:pt>
                <c:pt idx="237">
                  <c:v>2003.6990828199796</c:v>
                </c:pt>
                <c:pt idx="238">
                  <c:v>2003.7129637234812</c:v>
                </c:pt>
                <c:pt idx="239">
                  <c:v>2003.7129637234812</c:v>
                </c:pt>
                <c:pt idx="240">
                  <c:v>2003.7222450376448</c:v>
                </c:pt>
                <c:pt idx="241">
                  <c:v>2003.7315263518128</c:v>
                </c:pt>
                <c:pt idx="242">
                  <c:v>2003.7315263518128</c:v>
                </c:pt>
                <c:pt idx="243">
                  <c:v>2003.7454072553046</c:v>
                </c:pt>
                <c:pt idx="244">
                  <c:v>2003.7454072553046</c:v>
                </c:pt>
                <c:pt idx="245">
                  <c:v>2003.750006844627</c:v>
                </c:pt>
                <c:pt idx="246">
                  <c:v>2003.750006844627</c:v>
                </c:pt>
                <c:pt idx="247">
                  <c:v>2003.7638877481181</c:v>
                </c:pt>
                <c:pt idx="248">
                  <c:v>2003.7684873374399</c:v>
                </c:pt>
                <c:pt idx="249">
                  <c:v>2003.7731690622861</c:v>
                </c:pt>
                <c:pt idx="250">
                  <c:v>2003.7823682409298</c:v>
                </c:pt>
                <c:pt idx="251">
                  <c:v>2003.7870499657781</c:v>
                </c:pt>
                <c:pt idx="252">
                  <c:v>2003.7870499657781</c:v>
                </c:pt>
                <c:pt idx="253">
                  <c:v>2003.8009308692676</c:v>
                </c:pt>
                <c:pt idx="254">
                  <c:v>2003.8101300479098</c:v>
                </c:pt>
                <c:pt idx="255">
                  <c:v>2003.8148117727583</c:v>
                </c:pt>
                <c:pt idx="256">
                  <c:v>2003.8332922655698</c:v>
                </c:pt>
                <c:pt idx="257">
                  <c:v>2003.8517727583846</c:v>
                </c:pt>
                <c:pt idx="258">
                  <c:v>2003.8610540725529</c:v>
                </c:pt>
                <c:pt idx="259">
                  <c:v>2003.8749349760378</c:v>
                </c:pt>
                <c:pt idx="260">
                  <c:v>2003.8888158795346</c:v>
                </c:pt>
                <c:pt idx="261">
                  <c:v>2003.9026967830291</c:v>
                </c:pt>
                <c:pt idx="262">
                  <c:v>2003.9119780971937</c:v>
                </c:pt>
                <c:pt idx="263">
                  <c:v>2003.9211772758379</c:v>
                </c:pt>
                <c:pt idx="264">
                  <c:v>2003.9304585900068</c:v>
                </c:pt>
                <c:pt idx="265">
                  <c:v>2003.9350581793301</c:v>
                </c:pt>
                <c:pt idx="266">
                  <c:v>2003.9443394934976</c:v>
                </c:pt>
                <c:pt idx="267">
                  <c:v>2003.9489390828201</c:v>
                </c:pt>
                <c:pt idx="268">
                  <c:v>2003.9582203969878</c:v>
                </c:pt>
                <c:pt idx="269">
                  <c:v>2003.9721013004801</c:v>
                </c:pt>
                <c:pt idx="270">
                  <c:v>2003.9767008898016</c:v>
                </c:pt>
                <c:pt idx="271">
                  <c:v>2003.9813826146476</c:v>
                </c:pt>
                <c:pt idx="272">
                  <c:v>2003.9952635181382</c:v>
                </c:pt>
                <c:pt idx="273">
                  <c:v>2003.9998631074611</c:v>
                </c:pt>
                <c:pt idx="274">
                  <c:v>2004.0044626967829</c:v>
                </c:pt>
                <c:pt idx="275">
                  <c:v>2004.0183436002737</c:v>
                </c:pt>
                <c:pt idx="276">
                  <c:v>2004.02302532512</c:v>
                </c:pt>
                <c:pt idx="277">
                  <c:v>2004.0323066392878</c:v>
                </c:pt>
                <c:pt idx="278">
                  <c:v>2004.0415058179328</c:v>
                </c:pt>
                <c:pt idx="279">
                  <c:v>2004.0507871321013</c:v>
                </c:pt>
                <c:pt idx="280">
                  <c:v>2004.0646680355908</c:v>
                </c:pt>
                <c:pt idx="281">
                  <c:v>2004.0831485283977</c:v>
                </c:pt>
                <c:pt idx="282">
                  <c:v>2004.0970294318959</c:v>
                </c:pt>
                <c:pt idx="283">
                  <c:v>2004.1017111567419</c:v>
                </c:pt>
                <c:pt idx="284">
                  <c:v>2004.110910335382</c:v>
                </c:pt>
                <c:pt idx="285">
                  <c:v>2004.1155920602371</c:v>
                </c:pt>
                <c:pt idx="286">
                  <c:v>2004.1247912388721</c:v>
                </c:pt>
                <c:pt idx="287">
                  <c:v>2004.1294729637234</c:v>
                </c:pt>
                <c:pt idx="288">
                  <c:v>2004.1433538672143</c:v>
                </c:pt>
                <c:pt idx="289">
                  <c:v>2004.1525530458589</c:v>
                </c:pt>
                <c:pt idx="290">
                  <c:v>2004.1664339493498</c:v>
                </c:pt>
                <c:pt idx="291">
                  <c:v>2004.1757152635182</c:v>
                </c:pt>
                <c:pt idx="292">
                  <c:v>2004.1757152635182</c:v>
                </c:pt>
                <c:pt idx="293">
                  <c:v>2004.180314852832</c:v>
                </c:pt>
                <c:pt idx="294">
                  <c:v>2004.1895961670089</c:v>
                </c:pt>
                <c:pt idx="295">
                  <c:v>2004.2034770704997</c:v>
                </c:pt>
                <c:pt idx="296">
                  <c:v>2004.2266392881611</c:v>
                </c:pt>
                <c:pt idx="297">
                  <c:v>2004.2451197809767</c:v>
                </c:pt>
                <c:pt idx="298">
                  <c:v>2004.2544010951399</c:v>
                </c:pt>
                <c:pt idx="299">
                  <c:v>2004.259000684463</c:v>
                </c:pt>
                <c:pt idx="300">
                  <c:v>2004.259000684463</c:v>
                </c:pt>
                <c:pt idx="301">
                  <c:v>2004.2636002737852</c:v>
                </c:pt>
                <c:pt idx="302">
                  <c:v>2004.2728815879534</c:v>
                </c:pt>
                <c:pt idx="303">
                  <c:v>2004.2774811772761</c:v>
                </c:pt>
                <c:pt idx="304">
                  <c:v>2004.2913620807667</c:v>
                </c:pt>
                <c:pt idx="305">
                  <c:v>2004.2913620807667</c:v>
                </c:pt>
                <c:pt idx="306">
                  <c:v>2004.2960438056125</c:v>
                </c:pt>
                <c:pt idx="307">
                  <c:v>2004.3099247091034</c:v>
                </c:pt>
                <c:pt idx="308">
                  <c:v>2004.3284052019158</c:v>
                </c:pt>
                <c:pt idx="309">
                  <c:v>2004.3468856947311</c:v>
                </c:pt>
                <c:pt idx="310">
                  <c:v>2004.3654483230648</c:v>
                </c:pt>
                <c:pt idx="311">
                  <c:v>2004.3747296372349</c:v>
                </c:pt>
                <c:pt idx="312">
                  <c:v>2004.3839288158708</c:v>
                </c:pt>
                <c:pt idx="313">
                  <c:v>2004.3932101300438</c:v>
                </c:pt>
                <c:pt idx="314">
                  <c:v>2004.4070910335411</c:v>
                </c:pt>
                <c:pt idx="315">
                  <c:v>2004.4070910335411</c:v>
                </c:pt>
                <c:pt idx="316">
                  <c:v>2004.4163723477081</c:v>
                </c:pt>
                <c:pt idx="317">
                  <c:v>2004.4209719370301</c:v>
                </c:pt>
                <c:pt idx="318">
                  <c:v>2004.4209719370301</c:v>
                </c:pt>
                <c:pt idx="319">
                  <c:v>2004.4255715263564</c:v>
                </c:pt>
                <c:pt idx="320">
                  <c:v>2004.4302532511981</c:v>
                </c:pt>
                <c:pt idx="321">
                  <c:v>2004.4441341546878</c:v>
                </c:pt>
                <c:pt idx="322">
                  <c:v>2004.4533333333291</c:v>
                </c:pt>
                <c:pt idx="323">
                  <c:v>2004.4580150581801</c:v>
                </c:pt>
                <c:pt idx="324">
                  <c:v>2004.4672142368195</c:v>
                </c:pt>
                <c:pt idx="325">
                  <c:v>2004.4718959616741</c:v>
                </c:pt>
                <c:pt idx="326">
                  <c:v>2004.4810951403151</c:v>
                </c:pt>
                <c:pt idx="327">
                  <c:v>2004.4903764544829</c:v>
                </c:pt>
                <c:pt idx="328">
                  <c:v>2004.504257357974</c:v>
                </c:pt>
                <c:pt idx="329">
                  <c:v>2004.5088569473003</c:v>
                </c:pt>
                <c:pt idx="330">
                  <c:v>2004.5088569473003</c:v>
                </c:pt>
                <c:pt idx="331">
                  <c:v>2004.5135386721424</c:v>
                </c:pt>
                <c:pt idx="332">
                  <c:v>2004.5274195756328</c:v>
                </c:pt>
                <c:pt idx="333">
                  <c:v>2004.5366187542811</c:v>
                </c:pt>
                <c:pt idx="334">
                  <c:v>2004.5413004791228</c:v>
                </c:pt>
                <c:pt idx="335">
                  <c:v>2004.5459000684464</c:v>
                </c:pt>
                <c:pt idx="336">
                  <c:v>2004.5551813826189</c:v>
                </c:pt>
                <c:pt idx="337">
                  <c:v>2004.5776865160849</c:v>
                </c:pt>
                <c:pt idx="338">
                  <c:v>2004.5982203969843</c:v>
                </c:pt>
                <c:pt idx="339">
                  <c:v>2004.6186721423683</c:v>
                </c:pt>
                <c:pt idx="340">
                  <c:v>2004.6341136208048</c:v>
                </c:pt>
                <c:pt idx="341">
                  <c:v>2004.6648323066347</c:v>
                </c:pt>
                <c:pt idx="342">
                  <c:v>2004.6801916495549</c:v>
                </c:pt>
                <c:pt idx="343">
                  <c:v>2004.6956331279951</c:v>
                </c:pt>
                <c:pt idx="344">
                  <c:v>2004.6904585900022</c:v>
                </c:pt>
                <c:pt idx="345">
                  <c:v>2004.7160848733745</c:v>
                </c:pt>
                <c:pt idx="346">
                  <c:v>2004.7315263518128</c:v>
                </c:pt>
                <c:pt idx="347">
                  <c:v>2004.7417111567431</c:v>
                </c:pt>
                <c:pt idx="348">
                  <c:v>2004.7519780971936</c:v>
                </c:pt>
                <c:pt idx="349">
                  <c:v>2004.7776043805613</c:v>
                </c:pt>
                <c:pt idx="350">
                  <c:v>2004.7981382614648</c:v>
                </c:pt>
                <c:pt idx="351">
                  <c:v>2004.8288569472963</c:v>
                </c:pt>
                <c:pt idx="352">
                  <c:v>2004.8545653661881</c:v>
                </c:pt>
                <c:pt idx="353">
                  <c:v>2004.8801916495552</c:v>
                </c:pt>
                <c:pt idx="354">
                  <c:v>2004.8852840520192</c:v>
                </c:pt>
                <c:pt idx="355">
                  <c:v>2004.9109103353858</c:v>
                </c:pt>
                <c:pt idx="356">
                  <c:v>2004.9417111567461</c:v>
                </c:pt>
                <c:pt idx="357">
                  <c:v>2004.9621629021219</c:v>
                </c:pt>
                <c:pt idx="358">
                  <c:v>2004.9826967830261</c:v>
                </c:pt>
                <c:pt idx="359">
                  <c:v>2005.0083230663929</c:v>
                </c:pt>
                <c:pt idx="360">
                  <c:v>2005.0236824093088</c:v>
                </c:pt>
                <c:pt idx="361">
                  <c:v>2005.0442162902098</c:v>
                </c:pt>
                <c:pt idx="362">
                  <c:v>2005.0698425735798</c:v>
                </c:pt>
                <c:pt idx="363">
                  <c:v>2005.1057357973991</c:v>
                </c:pt>
                <c:pt idx="364">
                  <c:v>2005.121095140315</c:v>
                </c:pt>
                <c:pt idx="365">
                  <c:v>2005.1365366187542</c:v>
                </c:pt>
                <c:pt idx="366">
                  <c:v>2005.167255304586</c:v>
                </c:pt>
                <c:pt idx="367">
                  <c:v>2005.172429842569</c:v>
                </c:pt>
                <c:pt idx="368">
                  <c:v>2005.1928815879528</c:v>
                </c:pt>
                <c:pt idx="369">
                  <c:v>2005.218507871321</c:v>
                </c:pt>
                <c:pt idx="370">
                  <c:v>2005.218507871321</c:v>
                </c:pt>
                <c:pt idx="371">
                  <c:v>2005.2287748117731</c:v>
                </c:pt>
                <c:pt idx="372">
                  <c:v>2005.2441341546878</c:v>
                </c:pt>
                <c:pt idx="373">
                  <c:v>2005.2493086926759</c:v>
                </c:pt>
                <c:pt idx="374">
                  <c:v>2005.2595756331311</c:v>
                </c:pt>
                <c:pt idx="375">
                  <c:v>2005.2800273785078</c:v>
                </c:pt>
                <c:pt idx="376">
                  <c:v>2005.2954688569448</c:v>
                </c:pt>
                <c:pt idx="377">
                  <c:v>2005.321095140315</c:v>
                </c:pt>
                <c:pt idx="378">
                  <c:v>2005.3620807665982</c:v>
                </c:pt>
                <c:pt idx="379">
                  <c:v>2005.3723477070498</c:v>
                </c:pt>
                <c:pt idx="380">
                  <c:v>2005.3826146475008</c:v>
                </c:pt>
                <c:pt idx="381">
                  <c:v>2005.3928815879528</c:v>
                </c:pt>
                <c:pt idx="382">
                  <c:v>2005.418507871321</c:v>
                </c:pt>
                <c:pt idx="383">
                  <c:v>2005.4286926762511</c:v>
                </c:pt>
                <c:pt idx="384">
                  <c:v>2005.4389596167011</c:v>
                </c:pt>
                <c:pt idx="385">
                  <c:v>2005.4594934976051</c:v>
                </c:pt>
                <c:pt idx="386">
                  <c:v>2005.4645859000711</c:v>
                </c:pt>
                <c:pt idx="387">
                  <c:v>2005.469760438056</c:v>
                </c:pt>
                <c:pt idx="388">
                  <c:v>2005.4748528405203</c:v>
                </c:pt>
                <c:pt idx="389">
                  <c:v>2005.4800273785079</c:v>
                </c:pt>
                <c:pt idx="390">
                  <c:v>2005.4902121834359</c:v>
                </c:pt>
                <c:pt idx="391">
                  <c:v>2005.4953867214251</c:v>
                </c:pt>
                <c:pt idx="392">
                  <c:v>2005.5056536618818</c:v>
                </c:pt>
                <c:pt idx="393">
                  <c:v>2005.5159206023272</c:v>
                </c:pt>
                <c:pt idx="394">
                  <c:v>2005.5210130047913</c:v>
                </c:pt>
                <c:pt idx="395">
                  <c:v>2005.5261054072594</c:v>
                </c:pt>
                <c:pt idx="396">
                  <c:v>2005.5312799452431</c:v>
                </c:pt>
                <c:pt idx="397">
                  <c:v>2005.5363723477071</c:v>
                </c:pt>
                <c:pt idx="398">
                  <c:v>2005.5466392881601</c:v>
                </c:pt>
                <c:pt idx="399">
                  <c:v>2005.5518138261464</c:v>
                </c:pt>
                <c:pt idx="400">
                  <c:v>2005.5569062286106</c:v>
                </c:pt>
                <c:pt idx="401">
                  <c:v>2005.5619986310746</c:v>
                </c:pt>
                <c:pt idx="402">
                  <c:v>2005.5876249144408</c:v>
                </c:pt>
                <c:pt idx="403">
                  <c:v>2005.6081587953456</c:v>
                </c:pt>
                <c:pt idx="404">
                  <c:v>2005.6235181382608</c:v>
                </c:pt>
                <c:pt idx="405">
                  <c:v>2005.6286926762491</c:v>
                </c:pt>
                <c:pt idx="406">
                  <c:v>2005.649144421629</c:v>
                </c:pt>
                <c:pt idx="407">
                  <c:v>2005.6645859000685</c:v>
                </c:pt>
                <c:pt idx="408">
                  <c:v>2005.6953045858959</c:v>
                </c:pt>
                <c:pt idx="409">
                  <c:v>2005.7055715263559</c:v>
                </c:pt>
                <c:pt idx="410">
                  <c:v>2005.7158384668035</c:v>
                </c:pt>
                <c:pt idx="411">
                  <c:v>2005.7209308692677</c:v>
                </c:pt>
                <c:pt idx="412">
                  <c:v>2005.7261054072605</c:v>
                </c:pt>
                <c:pt idx="413">
                  <c:v>2005.7311978097193</c:v>
                </c:pt>
                <c:pt idx="414">
                  <c:v>2005.7414647501712</c:v>
                </c:pt>
                <c:pt idx="415">
                  <c:v>2005.7568240930868</c:v>
                </c:pt>
                <c:pt idx="416">
                  <c:v>2005.7773579739903</c:v>
                </c:pt>
                <c:pt idx="417">
                  <c:v>2005.7978918548938</c:v>
                </c:pt>
                <c:pt idx="418">
                  <c:v>2005.8029842573524</c:v>
                </c:pt>
                <c:pt idx="419">
                  <c:v>2005.8235181382609</c:v>
                </c:pt>
                <c:pt idx="420">
                  <c:v>2005.8542368240874</c:v>
                </c:pt>
                <c:pt idx="421">
                  <c:v>2005.8645037645451</c:v>
                </c:pt>
                <c:pt idx="422">
                  <c:v>2005.8747707049959</c:v>
                </c:pt>
                <c:pt idx="423">
                  <c:v>2005.9054893908283</c:v>
                </c:pt>
                <c:pt idx="424">
                  <c:v>2005.9106639288161</c:v>
                </c:pt>
                <c:pt idx="425">
                  <c:v>2005.9157563312863</c:v>
                </c:pt>
                <c:pt idx="426">
                  <c:v>2005.9260232717331</c:v>
                </c:pt>
                <c:pt idx="427">
                  <c:v>2005.9413826146474</c:v>
                </c:pt>
                <c:pt idx="428">
                  <c:v>2005.9465571526434</c:v>
                </c:pt>
                <c:pt idx="429">
                  <c:v>2005.9568240930869</c:v>
                </c:pt>
                <c:pt idx="430">
                  <c:v>2005.9772758384668</c:v>
                </c:pt>
                <c:pt idx="431">
                  <c:v>2005.9875427789186</c:v>
                </c:pt>
                <c:pt idx="432">
                  <c:v>2005.9978097193703</c:v>
                </c:pt>
                <c:pt idx="433">
                  <c:v>2006.0234360027378</c:v>
                </c:pt>
                <c:pt idx="434">
                  <c:v>2006.0490622861055</c:v>
                </c:pt>
                <c:pt idx="435">
                  <c:v>2006.0593292265548</c:v>
                </c:pt>
                <c:pt idx="436">
                  <c:v>2006.0644216290198</c:v>
                </c:pt>
                <c:pt idx="437">
                  <c:v>2006.0695961670101</c:v>
                </c:pt>
                <c:pt idx="438">
                  <c:v>2006.0849555099246</c:v>
                </c:pt>
                <c:pt idx="439">
                  <c:v>2006.0900479123848</c:v>
                </c:pt>
                <c:pt idx="440">
                  <c:v>2006.1105817932971</c:v>
                </c:pt>
                <c:pt idx="441">
                  <c:v>2006.120848733744</c:v>
                </c:pt>
                <c:pt idx="442">
                  <c:v>2006.1362080766598</c:v>
                </c:pt>
                <c:pt idx="443">
                  <c:v>2006.1413826146431</c:v>
                </c:pt>
                <c:pt idx="444">
                  <c:v>2006.1567419575629</c:v>
                </c:pt>
                <c:pt idx="445">
                  <c:v>2006.1670088980104</c:v>
                </c:pt>
                <c:pt idx="446">
                  <c:v>2006.1823682409263</c:v>
                </c:pt>
                <c:pt idx="447">
                  <c:v>2006.2182614647566</c:v>
                </c:pt>
                <c:pt idx="448">
                  <c:v>2006.2336208076658</c:v>
                </c:pt>
                <c:pt idx="449">
                  <c:v>2006.2489801505817</c:v>
                </c:pt>
                <c:pt idx="450">
                  <c:v>2006.2592470910336</c:v>
                </c:pt>
                <c:pt idx="451">
                  <c:v>2006.2695140314852</c:v>
                </c:pt>
                <c:pt idx="452">
                  <c:v>2006.279780971937</c:v>
                </c:pt>
                <c:pt idx="453">
                  <c:v>2006.2900479123878</c:v>
                </c:pt>
                <c:pt idx="454">
                  <c:v>2006.3104996577686</c:v>
                </c:pt>
                <c:pt idx="455">
                  <c:v>2006.3207665982204</c:v>
                </c:pt>
                <c:pt idx="456">
                  <c:v>2006.3207665982204</c:v>
                </c:pt>
                <c:pt idx="457">
                  <c:v>2006.3310191780822</c:v>
                </c:pt>
                <c:pt idx="458">
                  <c:v>2006.3419397260272</c:v>
                </c:pt>
                <c:pt idx="459">
                  <c:v>2006.3501315068447</c:v>
                </c:pt>
                <c:pt idx="460">
                  <c:v>2006.3556136986301</c:v>
                </c:pt>
                <c:pt idx="461">
                  <c:v>2006.3638054794508</c:v>
                </c:pt>
                <c:pt idx="462">
                  <c:v>2006.3692849315048</c:v>
                </c:pt>
                <c:pt idx="463">
                  <c:v>2006.372030136981</c:v>
                </c:pt>
                <c:pt idx="464">
                  <c:v>2006.3802383561592</c:v>
                </c:pt>
                <c:pt idx="465">
                  <c:v>2006.3884356164331</c:v>
                </c:pt>
                <c:pt idx="466">
                  <c:v>2006.3911753424657</c:v>
                </c:pt>
                <c:pt idx="467">
                  <c:v>2006.3939178082192</c:v>
                </c:pt>
                <c:pt idx="468">
                  <c:v>2006.3993753424656</c:v>
                </c:pt>
                <c:pt idx="469">
                  <c:v>2006.4157698630204</c:v>
                </c:pt>
                <c:pt idx="470">
                  <c:v>2006.423961643836</c:v>
                </c:pt>
                <c:pt idx="471">
                  <c:v>2006.4294164383548</c:v>
                </c:pt>
                <c:pt idx="472">
                  <c:v>2006.4294082191748</c:v>
                </c:pt>
                <c:pt idx="473">
                  <c:v>2006.4375972602811</c:v>
                </c:pt>
                <c:pt idx="474">
                  <c:v>2006.4457945205481</c:v>
                </c:pt>
                <c:pt idx="475">
                  <c:v>2006.4458054794559</c:v>
                </c:pt>
                <c:pt idx="476">
                  <c:v>2006.4512602739726</c:v>
                </c:pt>
                <c:pt idx="477">
                  <c:v>2006.4567260273973</c:v>
                </c:pt>
                <c:pt idx="478">
                  <c:v>2006.4621972602761</c:v>
                </c:pt>
                <c:pt idx="479">
                  <c:v>2006.470389041096</c:v>
                </c:pt>
                <c:pt idx="480">
                  <c:v>2006.4758465753398</c:v>
                </c:pt>
                <c:pt idx="481">
                  <c:v>2006.4785753424712</c:v>
                </c:pt>
                <c:pt idx="482">
                  <c:v>2006.4867780821969</c:v>
                </c:pt>
                <c:pt idx="483">
                  <c:v>2006.4895041095901</c:v>
                </c:pt>
                <c:pt idx="484">
                  <c:v>2006.500430136982</c:v>
                </c:pt>
                <c:pt idx="485">
                  <c:v>2006.5086356164384</c:v>
                </c:pt>
                <c:pt idx="486">
                  <c:v>2006.5141068493097</c:v>
                </c:pt>
                <c:pt idx="487">
                  <c:v>2006.5222986301358</c:v>
                </c:pt>
                <c:pt idx="488">
                  <c:v>2006.5277698630161</c:v>
                </c:pt>
                <c:pt idx="489">
                  <c:v>2006.530509589041</c:v>
                </c:pt>
                <c:pt idx="490">
                  <c:v>2006.538709589041</c:v>
                </c:pt>
                <c:pt idx="491">
                  <c:v>2006.5441808219148</c:v>
                </c:pt>
                <c:pt idx="492">
                  <c:v>2006.5496493150679</c:v>
                </c:pt>
                <c:pt idx="493">
                  <c:v>2006.5551068493148</c:v>
                </c:pt>
                <c:pt idx="494">
                  <c:v>2006.5578356164378</c:v>
                </c:pt>
                <c:pt idx="495">
                  <c:v>2006.5632958904098</c:v>
                </c:pt>
                <c:pt idx="496">
                  <c:v>2006.5687671232943</c:v>
                </c:pt>
                <c:pt idx="497">
                  <c:v>2006.5769589041101</c:v>
                </c:pt>
                <c:pt idx="498">
                  <c:v>2006.5824219178016</c:v>
                </c:pt>
                <c:pt idx="499">
                  <c:v>2006.5851506849315</c:v>
                </c:pt>
                <c:pt idx="500">
                  <c:v>2006.5878794520561</c:v>
                </c:pt>
                <c:pt idx="501">
                  <c:v>2006.5960712328758</c:v>
                </c:pt>
                <c:pt idx="502">
                  <c:v>2006.6042739726026</c:v>
                </c:pt>
                <c:pt idx="503">
                  <c:v>2006.604276712324</c:v>
                </c:pt>
                <c:pt idx="504">
                  <c:v>2006.6124739726026</c:v>
                </c:pt>
                <c:pt idx="505">
                  <c:v>2006.6179315068478</c:v>
                </c:pt>
                <c:pt idx="506">
                  <c:v>2006.6233863013651</c:v>
                </c:pt>
                <c:pt idx="507">
                  <c:v>2006.6315917808217</c:v>
                </c:pt>
                <c:pt idx="508">
                  <c:v>2006.6452547945205</c:v>
                </c:pt>
                <c:pt idx="509">
                  <c:v>2006.6561835616437</c:v>
                </c:pt>
                <c:pt idx="510">
                  <c:v>2006.6671095890408</c:v>
                </c:pt>
                <c:pt idx="511">
                  <c:v>2006.6753013698628</c:v>
                </c:pt>
                <c:pt idx="512">
                  <c:v>2006.6834931506849</c:v>
                </c:pt>
                <c:pt idx="513">
                  <c:v>2006.6916849315048</c:v>
                </c:pt>
                <c:pt idx="514">
                  <c:v>2006.6998821917807</c:v>
                </c:pt>
                <c:pt idx="515">
                  <c:v>2006.7026219178078</c:v>
                </c:pt>
                <c:pt idx="516">
                  <c:v>2006.7053589041111</c:v>
                </c:pt>
                <c:pt idx="517">
                  <c:v>2006.7135479452061</c:v>
                </c:pt>
                <c:pt idx="518">
                  <c:v>2006.7190054794519</c:v>
                </c:pt>
                <c:pt idx="519">
                  <c:v>2006.7217178082201</c:v>
                </c:pt>
                <c:pt idx="520">
                  <c:v>2006.7271726027411</c:v>
                </c:pt>
                <c:pt idx="521">
                  <c:v>2006.7271616438361</c:v>
                </c:pt>
                <c:pt idx="522">
                  <c:v>2006.7353506849315</c:v>
                </c:pt>
                <c:pt idx="523">
                  <c:v>2006.7353342465749</c:v>
                </c:pt>
                <c:pt idx="524">
                  <c:v>2006.7408109589028</c:v>
                </c:pt>
                <c:pt idx="525">
                  <c:v>2006.7435506849315</c:v>
                </c:pt>
                <c:pt idx="526">
                  <c:v>2006.7517452054794</c:v>
                </c:pt>
                <c:pt idx="527">
                  <c:v>2006.7599369863008</c:v>
                </c:pt>
                <c:pt idx="528">
                  <c:v>2006.7708739726031</c:v>
                </c:pt>
                <c:pt idx="529">
                  <c:v>2006.7736109589</c:v>
                </c:pt>
                <c:pt idx="530">
                  <c:v>2006.7818</c:v>
                </c:pt>
                <c:pt idx="531">
                  <c:v>2006.7927315068478</c:v>
                </c:pt>
                <c:pt idx="532">
                  <c:v>2006.8063972602761</c:v>
                </c:pt>
                <c:pt idx="533">
                  <c:v>2006.8118547945205</c:v>
                </c:pt>
                <c:pt idx="534">
                  <c:v>2006.8200547945205</c:v>
                </c:pt>
                <c:pt idx="535">
                  <c:v>2006.8282438356148</c:v>
                </c:pt>
                <c:pt idx="536">
                  <c:v>2006.8391671232921</c:v>
                </c:pt>
                <c:pt idx="537">
                  <c:v>2006.8500931506851</c:v>
                </c:pt>
                <c:pt idx="538">
                  <c:v>2006.8528219178036</c:v>
                </c:pt>
                <c:pt idx="539">
                  <c:v>2006.8610273972602</c:v>
                </c:pt>
                <c:pt idx="540">
                  <c:v>2006.8692191780822</c:v>
                </c:pt>
                <c:pt idx="541">
                  <c:v>2006.8774273972599</c:v>
                </c:pt>
                <c:pt idx="542">
                  <c:v>2006.8856301369858</c:v>
                </c:pt>
                <c:pt idx="543">
                  <c:v>2006.8965534246643</c:v>
                </c:pt>
                <c:pt idx="544">
                  <c:v>2006.9074849315068</c:v>
                </c:pt>
                <c:pt idx="545">
                  <c:v>2006.9156712328765</c:v>
                </c:pt>
                <c:pt idx="546">
                  <c:v>2006.9211232876712</c:v>
                </c:pt>
                <c:pt idx="547">
                  <c:v>2006.9265780821988</c:v>
                </c:pt>
                <c:pt idx="548">
                  <c:v>2006.9238410958899</c:v>
                </c:pt>
                <c:pt idx="549">
                  <c:v>2006.9347808219177</c:v>
                </c:pt>
                <c:pt idx="550">
                  <c:v>2006.9402438356158</c:v>
                </c:pt>
                <c:pt idx="551">
                  <c:v>2006.9457041095911</c:v>
                </c:pt>
                <c:pt idx="552">
                  <c:v>2006.9456958904111</c:v>
                </c:pt>
                <c:pt idx="553">
                  <c:v>2006.9511534246631</c:v>
                </c:pt>
                <c:pt idx="554">
                  <c:v>2006.9538958904109</c:v>
                </c:pt>
                <c:pt idx="555">
                  <c:v>2006.9566356164382</c:v>
                </c:pt>
                <c:pt idx="556">
                  <c:v>2006.9648328767098</c:v>
                </c:pt>
                <c:pt idx="557">
                  <c:v>2006.9784904109588</c:v>
                </c:pt>
                <c:pt idx="558">
                  <c:v>2006.9921397260273</c:v>
                </c:pt>
                <c:pt idx="559">
                  <c:v>2006.9975972602804</c:v>
                </c:pt>
                <c:pt idx="560">
                  <c:v>2007.0030547945205</c:v>
                </c:pt>
                <c:pt idx="561">
                  <c:v>2007.0057753424712</c:v>
                </c:pt>
                <c:pt idx="562">
                  <c:v>2007.0139808219178</c:v>
                </c:pt>
                <c:pt idx="563">
                  <c:v>2007.0221726027401</c:v>
                </c:pt>
                <c:pt idx="564">
                  <c:v>2007.0248986301358</c:v>
                </c:pt>
                <c:pt idx="565">
                  <c:v>2007.0330904109578</c:v>
                </c:pt>
                <c:pt idx="566">
                  <c:v>2007.0358328767122</c:v>
                </c:pt>
                <c:pt idx="567">
                  <c:v>2007.041304109589</c:v>
                </c:pt>
                <c:pt idx="568">
                  <c:v>2007.0522219178026</c:v>
                </c:pt>
                <c:pt idx="569">
                  <c:v>2007.0658739726061</c:v>
                </c:pt>
                <c:pt idx="570">
                  <c:v>2007.0740630136986</c:v>
                </c:pt>
                <c:pt idx="571">
                  <c:v>2007.0795205479449</c:v>
                </c:pt>
                <c:pt idx="572">
                  <c:v>2007.0877068493148</c:v>
                </c:pt>
                <c:pt idx="573">
                  <c:v>2007.0904328767069</c:v>
                </c:pt>
                <c:pt idx="574">
                  <c:v>2007.0986356164378</c:v>
                </c:pt>
                <c:pt idx="575">
                  <c:v>2007.1068273972603</c:v>
                </c:pt>
                <c:pt idx="576">
                  <c:v>2007.1003213854258</c:v>
                </c:pt>
                <c:pt idx="577">
                  <c:v>2007.1172705379638</c:v>
                </c:pt>
                <c:pt idx="578">
                  <c:v>2007.1202615648876</c:v>
                </c:pt>
                <c:pt idx="579">
                  <c:v>2007.1282376366698</c:v>
                </c:pt>
                <c:pt idx="580">
                  <c:v>2007.1372107174298</c:v>
                </c:pt>
                <c:pt idx="581">
                  <c:v>2007.1392047353718</c:v>
                </c:pt>
                <c:pt idx="582">
                  <c:v>2007.1511688430528</c:v>
                </c:pt>
                <c:pt idx="583">
                  <c:v>2007.1531628609978</c:v>
                </c:pt>
                <c:pt idx="584">
                  <c:v>2007.1531628609978</c:v>
                </c:pt>
                <c:pt idx="585">
                  <c:v>2007.162135941757</c:v>
                </c:pt>
                <c:pt idx="586">
                  <c:v>2007.1641299596986</c:v>
                </c:pt>
                <c:pt idx="587">
                  <c:v>2007.1641299596986</c:v>
                </c:pt>
                <c:pt idx="588">
                  <c:v>2007.162135941757</c:v>
                </c:pt>
                <c:pt idx="589">
                  <c:v>2007.1701120135365</c:v>
                </c:pt>
                <c:pt idx="590">
                  <c:v>2007.1760940673798</c:v>
                </c:pt>
                <c:pt idx="591">
                  <c:v>2007.1780880853248</c:v>
                </c:pt>
                <c:pt idx="592">
                  <c:v>2007.1870611660861</c:v>
                </c:pt>
                <c:pt idx="593">
                  <c:v>2007.1900521930029</c:v>
                </c:pt>
                <c:pt idx="594">
                  <c:v>2007.1980282647878</c:v>
                </c:pt>
                <c:pt idx="595">
                  <c:v>2007.2060043365725</c:v>
                </c:pt>
                <c:pt idx="596">
                  <c:v>2007.219962462201</c:v>
                </c:pt>
                <c:pt idx="597">
                  <c:v>2007.2309295608995</c:v>
                </c:pt>
                <c:pt idx="598">
                  <c:v>2007.2369116147381</c:v>
                </c:pt>
                <c:pt idx="599">
                  <c:v>2007.2418966596028</c:v>
                </c:pt>
                <c:pt idx="600">
                  <c:v>2007.2508697403657</c:v>
                </c:pt>
                <c:pt idx="601">
                  <c:v>2007.2508697403657</c:v>
                </c:pt>
                <c:pt idx="602">
                  <c:v>2007.2648278659842</c:v>
                </c:pt>
                <c:pt idx="603">
                  <c:v>2007.2757949646923</c:v>
                </c:pt>
                <c:pt idx="604">
                  <c:v>2007.2807800095536</c:v>
                </c:pt>
                <c:pt idx="605">
                  <c:v>2007.2947381351748</c:v>
                </c:pt>
                <c:pt idx="606">
                  <c:v>2007.3176693415624</c:v>
                </c:pt>
                <c:pt idx="607">
                  <c:v>2007.3396035389649</c:v>
                </c:pt>
                <c:pt idx="608">
                  <c:v>2007.3505706376693</c:v>
                </c:pt>
                <c:pt idx="609">
                  <c:v>2007.3705108171298</c:v>
                </c:pt>
                <c:pt idx="610">
                  <c:v>2007.3754958619959</c:v>
                </c:pt>
                <c:pt idx="611">
                  <c:v>2007.3864629607001</c:v>
                </c:pt>
                <c:pt idx="612">
                  <c:v>2007.3954360414548</c:v>
                </c:pt>
                <c:pt idx="613">
                  <c:v>2007.4034121132424</c:v>
                </c:pt>
                <c:pt idx="614">
                  <c:v>2007.409394167081</c:v>
                </c:pt>
                <c:pt idx="615">
                  <c:v>2007.4233522927041</c:v>
                </c:pt>
                <c:pt idx="616">
                  <c:v>2007.4393044362735</c:v>
                </c:pt>
                <c:pt idx="617">
                  <c:v>2007.456253588816</c:v>
                </c:pt>
                <c:pt idx="618">
                  <c:v>2007.46722068752</c:v>
                </c:pt>
                <c:pt idx="619">
                  <c:v>2007.4981279656861</c:v>
                </c:pt>
                <c:pt idx="620">
                  <c:v>2007.5031130105506</c:v>
                </c:pt>
                <c:pt idx="621">
                  <c:v>2007.5090950643901</c:v>
                </c:pt>
                <c:pt idx="622">
                  <c:v>2007.5120860913078</c:v>
                </c:pt>
                <c:pt idx="623">
                  <c:v>2007.514080109255</c:v>
                </c:pt>
                <c:pt idx="624">
                  <c:v>2007.5310292617969</c:v>
                </c:pt>
                <c:pt idx="625">
                  <c:v>2007.54498738742</c:v>
                </c:pt>
                <c:pt idx="626">
                  <c:v>2007.5619365399548</c:v>
                </c:pt>
                <c:pt idx="627">
                  <c:v>2007.575894665586</c:v>
                </c:pt>
                <c:pt idx="628">
                  <c:v>2007.5838707373698</c:v>
                </c:pt>
                <c:pt idx="629">
                  <c:v>2007.5948378360695</c:v>
                </c:pt>
                <c:pt idx="630">
                  <c:v>2007.6087959617014</c:v>
                </c:pt>
                <c:pt idx="631">
                  <c:v>2007.6227540873199</c:v>
                </c:pt>
                <c:pt idx="632">
                  <c:v>2007.642694266782</c:v>
                </c:pt>
                <c:pt idx="633">
                  <c:v>2007.6586464103498</c:v>
                </c:pt>
                <c:pt idx="634">
                  <c:v>2007.6785865898128</c:v>
                </c:pt>
                <c:pt idx="635">
                  <c:v>2007.6895536885181</c:v>
                </c:pt>
                <c:pt idx="636">
                  <c:v>2007.7084968590048</c:v>
                </c:pt>
                <c:pt idx="637">
                  <c:v>2007.7204609666821</c:v>
                </c:pt>
                <c:pt idx="638">
                  <c:v>2007.7204609666821</c:v>
                </c:pt>
                <c:pt idx="639">
                  <c:v>2007.7254460115448</c:v>
                </c:pt>
                <c:pt idx="640">
                  <c:v>2007.7314280653848</c:v>
                </c:pt>
                <c:pt idx="641">
                  <c:v>2007.7364131102515</c:v>
                </c:pt>
                <c:pt idx="642">
                  <c:v>2007.7394041371708</c:v>
                </c:pt>
                <c:pt idx="643">
                  <c:v>2007.7394041371708</c:v>
                </c:pt>
                <c:pt idx="644">
                  <c:v>2007.7593443166277</c:v>
                </c:pt>
                <c:pt idx="645">
                  <c:v>2007.7673203884158</c:v>
                </c:pt>
                <c:pt idx="646">
                  <c:v>2007.7733024422555</c:v>
                </c:pt>
                <c:pt idx="647">
                  <c:v>2007.7862635589056</c:v>
                </c:pt>
                <c:pt idx="648">
                  <c:v>2007.7842695409593</c:v>
                </c:pt>
                <c:pt idx="649">
                  <c:v>2007.792245612744</c:v>
                </c:pt>
                <c:pt idx="650">
                  <c:v>2007.8002216845287</c:v>
                </c:pt>
                <c:pt idx="651">
                  <c:v>2007.812185792206</c:v>
                </c:pt>
                <c:pt idx="652">
                  <c:v>2007.8171708370708</c:v>
                </c:pt>
                <c:pt idx="653">
                  <c:v>2007.8171708370708</c:v>
                </c:pt>
                <c:pt idx="654">
                  <c:v>2007.831128962694</c:v>
                </c:pt>
                <c:pt idx="655">
                  <c:v>2007.831128962694</c:v>
                </c:pt>
                <c:pt idx="656">
                  <c:v>2007.8341199896129</c:v>
                </c:pt>
                <c:pt idx="657">
                  <c:v>2007.8371110165326</c:v>
                </c:pt>
                <c:pt idx="658">
                  <c:v>2007.8480781152366</c:v>
                </c:pt>
                <c:pt idx="659">
                  <c:v>2007.8590452139354</c:v>
                </c:pt>
                <c:pt idx="660">
                  <c:v>2007.8670212857251</c:v>
                </c:pt>
                <c:pt idx="661">
                  <c:v>2007.8700123126428</c:v>
                </c:pt>
                <c:pt idx="662">
                  <c:v>2007.877988384429</c:v>
                </c:pt>
                <c:pt idx="663">
                  <c:v>2007.8919465100453</c:v>
                </c:pt>
                <c:pt idx="664">
                  <c:v>2007.8979285638898</c:v>
                </c:pt>
                <c:pt idx="665">
                  <c:v>2007.9059046356751</c:v>
                </c:pt>
                <c:pt idx="666">
                  <c:v>2007.9088956626001</c:v>
                </c:pt>
                <c:pt idx="667">
                  <c:v>2007.914877716433</c:v>
                </c:pt>
                <c:pt idx="668">
                  <c:v>2007.9198627613011</c:v>
                </c:pt>
                <c:pt idx="669">
                  <c:v>2007.9308298600031</c:v>
                </c:pt>
                <c:pt idx="670">
                  <c:v>2007.936811913841</c:v>
                </c:pt>
                <c:pt idx="671">
                  <c:v>2007.9447879856261</c:v>
                </c:pt>
                <c:pt idx="672">
                  <c:v>2007.9507700394638</c:v>
                </c:pt>
                <c:pt idx="673">
                  <c:v>2007.9587461112485</c:v>
                </c:pt>
                <c:pt idx="674">
                  <c:v>2007.9677191920061</c:v>
                </c:pt>
                <c:pt idx="675">
                  <c:v>2007.9756952637972</c:v>
                </c:pt>
                <c:pt idx="676">
                  <c:v>2007.9836713355755</c:v>
                </c:pt>
                <c:pt idx="677">
                  <c:v>2008.0006204881181</c:v>
                </c:pt>
                <c:pt idx="678">
                  <c:v>2008.0066025419565</c:v>
                </c:pt>
                <c:pt idx="679">
                  <c:v>2008.0115875868219</c:v>
                </c:pt>
                <c:pt idx="680">
                  <c:v>2008.0115875868219</c:v>
                </c:pt>
                <c:pt idx="681">
                  <c:v>2008.0225546855261</c:v>
                </c:pt>
                <c:pt idx="682">
                  <c:v>2008.0225546855261</c:v>
                </c:pt>
                <c:pt idx="683">
                  <c:v>2008.0315277662885</c:v>
                </c:pt>
                <c:pt idx="684">
                  <c:v>2008.0454858919059</c:v>
                </c:pt>
                <c:pt idx="685">
                  <c:v>2008.0504709367708</c:v>
                </c:pt>
                <c:pt idx="686">
                  <c:v>2008.0564529906103</c:v>
                </c:pt>
                <c:pt idx="687">
                  <c:v>2008.0644290623948</c:v>
                </c:pt>
                <c:pt idx="688">
                  <c:v>2008.0704111162336</c:v>
                </c:pt>
                <c:pt idx="689">
                  <c:v>2008.0704111162336</c:v>
                </c:pt>
                <c:pt idx="690">
                  <c:v>2008.0753961611001</c:v>
                </c:pt>
                <c:pt idx="691">
                  <c:v>2008.0843692418548</c:v>
                </c:pt>
                <c:pt idx="692">
                  <c:v>2008.0973303585015</c:v>
                </c:pt>
                <c:pt idx="693">
                  <c:v>2008.1033124123389</c:v>
                </c:pt>
                <c:pt idx="694">
                  <c:v>2008.1222555828338</c:v>
                </c:pt>
                <c:pt idx="695">
                  <c:v>2008.1222555828338</c:v>
                </c:pt>
                <c:pt idx="696">
                  <c:v>2008.1342196905098</c:v>
                </c:pt>
                <c:pt idx="697">
                  <c:v>2008.1392047353718</c:v>
                </c:pt>
                <c:pt idx="698">
                  <c:v>2008.1392047353718</c:v>
                </c:pt>
                <c:pt idx="699">
                  <c:v>2008.1421957622961</c:v>
                </c:pt>
                <c:pt idx="700">
                  <c:v>2008.1481778161328</c:v>
                </c:pt>
                <c:pt idx="701">
                  <c:v>2008.1611389327797</c:v>
                </c:pt>
                <c:pt idx="702">
                  <c:v>2008.1636297062116</c:v>
                </c:pt>
                <c:pt idx="703">
                  <c:v>2008.1831015766302</c:v>
                </c:pt>
                <c:pt idx="704">
                  <c:v>2008.1914586025648</c:v>
                </c:pt>
                <c:pt idx="705">
                  <c:v>2008.2025734470633</c:v>
                </c:pt>
                <c:pt idx="706">
                  <c:v>2008.208089084178</c:v>
                </c:pt>
                <c:pt idx="707">
                  <c:v>2008.2192039286651</c:v>
                </c:pt>
                <c:pt idx="708">
                  <c:v>2008.2331601619712</c:v>
                </c:pt>
                <c:pt idx="709">
                  <c:v>2008.2442750064608</c:v>
                </c:pt>
                <c:pt idx="710">
                  <c:v>2008.255389850952</c:v>
                </c:pt>
                <c:pt idx="711">
                  <c:v>2008.2609054880681</c:v>
                </c:pt>
                <c:pt idx="712">
                  <c:v>2008.2637468768789</c:v>
                </c:pt>
                <c:pt idx="713">
                  <c:v>2008.2776195399329</c:v>
                </c:pt>
                <c:pt idx="714">
                  <c:v>2008.2859765658654</c:v>
                </c:pt>
                <c:pt idx="715">
                  <c:v>2008.2942500215388</c:v>
                </c:pt>
                <c:pt idx="716">
                  <c:v>2008.3026070474714</c:v>
                </c:pt>
                <c:pt idx="717">
                  <c:v>2008.3137218919608</c:v>
                </c:pt>
                <c:pt idx="718">
                  <c:v>2008.3220789178897</c:v>
                </c:pt>
                <c:pt idx="719">
                  <c:v>2008.333193762385</c:v>
                </c:pt>
                <c:pt idx="720">
                  <c:v>2008.3387929697601</c:v>
                </c:pt>
                <c:pt idx="721">
                  <c:v>2008.347066425433</c:v>
                </c:pt>
                <c:pt idx="722">
                  <c:v>2008.3610226587398</c:v>
                </c:pt>
                <c:pt idx="723">
                  <c:v>2008.369379684673</c:v>
                </c:pt>
                <c:pt idx="724">
                  <c:v>2008.3748953217885</c:v>
                </c:pt>
                <c:pt idx="725">
                  <c:v>2008.3860101662801</c:v>
                </c:pt>
                <c:pt idx="726">
                  <c:v>2008.3943671922116</c:v>
                </c:pt>
                <c:pt idx="727">
                  <c:v>2008.4027242181442</c:v>
                </c:pt>
                <c:pt idx="728">
                  <c:v>2008.40823985526</c:v>
                </c:pt>
                <c:pt idx="729">
                  <c:v>2008.4138390626351</c:v>
                </c:pt>
                <c:pt idx="730">
                  <c:v>2008.4193546997501</c:v>
                </c:pt>
                <c:pt idx="731">
                  <c:v>2008.4193546997501</c:v>
                </c:pt>
                <c:pt idx="732">
                  <c:v>2008.4277117256893</c:v>
                </c:pt>
                <c:pt idx="733">
                  <c:v>2008.4360687516198</c:v>
                </c:pt>
                <c:pt idx="734">
                  <c:v>2008.4555406220411</c:v>
                </c:pt>
                <c:pt idx="735">
                  <c:v>2008.474928922202</c:v>
                </c:pt>
                <c:pt idx="736">
                  <c:v>2008.4805281295769</c:v>
                </c:pt>
                <c:pt idx="737">
                  <c:v>2008.4861273369518</c:v>
                </c:pt>
                <c:pt idx="738">
                  <c:v>2008.4916429740674</c:v>
                </c:pt>
                <c:pt idx="739">
                  <c:v>2008.5</c:v>
                </c:pt>
                <c:pt idx="740">
                  <c:v>2008.5055156371161</c:v>
                </c:pt>
                <c:pt idx="741">
                  <c:v>2008.5111148444898</c:v>
                </c:pt>
                <c:pt idx="742">
                  <c:v>2008.508357025933</c:v>
                </c:pt>
                <c:pt idx="743">
                  <c:v>2008.5166304816105</c:v>
                </c:pt>
                <c:pt idx="744">
                  <c:v>2008.5249875075378</c:v>
                </c:pt>
                <c:pt idx="745">
                  <c:v>2008.5287671232954</c:v>
                </c:pt>
                <c:pt idx="746">
                  <c:v>2008.5479452054794</c:v>
                </c:pt>
                <c:pt idx="747">
                  <c:v>2008.5671232876712</c:v>
                </c:pt>
                <c:pt idx="748">
                  <c:v>2008.5863013698629</c:v>
                </c:pt>
                <c:pt idx="749">
                  <c:v>2008.6054794520551</c:v>
                </c:pt>
                <c:pt idx="750">
                  <c:v>2008.6246575342466</c:v>
                </c:pt>
                <c:pt idx="751">
                  <c:v>2008.6438356164331</c:v>
                </c:pt>
                <c:pt idx="752">
                  <c:v>2008.6630136986298</c:v>
                </c:pt>
                <c:pt idx="753">
                  <c:v>2008.682191780822</c:v>
                </c:pt>
                <c:pt idx="754">
                  <c:v>2008.682191780822</c:v>
                </c:pt>
                <c:pt idx="755">
                  <c:v>2008.7013698630137</c:v>
                </c:pt>
                <c:pt idx="756">
                  <c:v>2008.7205479452061</c:v>
                </c:pt>
                <c:pt idx="757">
                  <c:v>2008.7397260273972</c:v>
                </c:pt>
                <c:pt idx="758">
                  <c:v>2008.7589041095891</c:v>
                </c:pt>
                <c:pt idx="759">
                  <c:v>2008.7780821917811</c:v>
                </c:pt>
                <c:pt idx="760">
                  <c:v>2008.7972602739726</c:v>
                </c:pt>
                <c:pt idx="761">
                  <c:v>2008.8164383561602</c:v>
                </c:pt>
                <c:pt idx="762">
                  <c:v>2008.8356164383558</c:v>
                </c:pt>
                <c:pt idx="763">
                  <c:v>2008.8547945205478</c:v>
                </c:pt>
                <c:pt idx="764">
                  <c:v>2008.8739726027397</c:v>
                </c:pt>
                <c:pt idx="765">
                  <c:v>2008.8931506849308</c:v>
                </c:pt>
                <c:pt idx="766">
                  <c:v>2008.9123287671232</c:v>
                </c:pt>
                <c:pt idx="767">
                  <c:v>2008.9315068493152</c:v>
                </c:pt>
                <c:pt idx="768">
                  <c:v>2008.9506849315069</c:v>
                </c:pt>
                <c:pt idx="769">
                  <c:v>2008.9698630137011</c:v>
                </c:pt>
                <c:pt idx="770">
                  <c:v>2008.9890410958899</c:v>
                </c:pt>
                <c:pt idx="771">
                  <c:v>2009.0082191780823</c:v>
                </c:pt>
                <c:pt idx="772">
                  <c:v>2009.0273972602761</c:v>
                </c:pt>
                <c:pt idx="773">
                  <c:v>2009.0465753424705</c:v>
                </c:pt>
                <c:pt idx="774">
                  <c:v>2009.0657534246654</c:v>
                </c:pt>
                <c:pt idx="775">
                  <c:v>2009.084931506844</c:v>
                </c:pt>
                <c:pt idx="776">
                  <c:v>2009.1041095890398</c:v>
                </c:pt>
                <c:pt idx="777">
                  <c:v>2009.1232876712329</c:v>
                </c:pt>
                <c:pt idx="778">
                  <c:v>2009.1424657534246</c:v>
                </c:pt>
                <c:pt idx="779">
                  <c:v>2009.1616438356148</c:v>
                </c:pt>
                <c:pt idx="780">
                  <c:v>2009.1808219178035</c:v>
                </c:pt>
                <c:pt idx="781">
                  <c:v>2009.1917808219148</c:v>
                </c:pt>
                <c:pt idx="782">
                  <c:v>2009.2109589041111</c:v>
                </c:pt>
                <c:pt idx="783">
                  <c:v>2009.2301369862998</c:v>
                </c:pt>
                <c:pt idx="784">
                  <c:v>2009.2493150684932</c:v>
                </c:pt>
                <c:pt idx="785">
                  <c:v>2009.2684931506851</c:v>
                </c:pt>
                <c:pt idx="786">
                  <c:v>2009.2876712328766</c:v>
                </c:pt>
                <c:pt idx="787">
                  <c:v>2009.3068493150686</c:v>
                </c:pt>
                <c:pt idx="788">
                  <c:v>2009.3260273972603</c:v>
                </c:pt>
                <c:pt idx="789">
                  <c:v>2009.345205479452</c:v>
                </c:pt>
                <c:pt idx="790">
                  <c:v>2009.3643835616438</c:v>
                </c:pt>
                <c:pt idx="791">
                  <c:v>2009.3835616438357</c:v>
                </c:pt>
                <c:pt idx="792">
                  <c:v>2009.4027397260281</c:v>
                </c:pt>
                <c:pt idx="793">
                  <c:v>2009.4219178082201</c:v>
                </c:pt>
                <c:pt idx="794">
                  <c:v>2009.4410958904109</c:v>
                </c:pt>
                <c:pt idx="795">
                  <c:v>2009.4602739726031</c:v>
                </c:pt>
                <c:pt idx="796">
                  <c:v>2009.479452054795</c:v>
                </c:pt>
                <c:pt idx="797">
                  <c:v>2009.4986301369859</c:v>
                </c:pt>
                <c:pt idx="798">
                  <c:v>2009.5178082191778</c:v>
                </c:pt>
                <c:pt idx="799">
                  <c:v>2009.53698630137</c:v>
                </c:pt>
                <c:pt idx="800">
                  <c:v>2009.5561643835617</c:v>
                </c:pt>
                <c:pt idx="801">
                  <c:v>2009.5753424657535</c:v>
                </c:pt>
                <c:pt idx="802">
                  <c:v>2009.5945205479409</c:v>
                </c:pt>
                <c:pt idx="803">
                  <c:v>2009.6136986301358</c:v>
                </c:pt>
                <c:pt idx="804">
                  <c:v>2009.632876712325</c:v>
                </c:pt>
                <c:pt idx="805">
                  <c:v>2009.6520547945206</c:v>
                </c:pt>
                <c:pt idx="806">
                  <c:v>2009.6712328767055</c:v>
                </c:pt>
                <c:pt idx="807">
                  <c:v>2009.6904109588961</c:v>
                </c:pt>
                <c:pt idx="808">
                  <c:v>2009.7095890411013</c:v>
                </c:pt>
                <c:pt idx="809">
                  <c:v>2009.7287671232964</c:v>
                </c:pt>
                <c:pt idx="810">
                  <c:v>2009.7479452054795</c:v>
                </c:pt>
                <c:pt idx="811">
                  <c:v>2009.7671232876712</c:v>
                </c:pt>
                <c:pt idx="812">
                  <c:v>2009.7863013698629</c:v>
                </c:pt>
                <c:pt idx="813">
                  <c:v>2009.8054794520551</c:v>
                </c:pt>
                <c:pt idx="814">
                  <c:v>2009.8246575342466</c:v>
                </c:pt>
                <c:pt idx="815">
                  <c:v>2009.8438356164338</c:v>
                </c:pt>
                <c:pt idx="816">
                  <c:v>2009.8630136986299</c:v>
                </c:pt>
                <c:pt idx="817">
                  <c:v>2009.8821917808218</c:v>
                </c:pt>
                <c:pt idx="818">
                  <c:v>2009.9013698630151</c:v>
                </c:pt>
                <c:pt idx="819">
                  <c:v>2009.9205479452098</c:v>
                </c:pt>
                <c:pt idx="820">
                  <c:v>2009.9397260273972</c:v>
                </c:pt>
                <c:pt idx="821">
                  <c:v>2009.9589041095901</c:v>
                </c:pt>
                <c:pt idx="822">
                  <c:v>2009.9780821917811</c:v>
                </c:pt>
                <c:pt idx="823">
                  <c:v>2009.9972602739726</c:v>
                </c:pt>
                <c:pt idx="824">
                  <c:v>2010.0164383561644</c:v>
                </c:pt>
                <c:pt idx="825">
                  <c:v>2010.0356164383559</c:v>
                </c:pt>
                <c:pt idx="826">
                  <c:v>2010.0547945205478</c:v>
                </c:pt>
                <c:pt idx="827">
                  <c:v>2010.07397260274</c:v>
                </c:pt>
                <c:pt idx="828">
                  <c:v>2010.0931506849308</c:v>
                </c:pt>
                <c:pt idx="829">
                  <c:v>2010.1123287671228</c:v>
                </c:pt>
                <c:pt idx="830">
                  <c:v>2010.1315068493109</c:v>
                </c:pt>
                <c:pt idx="831">
                  <c:v>2010.1506849315058</c:v>
                </c:pt>
                <c:pt idx="832">
                  <c:v>2010.1698630136987</c:v>
                </c:pt>
                <c:pt idx="833">
                  <c:v>2010.1890410958861</c:v>
                </c:pt>
                <c:pt idx="834">
                  <c:v>2010.2082191780821</c:v>
                </c:pt>
                <c:pt idx="835">
                  <c:v>2010.2273972602761</c:v>
                </c:pt>
                <c:pt idx="836">
                  <c:v>2010.2465753424715</c:v>
                </c:pt>
                <c:pt idx="837">
                  <c:v>2010.2657534246659</c:v>
                </c:pt>
                <c:pt idx="838">
                  <c:v>2010.2849315068447</c:v>
                </c:pt>
                <c:pt idx="839">
                  <c:v>2010.3041095890408</c:v>
                </c:pt>
                <c:pt idx="840">
                  <c:v>2010.3232876712329</c:v>
                </c:pt>
                <c:pt idx="841">
                  <c:v>2010.3424657534247</c:v>
                </c:pt>
                <c:pt idx="842">
                  <c:v>2010.3616438356148</c:v>
                </c:pt>
                <c:pt idx="843">
                  <c:v>2010.3808219178036</c:v>
                </c:pt>
                <c:pt idx="844">
                  <c:v>2010.4</c:v>
                </c:pt>
                <c:pt idx="845">
                  <c:v>2010.4191780821959</c:v>
                </c:pt>
                <c:pt idx="846">
                  <c:v>2010.4383561643835</c:v>
                </c:pt>
                <c:pt idx="847">
                  <c:v>2010.4575342465753</c:v>
                </c:pt>
                <c:pt idx="848">
                  <c:v>2010.4767123287681</c:v>
                </c:pt>
                <c:pt idx="849">
                  <c:v>2010.4958904109601</c:v>
                </c:pt>
                <c:pt idx="850">
                  <c:v>2010.5150684931511</c:v>
                </c:pt>
                <c:pt idx="851">
                  <c:v>2010.534246575334</c:v>
                </c:pt>
                <c:pt idx="852">
                  <c:v>2010.5534246575276</c:v>
                </c:pt>
                <c:pt idx="853">
                  <c:v>2010.5726027397259</c:v>
                </c:pt>
                <c:pt idx="854">
                  <c:v>2010.5917808219178</c:v>
                </c:pt>
                <c:pt idx="855">
                  <c:v>2010.61095890411</c:v>
                </c:pt>
                <c:pt idx="856">
                  <c:v>2010.6301369862999</c:v>
                </c:pt>
                <c:pt idx="857">
                  <c:v>2010.6493150684928</c:v>
                </c:pt>
                <c:pt idx="858">
                  <c:v>2010.668493150685</c:v>
                </c:pt>
                <c:pt idx="859">
                  <c:v>2010.6876712328758</c:v>
                </c:pt>
                <c:pt idx="860">
                  <c:v>2010.7068493150684</c:v>
                </c:pt>
                <c:pt idx="861">
                  <c:v>2010.7260273972611</c:v>
                </c:pt>
                <c:pt idx="862">
                  <c:v>2010.7452054794521</c:v>
                </c:pt>
                <c:pt idx="863">
                  <c:v>2010.7643835616439</c:v>
                </c:pt>
                <c:pt idx="864">
                  <c:v>2010.783561643836</c:v>
                </c:pt>
                <c:pt idx="865">
                  <c:v>2010.8027397260273</c:v>
                </c:pt>
                <c:pt idx="866">
                  <c:v>2010.8219178082193</c:v>
                </c:pt>
                <c:pt idx="867">
                  <c:v>2010.8410958904108</c:v>
                </c:pt>
                <c:pt idx="868">
                  <c:v>2010.8602739726027</c:v>
                </c:pt>
                <c:pt idx="869">
                  <c:v>2010.8794520547945</c:v>
                </c:pt>
                <c:pt idx="870">
                  <c:v>2010.8986301369848</c:v>
                </c:pt>
                <c:pt idx="871">
                  <c:v>2010.9178082191779</c:v>
                </c:pt>
                <c:pt idx="872">
                  <c:v>2010.9369863013701</c:v>
                </c:pt>
                <c:pt idx="873">
                  <c:v>2010.9561643835657</c:v>
                </c:pt>
                <c:pt idx="874">
                  <c:v>2010.9753424657533</c:v>
                </c:pt>
                <c:pt idx="875">
                  <c:v>2010.9945205479448</c:v>
                </c:pt>
                <c:pt idx="876">
                  <c:v>2011.013698630137</c:v>
                </c:pt>
                <c:pt idx="877">
                  <c:v>2011.0328767123278</c:v>
                </c:pt>
                <c:pt idx="878">
                  <c:v>2011.0520547945205</c:v>
                </c:pt>
                <c:pt idx="879">
                  <c:v>2011.0712328767079</c:v>
                </c:pt>
                <c:pt idx="880">
                  <c:v>2011.0904109588976</c:v>
                </c:pt>
                <c:pt idx="881">
                  <c:v>2011.1095890410961</c:v>
                </c:pt>
                <c:pt idx="882">
                  <c:v>2011.1287671232931</c:v>
                </c:pt>
                <c:pt idx="883">
                  <c:v>2011.1479452054778</c:v>
                </c:pt>
                <c:pt idx="884">
                  <c:v>2011.1671232876708</c:v>
                </c:pt>
                <c:pt idx="885">
                  <c:v>2011.1863013698628</c:v>
                </c:pt>
                <c:pt idx="886">
                  <c:v>2011.2054794520561</c:v>
                </c:pt>
                <c:pt idx="887">
                  <c:v>2011.2246575342465</c:v>
                </c:pt>
                <c:pt idx="888">
                  <c:v>2011.2438356164378</c:v>
                </c:pt>
                <c:pt idx="889">
                  <c:v>2011.2630136986302</c:v>
                </c:pt>
                <c:pt idx="890">
                  <c:v>2011.2821917808219</c:v>
                </c:pt>
                <c:pt idx="891">
                  <c:v>2011.3013698630136</c:v>
                </c:pt>
                <c:pt idx="892">
                  <c:v>2011.3205</c:v>
                </c:pt>
                <c:pt idx="893">
                  <c:v>2011.3397</c:v>
                </c:pt>
                <c:pt idx="894">
                  <c:v>2011.3588999999999</c:v>
                </c:pt>
                <c:pt idx="895">
                  <c:v>2011.3780999999999</c:v>
                </c:pt>
                <c:pt idx="896">
                  <c:v>2011.3972999999999</c:v>
                </c:pt>
                <c:pt idx="897">
                  <c:v>2011.4164000000001</c:v>
                </c:pt>
                <c:pt idx="898">
                  <c:v>2011.4356000000041</c:v>
                </c:pt>
                <c:pt idx="899">
                  <c:v>2011.4548</c:v>
                </c:pt>
                <c:pt idx="900">
                  <c:v>2011.4739999999999</c:v>
                </c:pt>
                <c:pt idx="901">
                  <c:v>2011.4931999999999</c:v>
                </c:pt>
                <c:pt idx="902">
                  <c:v>2011.5122999999999</c:v>
                </c:pt>
                <c:pt idx="903">
                  <c:v>2011.5174537987834</c:v>
                </c:pt>
                <c:pt idx="904">
                  <c:v>2011.5366187542911</c:v>
                </c:pt>
                <c:pt idx="905">
                  <c:v>2011.5557837098011</c:v>
                </c:pt>
                <c:pt idx="906">
                  <c:v>2011.5749486653037</c:v>
                </c:pt>
                <c:pt idx="907">
                  <c:v>2011.5941136208178</c:v>
                </c:pt>
                <c:pt idx="908">
                  <c:v>2011.6132785763209</c:v>
                </c:pt>
                <c:pt idx="909">
                  <c:v>2011.6324435318304</c:v>
                </c:pt>
                <c:pt idx="910">
                  <c:v>2011.6516084873488</c:v>
                </c:pt>
                <c:pt idx="911">
                  <c:v>2011.6707734428587</c:v>
                </c:pt>
                <c:pt idx="912">
                  <c:v>2011.6899383983616</c:v>
                </c:pt>
                <c:pt idx="913">
                  <c:v>2011.7091033538786</c:v>
                </c:pt>
                <c:pt idx="914">
                  <c:v>2011.7282683093886</c:v>
                </c:pt>
                <c:pt idx="915">
                  <c:v>2011.7474332648978</c:v>
                </c:pt>
                <c:pt idx="916">
                  <c:v>2011.7665982204085</c:v>
                </c:pt>
                <c:pt idx="917">
                  <c:v>2011.7857631759211</c:v>
                </c:pt>
                <c:pt idx="918">
                  <c:v>2011.8049281314238</c:v>
                </c:pt>
                <c:pt idx="919">
                  <c:v>2011.8240930869379</c:v>
                </c:pt>
                <c:pt idx="920">
                  <c:v>2011.8432580424478</c:v>
                </c:pt>
                <c:pt idx="921">
                  <c:v>2011.8624229979516</c:v>
                </c:pt>
                <c:pt idx="922">
                  <c:v>2011.8815879534682</c:v>
                </c:pt>
                <c:pt idx="923">
                  <c:v>2011.9007529089781</c:v>
                </c:pt>
                <c:pt idx="924">
                  <c:v>2011.9199178644881</c:v>
                </c:pt>
                <c:pt idx="925">
                  <c:v>2011.9390828199978</c:v>
                </c:pt>
                <c:pt idx="926">
                  <c:v>2011.958247775508</c:v>
                </c:pt>
                <c:pt idx="927">
                  <c:v>2011.9774127310179</c:v>
                </c:pt>
                <c:pt idx="928">
                  <c:v>2011.9965776865345</c:v>
                </c:pt>
                <c:pt idx="929">
                  <c:v>2012.015742642038</c:v>
                </c:pt>
                <c:pt idx="930">
                  <c:v>2012.0349075975478</c:v>
                </c:pt>
                <c:pt idx="931">
                  <c:v>2012.0540725530548</c:v>
                </c:pt>
                <c:pt idx="932">
                  <c:v>2012.0732375085634</c:v>
                </c:pt>
                <c:pt idx="933">
                  <c:v>2012.0924024640776</c:v>
                </c:pt>
                <c:pt idx="934">
                  <c:v>2012.111567419588</c:v>
                </c:pt>
                <c:pt idx="935">
                  <c:v>2012.1307323750948</c:v>
                </c:pt>
                <c:pt idx="936">
                  <c:v>2012.1498973306075</c:v>
                </c:pt>
                <c:pt idx="937">
                  <c:v>2012.1690622861174</c:v>
                </c:pt>
                <c:pt idx="938">
                  <c:v>2012.1882272416274</c:v>
                </c:pt>
                <c:pt idx="939">
                  <c:v>2012.2073921971373</c:v>
                </c:pt>
                <c:pt idx="940">
                  <c:v>2012.2265571526552</c:v>
                </c:pt>
                <c:pt idx="941">
                  <c:v>2012.2457221081581</c:v>
                </c:pt>
                <c:pt idx="942">
                  <c:v>2012.2648870636681</c:v>
                </c:pt>
                <c:pt idx="943">
                  <c:v>2012.2840520191758</c:v>
                </c:pt>
                <c:pt idx="944">
                  <c:v>2012.2874743326488</c:v>
                </c:pt>
                <c:pt idx="945">
                  <c:v>2012.3066392881587</c:v>
                </c:pt>
                <c:pt idx="946">
                  <c:v>2012.3258042436687</c:v>
                </c:pt>
                <c:pt idx="947">
                  <c:v>2012.3449691991786</c:v>
                </c:pt>
                <c:pt idx="948">
                  <c:v>2012.3641341546843</c:v>
                </c:pt>
                <c:pt idx="949">
                  <c:v>2012.3832991101979</c:v>
                </c:pt>
                <c:pt idx="950">
                  <c:v>2012.4024640657085</c:v>
                </c:pt>
                <c:pt idx="951">
                  <c:v>2012.4216290212228</c:v>
                </c:pt>
                <c:pt idx="952">
                  <c:v>2012.4407939767311</c:v>
                </c:pt>
                <c:pt idx="953">
                  <c:v>2012.4599589322381</c:v>
                </c:pt>
                <c:pt idx="954">
                  <c:v>2012.4791238877481</c:v>
                </c:pt>
                <c:pt idx="955">
                  <c:v>2012.498288843258</c:v>
                </c:pt>
                <c:pt idx="956">
                  <c:v>2012.5174537987721</c:v>
                </c:pt>
                <c:pt idx="957">
                  <c:v>2012.5366187542811</c:v>
                </c:pt>
                <c:pt idx="958">
                  <c:v>2012.5557837097945</c:v>
                </c:pt>
                <c:pt idx="959">
                  <c:v>2012.5749486652978</c:v>
                </c:pt>
                <c:pt idx="960">
                  <c:v>2012.5941136208078</c:v>
                </c:pt>
                <c:pt idx="961">
                  <c:v>2012.6132785763095</c:v>
                </c:pt>
                <c:pt idx="962">
                  <c:v>2012.632443531819</c:v>
                </c:pt>
                <c:pt idx="963">
                  <c:v>2012.6516084873374</c:v>
                </c:pt>
                <c:pt idx="964">
                  <c:v>2012.6707734428473</c:v>
                </c:pt>
                <c:pt idx="965">
                  <c:v>2012.6899383983498</c:v>
                </c:pt>
                <c:pt idx="966">
                  <c:v>2012.7091033538672</c:v>
                </c:pt>
                <c:pt idx="967">
                  <c:v>2012.7282683093772</c:v>
                </c:pt>
                <c:pt idx="968">
                  <c:v>2012.7474332648858</c:v>
                </c:pt>
                <c:pt idx="969">
                  <c:v>2012.7665982203971</c:v>
                </c:pt>
                <c:pt idx="970">
                  <c:v>2012.7857631759109</c:v>
                </c:pt>
                <c:pt idx="971">
                  <c:v>2012.8049281314122</c:v>
                </c:pt>
                <c:pt idx="972">
                  <c:v>2012.8240930869258</c:v>
                </c:pt>
                <c:pt idx="973">
                  <c:v>2012.8432580424358</c:v>
                </c:pt>
                <c:pt idx="974">
                  <c:v>2012.8624229979396</c:v>
                </c:pt>
                <c:pt idx="975">
                  <c:v>2012.8815879534566</c:v>
                </c:pt>
                <c:pt idx="976">
                  <c:v>2012.9007529089665</c:v>
                </c:pt>
                <c:pt idx="977">
                  <c:v>2012.9199178644765</c:v>
                </c:pt>
                <c:pt idx="978">
                  <c:v>2012.9390828199848</c:v>
                </c:pt>
                <c:pt idx="979">
                  <c:v>2012.9582477754959</c:v>
                </c:pt>
                <c:pt idx="980">
                  <c:v>2012.9774127310059</c:v>
                </c:pt>
                <c:pt idx="981">
                  <c:v>2012.9965776865217</c:v>
                </c:pt>
                <c:pt idx="982">
                  <c:v>2013.0191780821917</c:v>
                </c:pt>
                <c:pt idx="983">
                  <c:v>2013.0383561643835</c:v>
                </c:pt>
                <c:pt idx="984">
                  <c:v>2013.0575342465754</c:v>
                </c:pt>
                <c:pt idx="985">
                  <c:v>2013.0767123287671</c:v>
                </c:pt>
                <c:pt idx="986">
                  <c:v>2013.0958904109589</c:v>
                </c:pt>
                <c:pt idx="987">
                  <c:v>2013.1150684931511</c:v>
                </c:pt>
                <c:pt idx="988">
                  <c:v>2013.1342465753321</c:v>
                </c:pt>
                <c:pt idx="989">
                  <c:v>2013.1534246575261</c:v>
                </c:pt>
                <c:pt idx="990">
                  <c:v>2013.1726027397258</c:v>
                </c:pt>
                <c:pt idx="991">
                  <c:v>2013.1917808219148</c:v>
                </c:pt>
                <c:pt idx="992">
                  <c:v>2013.2109589041111</c:v>
                </c:pt>
                <c:pt idx="993">
                  <c:v>2013.2301369862998</c:v>
                </c:pt>
                <c:pt idx="994">
                  <c:v>2013.2493150684932</c:v>
                </c:pt>
                <c:pt idx="995">
                  <c:v>2013.2684931506851</c:v>
                </c:pt>
                <c:pt idx="996">
                  <c:v>2013.2876712328766</c:v>
                </c:pt>
                <c:pt idx="997">
                  <c:v>2013.3068493150686</c:v>
                </c:pt>
                <c:pt idx="998">
                  <c:v>2013.3260273972603</c:v>
                </c:pt>
                <c:pt idx="999">
                  <c:v>2013.345205479452</c:v>
                </c:pt>
                <c:pt idx="1000">
                  <c:v>2013.3643835616438</c:v>
                </c:pt>
                <c:pt idx="1001">
                  <c:v>2013.3835616438357</c:v>
                </c:pt>
                <c:pt idx="1002">
                  <c:v>2013.4027397260281</c:v>
                </c:pt>
                <c:pt idx="1003">
                  <c:v>2013.4219178082201</c:v>
                </c:pt>
                <c:pt idx="1004">
                  <c:v>2013.4410958904109</c:v>
                </c:pt>
                <c:pt idx="1005">
                  <c:v>2013.4602739726031</c:v>
                </c:pt>
                <c:pt idx="1006">
                  <c:v>2013.479452054795</c:v>
                </c:pt>
                <c:pt idx="1007">
                  <c:v>2013.4986301369859</c:v>
                </c:pt>
                <c:pt idx="1008">
                  <c:v>2013.5178082191778</c:v>
                </c:pt>
                <c:pt idx="1009">
                  <c:v>2013.53698630137</c:v>
                </c:pt>
                <c:pt idx="1010">
                  <c:v>2013.5561643835617</c:v>
                </c:pt>
                <c:pt idx="1011">
                  <c:v>2013.5753424657535</c:v>
                </c:pt>
                <c:pt idx="1012">
                  <c:v>2013.5945205479409</c:v>
                </c:pt>
                <c:pt idx="1013">
                  <c:v>2013.6136986301358</c:v>
                </c:pt>
                <c:pt idx="1014">
                  <c:v>2013.632876712325</c:v>
                </c:pt>
                <c:pt idx="1015">
                  <c:v>2013.6520547945206</c:v>
                </c:pt>
                <c:pt idx="1016">
                  <c:v>2013.6712328767055</c:v>
                </c:pt>
                <c:pt idx="1017">
                  <c:v>2013.6904109588961</c:v>
                </c:pt>
                <c:pt idx="1018">
                  <c:v>2013.7095890411013</c:v>
                </c:pt>
                <c:pt idx="1019">
                  <c:v>2013.7287671232964</c:v>
                </c:pt>
                <c:pt idx="1020">
                  <c:v>2013.7479452054795</c:v>
                </c:pt>
                <c:pt idx="1021">
                  <c:v>2013.7671232876712</c:v>
                </c:pt>
                <c:pt idx="1022">
                  <c:v>2013.7863013698629</c:v>
                </c:pt>
                <c:pt idx="1023">
                  <c:v>2013.8054794520551</c:v>
                </c:pt>
                <c:pt idx="1024">
                  <c:v>2013.8246575342466</c:v>
                </c:pt>
                <c:pt idx="1025">
                  <c:v>2013.8438356164338</c:v>
                </c:pt>
                <c:pt idx="1026">
                  <c:v>2013.8630136986299</c:v>
                </c:pt>
                <c:pt idx="1027">
                  <c:v>2013.8821917808218</c:v>
                </c:pt>
                <c:pt idx="1028">
                  <c:v>2013.9013698630151</c:v>
                </c:pt>
                <c:pt idx="1029">
                  <c:v>2013.9205479452098</c:v>
                </c:pt>
                <c:pt idx="1030">
                  <c:v>2013.9397260273972</c:v>
                </c:pt>
                <c:pt idx="1031">
                  <c:v>2013.9589041095901</c:v>
                </c:pt>
                <c:pt idx="1032">
                  <c:v>2013.9780821917811</c:v>
                </c:pt>
                <c:pt idx="1033">
                  <c:v>2013.9972602739726</c:v>
                </c:pt>
                <c:pt idx="1034">
                  <c:v>2014.0164383561644</c:v>
                </c:pt>
                <c:pt idx="1035">
                  <c:v>2014.0356164383559</c:v>
                </c:pt>
                <c:pt idx="1036">
                  <c:v>2014.0547945205478</c:v>
                </c:pt>
                <c:pt idx="1037">
                  <c:v>2014.07397260274</c:v>
                </c:pt>
                <c:pt idx="1038">
                  <c:v>2014.0931506849308</c:v>
                </c:pt>
                <c:pt idx="1039">
                  <c:v>2014.1123287671228</c:v>
                </c:pt>
                <c:pt idx="1040">
                  <c:v>2014.1315068493109</c:v>
                </c:pt>
                <c:pt idx="1041">
                  <c:v>2014.1506849315058</c:v>
                </c:pt>
                <c:pt idx="1042">
                  <c:v>2014.1698630136987</c:v>
                </c:pt>
                <c:pt idx="1043">
                  <c:v>2014.1890410958861</c:v>
                </c:pt>
                <c:pt idx="1044">
                  <c:v>2014.2082191780821</c:v>
                </c:pt>
                <c:pt idx="1045">
                  <c:v>2014.2273972602761</c:v>
                </c:pt>
                <c:pt idx="1046">
                  <c:v>2014.2465753424715</c:v>
                </c:pt>
                <c:pt idx="1047">
                  <c:v>2014.2657534246659</c:v>
                </c:pt>
                <c:pt idx="1048">
                  <c:v>2014.2849315068447</c:v>
                </c:pt>
                <c:pt idx="1049">
                  <c:v>2014.3041095890408</c:v>
                </c:pt>
                <c:pt idx="1050">
                  <c:v>2014.3232876712329</c:v>
                </c:pt>
                <c:pt idx="1051">
                  <c:v>2014.3424657534247</c:v>
                </c:pt>
                <c:pt idx="1052">
                  <c:v>2014.3616438356148</c:v>
                </c:pt>
                <c:pt idx="1053">
                  <c:v>2014.3808219178036</c:v>
                </c:pt>
                <c:pt idx="1054">
                  <c:v>2014.4</c:v>
                </c:pt>
                <c:pt idx="1055">
                  <c:v>2014.4191780821959</c:v>
                </c:pt>
                <c:pt idx="1056">
                  <c:v>2014.4383561643835</c:v>
                </c:pt>
                <c:pt idx="1057">
                  <c:v>2014.4575342465753</c:v>
                </c:pt>
                <c:pt idx="1058">
                  <c:v>2014.4767123287681</c:v>
                </c:pt>
                <c:pt idx="1059">
                  <c:v>2014.4958904109601</c:v>
                </c:pt>
                <c:pt idx="1060">
                  <c:v>2014.5150684931511</c:v>
                </c:pt>
                <c:pt idx="1061">
                  <c:v>2014.534246575334</c:v>
                </c:pt>
                <c:pt idx="1062">
                  <c:v>2014.5534246575276</c:v>
                </c:pt>
                <c:pt idx="1063">
                  <c:v>2014.5726027397259</c:v>
                </c:pt>
                <c:pt idx="1064">
                  <c:v>2014.5917808219178</c:v>
                </c:pt>
                <c:pt idx="1065">
                  <c:v>2014.61095890411</c:v>
                </c:pt>
                <c:pt idx="1066">
                  <c:v>2014.6301369862999</c:v>
                </c:pt>
                <c:pt idx="1067">
                  <c:v>2014.6493150684928</c:v>
                </c:pt>
                <c:pt idx="1068">
                  <c:v>2014.668493150685</c:v>
                </c:pt>
                <c:pt idx="1069">
                  <c:v>2014.6876712328758</c:v>
                </c:pt>
                <c:pt idx="1070">
                  <c:v>2014.7068493150684</c:v>
                </c:pt>
                <c:pt idx="1071">
                  <c:v>2014.7095890411013</c:v>
                </c:pt>
                <c:pt idx="1072">
                  <c:v>2014.7287671232964</c:v>
                </c:pt>
                <c:pt idx="1073">
                  <c:v>2014.7479452054795</c:v>
                </c:pt>
                <c:pt idx="1074">
                  <c:v>2014.7671232876712</c:v>
                </c:pt>
                <c:pt idx="1075">
                  <c:v>2014.7863013698629</c:v>
                </c:pt>
                <c:pt idx="1076">
                  <c:v>2014.8054794520551</c:v>
                </c:pt>
                <c:pt idx="1077">
                  <c:v>2014.8246575342466</c:v>
                </c:pt>
                <c:pt idx="1078">
                  <c:v>2014.8438356164338</c:v>
                </c:pt>
                <c:pt idx="1079">
                  <c:v>2014.8630136986299</c:v>
                </c:pt>
                <c:pt idx="1080">
                  <c:v>2014.8821917808218</c:v>
                </c:pt>
                <c:pt idx="1081">
                  <c:v>2014.9013698630151</c:v>
                </c:pt>
                <c:pt idx="1082">
                  <c:v>2014.9205479452098</c:v>
                </c:pt>
                <c:pt idx="1083">
                  <c:v>2014.9397260273972</c:v>
                </c:pt>
                <c:pt idx="1084">
                  <c:v>2014.9589041095901</c:v>
                </c:pt>
                <c:pt idx="1085">
                  <c:v>2014.9780821917811</c:v>
                </c:pt>
                <c:pt idx="1086">
                  <c:v>2014.9972602739726</c:v>
                </c:pt>
                <c:pt idx="1087">
                  <c:v>2015.0191780821917</c:v>
                </c:pt>
                <c:pt idx="1088">
                  <c:v>2015.0383561643835</c:v>
                </c:pt>
                <c:pt idx="1089">
                  <c:v>2015.0575342465754</c:v>
                </c:pt>
                <c:pt idx="1090">
                  <c:v>2015.0767123287671</c:v>
                </c:pt>
                <c:pt idx="1091">
                  <c:v>2015.0958904109589</c:v>
                </c:pt>
                <c:pt idx="1092">
                  <c:v>2015.1150684931511</c:v>
                </c:pt>
                <c:pt idx="1093">
                  <c:v>2015.1342465753321</c:v>
                </c:pt>
                <c:pt idx="1094">
                  <c:v>2015.1534246575261</c:v>
                </c:pt>
                <c:pt idx="1095">
                  <c:v>2015.1726027397258</c:v>
                </c:pt>
                <c:pt idx="1096">
                  <c:v>2015.1917808219148</c:v>
                </c:pt>
                <c:pt idx="1097">
                  <c:v>2015.2109589041111</c:v>
                </c:pt>
                <c:pt idx="1098">
                  <c:v>2015.2301369862998</c:v>
                </c:pt>
                <c:pt idx="1099">
                  <c:v>2015.2493150684932</c:v>
                </c:pt>
                <c:pt idx="1100">
                  <c:v>2015.2684931506851</c:v>
                </c:pt>
                <c:pt idx="1101">
                  <c:v>2015.2876712328766</c:v>
                </c:pt>
                <c:pt idx="1102">
                  <c:v>2015.3068493150686</c:v>
                </c:pt>
                <c:pt idx="1103">
                  <c:v>2015.3260273972603</c:v>
                </c:pt>
                <c:pt idx="1104">
                  <c:v>2015.345205479452</c:v>
                </c:pt>
                <c:pt idx="1105">
                  <c:v>2015.3643835616438</c:v>
                </c:pt>
                <c:pt idx="1106">
                  <c:v>2015.3835616438357</c:v>
                </c:pt>
                <c:pt idx="1107">
                  <c:v>2015.4027397260281</c:v>
                </c:pt>
                <c:pt idx="1108">
                  <c:v>2015.4219178082201</c:v>
                </c:pt>
                <c:pt idx="1109">
                  <c:v>2015.4410958904109</c:v>
                </c:pt>
                <c:pt idx="1110">
                  <c:v>2015.4602739726031</c:v>
                </c:pt>
                <c:pt idx="1111">
                  <c:v>2015.479452054795</c:v>
                </c:pt>
                <c:pt idx="1112">
                  <c:v>2015.4986301369859</c:v>
                </c:pt>
                <c:pt idx="1113">
                  <c:v>2015.5178082191778</c:v>
                </c:pt>
                <c:pt idx="1114">
                  <c:v>2015.53698630137</c:v>
                </c:pt>
                <c:pt idx="1115">
                  <c:v>2015.5561643835617</c:v>
                </c:pt>
                <c:pt idx="1116">
                  <c:v>2015.5753424657535</c:v>
                </c:pt>
                <c:pt idx="1117">
                  <c:v>2015.5945205479409</c:v>
                </c:pt>
                <c:pt idx="1118">
                  <c:v>2015.6136986301358</c:v>
                </c:pt>
                <c:pt idx="1119">
                  <c:v>2015.632876712325</c:v>
                </c:pt>
                <c:pt idx="1120">
                  <c:v>2015.6520547945206</c:v>
                </c:pt>
                <c:pt idx="1121">
                  <c:v>2015.6712328767055</c:v>
                </c:pt>
                <c:pt idx="1122">
                  <c:v>2015.6904109588961</c:v>
                </c:pt>
                <c:pt idx="1123">
                  <c:v>2015.7095890411013</c:v>
                </c:pt>
                <c:pt idx="1124">
                  <c:v>2015.7287671232964</c:v>
                </c:pt>
                <c:pt idx="1125">
                  <c:v>2015.7479452054795</c:v>
                </c:pt>
                <c:pt idx="1126">
                  <c:v>2015.7671232876712</c:v>
                </c:pt>
                <c:pt idx="1127">
                  <c:v>2015.7863013698629</c:v>
                </c:pt>
                <c:pt idx="1128">
                  <c:v>2015.8054794520551</c:v>
                </c:pt>
                <c:pt idx="1129">
                  <c:v>2015.8246575342466</c:v>
                </c:pt>
                <c:pt idx="1130">
                  <c:v>2015.8438356164338</c:v>
                </c:pt>
                <c:pt idx="1131">
                  <c:v>2015.8630136986299</c:v>
                </c:pt>
                <c:pt idx="1132">
                  <c:v>2015.8821917808218</c:v>
                </c:pt>
                <c:pt idx="1133">
                  <c:v>2015.9013698630151</c:v>
                </c:pt>
                <c:pt idx="1134">
                  <c:v>2015.9205479452098</c:v>
                </c:pt>
                <c:pt idx="1135">
                  <c:v>2015.9397260273972</c:v>
                </c:pt>
                <c:pt idx="1136">
                  <c:v>2015.9589041095901</c:v>
                </c:pt>
                <c:pt idx="1137">
                  <c:v>2015.9780821917811</c:v>
                </c:pt>
                <c:pt idx="1138">
                  <c:v>2015.9972602739726</c:v>
                </c:pt>
                <c:pt idx="1139" formatCode="General">
                  <c:v>2016.0191780821917</c:v>
                </c:pt>
                <c:pt idx="1140" formatCode="General">
                  <c:v>2016.0383561643835</c:v>
                </c:pt>
                <c:pt idx="1141" formatCode="General">
                  <c:v>2016.0575342465754</c:v>
                </c:pt>
                <c:pt idx="1142" formatCode="General">
                  <c:v>2016.0767123287671</c:v>
                </c:pt>
                <c:pt idx="1143" formatCode="General">
                  <c:v>2016.0958904109589</c:v>
                </c:pt>
                <c:pt idx="1144" formatCode="General">
                  <c:v>2016.1150684931511</c:v>
                </c:pt>
                <c:pt idx="1145" formatCode="General">
                  <c:v>2016.1342465753321</c:v>
                </c:pt>
                <c:pt idx="1146" formatCode="General">
                  <c:v>2016.1534246575261</c:v>
                </c:pt>
                <c:pt idx="1147" formatCode="General">
                  <c:v>2016.1726027397258</c:v>
                </c:pt>
                <c:pt idx="1148" formatCode="General">
                  <c:v>2016.1917808219148</c:v>
                </c:pt>
                <c:pt idx="1149" formatCode="General">
                  <c:v>2016.2109589041111</c:v>
                </c:pt>
                <c:pt idx="1150" formatCode="General">
                  <c:v>2016.2301369862998</c:v>
                </c:pt>
                <c:pt idx="1151" formatCode="General">
                  <c:v>2016.2493150684932</c:v>
                </c:pt>
                <c:pt idx="1152" formatCode="General">
                  <c:v>2016.2684931506851</c:v>
                </c:pt>
                <c:pt idx="1153" formatCode="General">
                  <c:v>2016.2876712328766</c:v>
                </c:pt>
                <c:pt idx="1154" formatCode="General">
                  <c:v>2016.3068493150686</c:v>
                </c:pt>
                <c:pt idx="1155" formatCode="General">
                  <c:v>2016.3260273972603</c:v>
                </c:pt>
                <c:pt idx="1156" formatCode="General">
                  <c:v>2016.345205479452</c:v>
                </c:pt>
                <c:pt idx="1157" formatCode="General">
                  <c:v>2016.3643835616438</c:v>
                </c:pt>
                <c:pt idx="1158" formatCode="General">
                  <c:v>2016.3835616438357</c:v>
                </c:pt>
                <c:pt idx="1159" formatCode="General">
                  <c:v>2016.4027397260281</c:v>
                </c:pt>
                <c:pt idx="1160" formatCode="General">
                  <c:v>2016.4219178082201</c:v>
                </c:pt>
                <c:pt idx="1161" formatCode="General">
                  <c:v>2016.4410958904109</c:v>
                </c:pt>
                <c:pt idx="1162" formatCode="General">
                  <c:v>2016.4602739726031</c:v>
                </c:pt>
                <c:pt idx="1163" formatCode="General">
                  <c:v>2016.479452054795</c:v>
                </c:pt>
                <c:pt idx="1164" formatCode="General">
                  <c:v>2016.4986301369859</c:v>
                </c:pt>
                <c:pt idx="1165" formatCode="General">
                  <c:v>2016.5178082191778</c:v>
                </c:pt>
                <c:pt idx="1166" formatCode="General">
                  <c:v>2016.53698630137</c:v>
                </c:pt>
              </c:numCache>
            </c:numRef>
          </c:xVal>
          <c:yVal>
            <c:numRef>
              <c:f>index!$E$5:$E$1222</c:f>
              <c:numCache>
                <c:formatCode>General</c:formatCode>
                <c:ptCount val="1218"/>
                <c:pt idx="576" formatCode="0.000">
                  <c:v>3.0830063918889152</c:v>
                </c:pt>
                <c:pt idx="577" formatCode="0.000">
                  <c:v>3.0115935640290941</c:v>
                </c:pt>
                <c:pt idx="578" formatCode="0.000">
                  <c:v>2.9639502613547402</c:v>
                </c:pt>
                <c:pt idx="579" formatCode="0.000">
                  <c:v>2.9878240388436392</c:v>
                </c:pt>
                <c:pt idx="580" formatCode="0.000">
                  <c:v>2.9401807361692751</c:v>
                </c:pt>
                <c:pt idx="581" formatCode="0.000">
                  <c:v>2.8687679083094602</c:v>
                </c:pt>
                <c:pt idx="582" formatCode="0.000">
                  <c:v>2.9639502613547402</c:v>
                </c:pt>
                <c:pt idx="583" formatCode="0.000">
                  <c:v>3.0948911544816426</c:v>
                </c:pt>
                <c:pt idx="584" formatCode="0.000">
                  <c:v>3.2020625224230939</c:v>
                </c:pt>
                <c:pt idx="585" formatCode="0.000">
                  <c:v>3.2853601128756442</c:v>
                </c:pt>
                <c:pt idx="586" formatCode="0.000">
                  <c:v>3.3924272285136468</c:v>
                </c:pt>
                <c:pt idx="587" formatCode="0.000">
                  <c:v>3.4995985964550997</c:v>
                </c:pt>
                <c:pt idx="588" formatCode="0.000">
                  <c:v>3.5710114243149187</c:v>
                </c:pt>
                <c:pt idx="589" formatCode="0.000">
                  <c:v>3.4519552937807298</c:v>
                </c:pt>
                <c:pt idx="590" formatCode="0.000">
                  <c:v>3.3567729407354587</c:v>
                </c:pt>
                <c:pt idx="591" formatCode="0.000">
                  <c:v>3.24960157279402</c:v>
                </c:pt>
                <c:pt idx="592" formatCode="0.000">
                  <c:v>3.3567729407354587</c:v>
                </c:pt>
                <c:pt idx="593" formatCode="0.000">
                  <c:v>3.4400705311880087</c:v>
                </c:pt>
                <c:pt idx="594" formatCode="0.000">
                  <c:v>3.4638400563734679</c:v>
                </c:pt>
                <c:pt idx="595" formatCode="0.000">
                  <c:v>3.3924272285136468</c:v>
                </c:pt>
                <c:pt idx="596" formatCode="0.000">
                  <c:v>3.4757248189662002</c:v>
                </c:pt>
                <c:pt idx="597" formatCode="0.000">
                  <c:v>3.5233681216405581</c:v>
                </c:pt>
                <c:pt idx="598" formatCode="0.000">
                  <c:v>3.6185504746858337</c:v>
                </c:pt>
                <c:pt idx="599" formatCode="0.000">
                  <c:v>3.6780785399529257</c:v>
                </c:pt>
                <c:pt idx="600" formatCode="0.000">
                  <c:v>3.5591266617221899</c:v>
                </c:pt>
                <c:pt idx="601" formatCode="0.000">
                  <c:v>3.4995985964550997</c:v>
                </c:pt>
                <c:pt idx="602" formatCode="0.000">
                  <c:v>3.4995985964550997</c:v>
                </c:pt>
                <c:pt idx="603" formatCode="0.000">
                  <c:v>3.5233681216405581</c:v>
                </c:pt>
                <c:pt idx="604" formatCode="0.000">
                  <c:v>3.5233681216405581</c:v>
                </c:pt>
                <c:pt idx="605" formatCode="0.000">
                  <c:v>3.4400705311880087</c:v>
                </c:pt>
                <c:pt idx="606" formatCode="0.000">
                  <c:v>3.4995985964550997</c:v>
                </c:pt>
                <c:pt idx="607" formatCode="0.000">
                  <c:v>3.5471376468260347</c:v>
                </c:pt>
                <c:pt idx="608" formatCode="0.000">
                  <c:v>3.5828961869076479</c:v>
                </c:pt>
                <c:pt idx="609" formatCode="0.000">
                  <c:v>3.6543090147674682</c:v>
                </c:pt>
                <c:pt idx="610" formatCode="0.000">
                  <c:v>3.7257218426273071</c:v>
                </c:pt>
                <c:pt idx="611" formatCode="0.000">
                  <c:v>3.7376066052200159</c:v>
                </c:pt>
                <c:pt idx="612" formatCode="0.000">
                  <c:v>3.7971346704871216</c:v>
                </c:pt>
                <c:pt idx="613" formatCode="0.000">
                  <c:v>3.8447779731614675</c:v>
                </c:pt>
                <c:pt idx="614" formatCode="0.000">
                  <c:v>3.7733651453016481</c:v>
                </c:pt>
                <c:pt idx="615" formatCode="0.000">
                  <c:v>3.7971346704871216</c:v>
                </c:pt>
                <c:pt idx="616" formatCode="0.000">
                  <c:v>3.7494913678127557</c:v>
                </c:pt>
                <c:pt idx="617" formatCode="0.000">
                  <c:v>3.6899633025456602</c:v>
                </c:pt>
                <c:pt idx="618" formatCode="0.000">
                  <c:v>3.6899633025456602</c:v>
                </c:pt>
                <c:pt idx="619" formatCode="0.000">
                  <c:v>3.6543090147674682</c:v>
                </c:pt>
                <c:pt idx="620" formatCode="0.000">
                  <c:v>3.6780785399529257</c:v>
                </c:pt>
                <c:pt idx="621" formatCode="0.000">
                  <c:v>3.6066657120931063</c:v>
                </c:pt>
                <c:pt idx="622" formatCode="0.000">
                  <c:v>3.6661937773602058</c:v>
                </c:pt>
                <c:pt idx="623" formatCode="0.000">
                  <c:v>3.6185504746858337</c:v>
                </c:pt>
                <c:pt idx="624" formatCode="0.000">
                  <c:v>3.6899633025456602</c:v>
                </c:pt>
                <c:pt idx="625" formatCode="0.000">
                  <c:v>3.6424242521747412</c:v>
                </c:pt>
                <c:pt idx="626" formatCode="0.000">
                  <c:v>3.7138370800345601</c:v>
                </c:pt>
                <c:pt idx="627" formatCode="0.000">
                  <c:v>3.7613761304054742</c:v>
                </c:pt>
                <c:pt idx="628" formatCode="0.000">
                  <c:v>3.6780785399529257</c:v>
                </c:pt>
                <c:pt idx="629" formatCode="0.000">
                  <c:v>3.6424242521747412</c:v>
                </c:pt>
                <c:pt idx="630" formatCode="0.000">
                  <c:v>3.5947809495003802</c:v>
                </c:pt>
                <c:pt idx="631" formatCode="0.000">
                  <c:v>3.6185504746858337</c:v>
                </c:pt>
                <c:pt idx="632" formatCode="0.000">
                  <c:v>3.5591266617221899</c:v>
                </c:pt>
                <c:pt idx="633" formatCode="0.000">
                  <c:v>3.5471376468260347</c:v>
                </c:pt>
                <c:pt idx="634" formatCode="0.000">
                  <c:v>3.6305394895820093</c:v>
                </c:pt>
                <c:pt idx="635" formatCode="0.000">
                  <c:v>3.7257218426273071</c:v>
                </c:pt>
                <c:pt idx="636" formatCode="0.000">
                  <c:v>3.7971346704871216</c:v>
                </c:pt>
                <c:pt idx="637" formatCode="0.000">
                  <c:v>3.868547498346925</c:v>
                </c:pt>
                <c:pt idx="638" formatCode="0.000">
                  <c:v>3.9518450887994727</c:v>
                </c:pt>
                <c:pt idx="639" formatCode="0.000">
                  <c:v>4.0946707445191119</c:v>
                </c:pt>
                <c:pt idx="640" formatCode="0.000">
                  <c:v>4.0351426792520213</c:v>
                </c:pt>
                <c:pt idx="641" formatCode="0.000">
                  <c:v>3.9518450887994727</c:v>
                </c:pt>
                <c:pt idx="642" formatCode="0.000">
                  <c:v>4.0470274418447509</c:v>
                </c:pt>
                <c:pt idx="643" formatCode="0.000">
                  <c:v>4.0946707445191119</c:v>
                </c:pt>
                <c:pt idx="644" formatCode="0.000">
                  <c:v>4.0232579166592846</c:v>
                </c:pt>
                <c:pt idx="645" formatCode="0.000">
                  <c:v>4.1065555071118345</c:v>
                </c:pt>
                <c:pt idx="646" formatCode="0.000">
                  <c:v>4.2137268750532915</c:v>
                </c:pt>
                <c:pt idx="647" formatCode="0.000">
                  <c:v>4.3445635158767555</c:v>
                </c:pt>
                <c:pt idx="648" formatCode="0.000">
                  <c:v>4.3684372933656608</c:v>
                </c:pt>
                <c:pt idx="649" formatCode="0.000">
                  <c:v>4.4993781864925948</c:v>
                </c:pt>
                <c:pt idx="650" formatCode="0.000">
                  <c:v>4.6183300647233052</c:v>
                </c:pt>
                <c:pt idx="651" formatCode="0.000">
                  <c:v>4.5350324742707571</c:v>
                </c:pt>
                <c:pt idx="652" formatCode="0.000">
                  <c:v>4.6064453021305773</c:v>
                </c:pt>
                <c:pt idx="653" formatCode="0.000">
                  <c:v>4.7016276551758533</c:v>
                </c:pt>
                <c:pt idx="654" formatCode="0.000">
                  <c:v>4.7730404830357003</c:v>
                </c:pt>
                <c:pt idx="655" formatCode="0.000">
                  <c:v>4.6422038422122087</c:v>
                </c:pt>
                <c:pt idx="656" formatCode="0.000">
                  <c:v>4.5350324742707571</c:v>
                </c:pt>
                <c:pt idx="657" formatCode="0.000">
                  <c:v>4.5945605395378308</c:v>
                </c:pt>
                <c:pt idx="658" formatCode="0.000">
                  <c:v>4.5588019994562146</c:v>
                </c:pt>
                <c:pt idx="659" formatCode="0.000">
                  <c:v>4.5826757769451145</c:v>
                </c:pt>
                <c:pt idx="660" formatCode="0.000">
                  <c:v>4.6778581299903959</c:v>
                </c:pt>
                <c:pt idx="661" formatCode="0.000">
                  <c:v>4.7492709578502144</c:v>
                </c:pt>
                <c:pt idx="662" formatCode="0.000">
                  <c:v>4.7850294979318662</c:v>
                </c:pt>
                <c:pt idx="663" formatCode="0.000">
                  <c:v>4.8802118509771244</c:v>
                </c:pt>
                <c:pt idx="664" formatCode="0.000">
                  <c:v>4.9158661387553106</c:v>
                </c:pt>
                <c:pt idx="665" formatCode="0.000">
                  <c:v>4.8325685483027625</c:v>
                </c:pt>
                <c:pt idx="666" formatCode="0.000">
                  <c:v>4.7850294979318662</c:v>
                </c:pt>
                <c:pt idx="667" formatCode="0.000">
                  <c:v>4.7136166700720263</c:v>
                </c:pt>
                <c:pt idx="668" formatCode="0.000">
                  <c:v>4.6659733673976467</c:v>
                </c:pt>
                <c:pt idx="669" formatCode="0.000">
                  <c:v>4.7492709578502144</c:v>
                </c:pt>
                <c:pt idx="670" formatCode="0.000">
                  <c:v>4.8564423257916873</c:v>
                </c:pt>
                <c:pt idx="671" formatCode="0.000">
                  <c:v>4.9158661387553106</c:v>
                </c:pt>
                <c:pt idx="672" formatCode="0.000">
                  <c:v>4.999267981511343</c:v>
                </c:pt>
                <c:pt idx="673" formatCode="0.000">
                  <c:v>5.0706808093711304</c:v>
                </c:pt>
                <c:pt idx="674" formatCode="0.000">
                  <c:v>5.1063350971493096</c:v>
                </c:pt>
                <c:pt idx="675" formatCode="0.000">
                  <c:v>5.0706808093711304</c:v>
                </c:pt>
                <c:pt idx="676" formatCode="0.000">
                  <c:v>5.0706808093711304</c:v>
                </c:pt>
                <c:pt idx="677" formatCode="0.000">
                  <c:v>5.0825655719638485</c:v>
                </c:pt>
                <c:pt idx="678" formatCode="0.000">
                  <c:v>5.2134022127873179</c:v>
                </c:pt>
                <c:pt idx="679" formatCode="0.000">
                  <c:v>5.356227868506938</c:v>
                </c:pt>
                <c:pt idx="680" formatCode="0.000">
                  <c:v>5.4276406963667752</c:v>
                </c:pt>
                <c:pt idx="681" formatCode="0.000">
                  <c:v>5.5348120643082268</c:v>
                </c:pt>
                <c:pt idx="682" formatCode="0.000">
                  <c:v>5.618109654760775</c:v>
                </c:pt>
                <c:pt idx="683" formatCode="0.000">
                  <c:v>5.618109654760775</c:v>
                </c:pt>
                <c:pt idx="684" formatCode="0.000">
                  <c:v>5.5229273017154741</c:v>
                </c:pt>
                <c:pt idx="685" formatCode="0.000">
                  <c:v>5.3682168834031314</c:v>
                </c:pt>
                <c:pt idx="686" formatCode="0.000">
                  <c:v>5.2372759902762214</c:v>
                </c:pt>
                <c:pt idx="687" formatCode="0.000">
                  <c:v>5.1420936372309365</c:v>
                </c:pt>
                <c:pt idx="688" formatCode="0.000">
                  <c:v>5.2848150406471355</c:v>
                </c:pt>
                <c:pt idx="689" formatCode="0.000">
                  <c:v>5.3801016459958575</c:v>
                </c:pt>
                <c:pt idx="690" formatCode="0.000">
                  <c:v>5.2729302780543899</c:v>
                </c:pt>
                <c:pt idx="691" formatCode="0.000">
                  <c:v>5.1777479250091334</c:v>
                </c:pt>
                <c:pt idx="692" formatCode="0.000">
                  <c:v>5.0944503345565755</c:v>
                </c:pt>
                <c:pt idx="693" formatCode="0.000">
                  <c:v>5.2015174501945882</c:v>
                </c:pt>
                <c:pt idx="694" formatCode="0.000">
                  <c:v>5.4515144738556787</c:v>
                </c:pt>
                <c:pt idx="695" formatCode="0.000">
                  <c:v>5.5348120643082268</c:v>
                </c:pt>
                <c:pt idx="696" formatCode="0.000">
                  <c:v>5.5110425391227684</c:v>
                </c:pt>
                <c:pt idx="697" formatCode="0.000">
                  <c:v>5.5943401295753166</c:v>
                </c:pt>
                <c:pt idx="698" formatCode="0.000">
                  <c:v>5.6538681948424134</c:v>
                </c:pt>
                <c:pt idx="699" formatCode="0.000">
                  <c:v>5.7490505478876841</c:v>
                </c:pt>
                <c:pt idx="700" formatCode="0.000">
                  <c:v>5.7252810227022284</c:v>
                </c:pt>
                <c:pt idx="701" formatCode="0.000">
                  <c:v>5.7014072452133417</c:v>
                </c:pt>
                <c:pt idx="702" formatCode="0.000">
                  <c:v>5.8766254083484579</c:v>
                </c:pt>
                <c:pt idx="703" formatCode="0.000">
                  <c:v>5.9347254083484575</c:v>
                </c:pt>
                <c:pt idx="704" formatCode="0.000">
                  <c:v>5.9492254083484584</c:v>
                </c:pt>
                <c:pt idx="705" formatCode="0.000">
                  <c:v>5.8911254083484446</c:v>
                </c:pt>
                <c:pt idx="706" formatCode="0.000">
                  <c:v>5.8040254083484379</c:v>
                </c:pt>
                <c:pt idx="707" formatCode="0.000">
                  <c:v>5.8621254083484313</c:v>
                </c:pt>
                <c:pt idx="708" formatCode="0.000">
                  <c:v>6.0653254083484445</c:v>
                </c:pt>
                <c:pt idx="709" formatCode="0.000">
                  <c:v>6.1379254083484378</c:v>
                </c:pt>
                <c:pt idx="710" formatCode="0.000">
                  <c:v>6.2976254083484555</c:v>
                </c:pt>
                <c:pt idx="711" formatCode="0.000">
                  <c:v>6.2396254083484584</c:v>
                </c:pt>
                <c:pt idx="712" formatCode="0.000">
                  <c:v>6.4428254083484555</c:v>
                </c:pt>
                <c:pt idx="713" formatCode="0.000">
                  <c:v>6.617025408348435</c:v>
                </c:pt>
                <c:pt idx="714" formatCode="0.000">
                  <c:v>6.7768254083484578</c:v>
                </c:pt>
                <c:pt idx="715" formatCode="0.000">
                  <c:v>6.9365254083484569</c:v>
                </c:pt>
                <c:pt idx="716" formatCode="0.000">
                  <c:v>6.9655254083484417</c:v>
                </c:pt>
                <c:pt idx="717" formatCode="0.000">
                  <c:v>6.9074254083484545</c:v>
                </c:pt>
                <c:pt idx="718" formatCode="0.000">
                  <c:v>6.8058254083484409</c:v>
                </c:pt>
                <c:pt idx="719" formatCode="0.000">
                  <c:v>7.0236254083484555</c:v>
                </c:pt>
                <c:pt idx="720" formatCode="0.000">
                  <c:v>7.1833254083484555</c:v>
                </c:pt>
                <c:pt idx="721" formatCode="0.000">
                  <c:v>7.3285254083484341</c:v>
                </c:pt>
                <c:pt idx="722" formatCode="0.000">
                  <c:v>7.3720254083484456</c:v>
                </c:pt>
                <c:pt idx="723" formatCode="0.000">
                  <c:v>7.560825408348439</c:v>
                </c:pt>
                <c:pt idx="724" formatCode="0.000">
                  <c:v>7.7641254083484341</c:v>
                </c:pt>
                <c:pt idx="725" formatCode="0.000">
                  <c:v>7.9818254083484579</c:v>
                </c:pt>
                <c:pt idx="726" formatCode="0.000">
                  <c:v>8.0690254083484572</c:v>
                </c:pt>
                <c:pt idx="727" formatCode="0.000">
                  <c:v>7.9092254083484574</c:v>
                </c:pt>
                <c:pt idx="728" formatCode="0.000">
                  <c:v>7.8366254083484579</c:v>
                </c:pt>
                <c:pt idx="729" formatCode="0.000">
                  <c:v>7.8657254083484398</c:v>
                </c:pt>
                <c:pt idx="730" formatCode="0.000">
                  <c:v>7.9818254083484579</c:v>
                </c:pt>
                <c:pt idx="731" formatCode="0.000">
                  <c:v>8.1851254083484584</c:v>
                </c:pt>
                <c:pt idx="732" formatCode="0.000">
                  <c:v>8.3884254083484571</c:v>
                </c:pt>
                <c:pt idx="733" formatCode="0.000">
                  <c:v>8.5916254083484489</c:v>
                </c:pt>
                <c:pt idx="734" formatCode="0.000">
                  <c:v>8.6497254083484485</c:v>
                </c:pt>
                <c:pt idx="735" formatCode="0.000">
                  <c:v>8.7223254083484481</c:v>
                </c:pt>
                <c:pt idx="736" formatCode="0.000">
                  <c:v>8.9256254083484556</c:v>
                </c:pt>
                <c:pt idx="737" formatCode="0.000">
                  <c:v>9.0708254083484583</c:v>
                </c:pt>
                <c:pt idx="738" formatCode="0.000">
                  <c:v>9.1579254083484489</c:v>
                </c:pt>
                <c:pt idx="739" formatCode="0.000">
                  <c:v>9.1724254083484578</c:v>
                </c:pt>
                <c:pt idx="740" formatCode="0.000">
                  <c:v>9.0998254083484582</c:v>
                </c:pt>
                <c:pt idx="741" formatCode="0.000">
                  <c:v>8.9982254083484499</c:v>
                </c:pt>
                <c:pt idx="742" formatCode="0.000">
                  <c:v>8.8239254083484511</c:v>
                </c:pt>
                <c:pt idx="743" formatCode="0.000">
                  <c:v>8.736825408348448</c:v>
                </c:pt>
                <c:pt idx="744" formatCode="0.000">
                  <c:v>8.8094254083484564</c:v>
                </c:pt>
                <c:pt idx="745" formatCode="0.000">
                  <c:v>9.3447087514116181</c:v>
                </c:pt>
                <c:pt idx="746" formatCode="0.000">
                  <c:v>8.279215674688599</c:v>
                </c:pt>
                <c:pt idx="747" formatCode="0.000">
                  <c:v>8.2877423416022715</c:v>
                </c:pt>
                <c:pt idx="748" formatCode="0.000">
                  <c:v>7.6431093776661045</c:v>
                </c:pt>
                <c:pt idx="749" formatCode="0.000">
                  <c:v>7.3366492370276424</c:v>
                </c:pt>
                <c:pt idx="750" formatCode="0.000">
                  <c:v>7.0852653582560166</c:v>
                </c:pt>
                <c:pt idx="751" formatCode="0.000">
                  <c:v>7.6292701405912151</c:v>
                </c:pt>
                <c:pt idx="752" formatCode="0.000">
                  <c:v>7.5734263750593094</c:v>
                </c:pt>
                <c:pt idx="753" formatCode="0.000">
                  <c:v>9.549242820566052</c:v>
                </c:pt>
                <c:pt idx="754" formatCode="0.000">
                  <c:v>9.549242820566052</c:v>
                </c:pt>
                <c:pt idx="755" formatCode="0.000">
                  <c:v>8.6920010491439523</c:v>
                </c:pt>
                <c:pt idx="756" formatCode="0.000">
                  <c:v>11.127564560347714</c:v>
                </c:pt>
                <c:pt idx="757" formatCode="0.000">
                  <c:v>10.532269317514569</c:v>
                </c:pt>
                <c:pt idx="758" formatCode="0.000">
                  <c:v>9.5662922990700068</c:v>
                </c:pt>
                <c:pt idx="759" formatCode="0.000">
                  <c:v>10.612222213026374</c:v>
                </c:pt>
              </c:numCache>
            </c:numRef>
          </c:yVal>
        </c:ser>
        <c:ser>
          <c:idx val="4"/>
          <c:order val="4"/>
          <c:xVal>
            <c:numRef>
              <c:f>index!$A$5:$A$1222</c:f>
              <c:numCache>
                <c:formatCode>0.000</c:formatCode>
                <c:ptCount val="1218"/>
                <c:pt idx="0">
                  <c:v>2001.2327173169058</c:v>
                </c:pt>
                <c:pt idx="1">
                  <c:v>2001.2419986310747</c:v>
                </c:pt>
                <c:pt idx="2">
                  <c:v>2001.260479123888</c:v>
                </c:pt>
                <c:pt idx="3">
                  <c:v>2001.2650787132111</c:v>
                </c:pt>
                <c:pt idx="4">
                  <c:v>2001.2721423682408</c:v>
                </c:pt>
                <c:pt idx="5">
                  <c:v>2001.2778918548938</c:v>
                </c:pt>
                <c:pt idx="6">
                  <c:v>2001.2836413415469</c:v>
                </c:pt>
                <c:pt idx="7">
                  <c:v>2001.2836413415469</c:v>
                </c:pt>
                <c:pt idx="8">
                  <c:v>2001.2928405201908</c:v>
                </c:pt>
                <c:pt idx="9">
                  <c:v>2001.3021218343554</c:v>
                </c:pt>
                <c:pt idx="10">
                  <c:v>2001.3160027378508</c:v>
                </c:pt>
                <c:pt idx="11">
                  <c:v>2001.3160027378508</c:v>
                </c:pt>
                <c:pt idx="12">
                  <c:v>2001.3160027378508</c:v>
                </c:pt>
                <c:pt idx="13">
                  <c:v>2001.3298836413414</c:v>
                </c:pt>
                <c:pt idx="14">
                  <c:v>2001.3344832306598</c:v>
                </c:pt>
                <c:pt idx="15">
                  <c:v>2001.3530458589944</c:v>
                </c:pt>
                <c:pt idx="16">
                  <c:v>2001.3530458589944</c:v>
                </c:pt>
                <c:pt idx="17">
                  <c:v>2001.3761259411363</c:v>
                </c:pt>
                <c:pt idx="18">
                  <c:v>2001.3854072552999</c:v>
                </c:pt>
                <c:pt idx="19">
                  <c:v>2001.4039698836455</c:v>
                </c:pt>
                <c:pt idx="20">
                  <c:v>2001.4178507871393</c:v>
                </c:pt>
                <c:pt idx="21">
                  <c:v>2001.4317316906231</c:v>
                </c:pt>
                <c:pt idx="22">
                  <c:v>2001.4409308692677</c:v>
                </c:pt>
                <c:pt idx="23">
                  <c:v>2001.450212183436</c:v>
                </c:pt>
                <c:pt idx="24">
                  <c:v>2001.4548117727611</c:v>
                </c:pt>
                <c:pt idx="25">
                  <c:v>2001.4594934976051</c:v>
                </c:pt>
                <c:pt idx="26">
                  <c:v>2001.4686926762511</c:v>
                </c:pt>
                <c:pt idx="27">
                  <c:v>2001.4825735797401</c:v>
                </c:pt>
                <c:pt idx="28">
                  <c:v>2001.4918548939079</c:v>
                </c:pt>
                <c:pt idx="29">
                  <c:v>2001.5103353867214</c:v>
                </c:pt>
                <c:pt idx="30">
                  <c:v>2001.5288980150578</c:v>
                </c:pt>
                <c:pt idx="31">
                  <c:v>2001.5427789185478</c:v>
                </c:pt>
                <c:pt idx="32">
                  <c:v>2001.5473785078698</c:v>
                </c:pt>
                <c:pt idx="33">
                  <c:v>2001.561259411362</c:v>
                </c:pt>
                <c:pt idx="34">
                  <c:v>2001.5658590006904</c:v>
                </c:pt>
                <c:pt idx="35">
                  <c:v>2001.584421629017</c:v>
                </c:pt>
                <c:pt idx="36">
                  <c:v>2001.5983025325074</c:v>
                </c:pt>
                <c:pt idx="37">
                  <c:v>2001.6213826146434</c:v>
                </c:pt>
                <c:pt idx="38">
                  <c:v>2001.6306639288159</c:v>
                </c:pt>
                <c:pt idx="39">
                  <c:v>2001.649144421629</c:v>
                </c:pt>
                <c:pt idx="40">
                  <c:v>2001.6538261464748</c:v>
                </c:pt>
                <c:pt idx="41">
                  <c:v>2001.6723066392826</c:v>
                </c:pt>
                <c:pt idx="42">
                  <c:v>2001.6907871321014</c:v>
                </c:pt>
                <c:pt idx="43">
                  <c:v>2001.704668035592</c:v>
                </c:pt>
                <c:pt idx="44">
                  <c:v>2001.7185489390829</c:v>
                </c:pt>
                <c:pt idx="45">
                  <c:v>2001.746392881588</c:v>
                </c:pt>
                <c:pt idx="46">
                  <c:v>2001.7509924709104</c:v>
                </c:pt>
                <c:pt idx="47">
                  <c:v>2001.7787542778908</c:v>
                </c:pt>
                <c:pt idx="48">
                  <c:v>2001.792635181383</c:v>
                </c:pt>
                <c:pt idx="49">
                  <c:v>2001.8065160848735</c:v>
                </c:pt>
                <c:pt idx="50">
                  <c:v>2001.8203969883602</c:v>
                </c:pt>
                <c:pt idx="51">
                  <c:v>2001.8203969883602</c:v>
                </c:pt>
                <c:pt idx="52">
                  <c:v>2001.8481587953456</c:v>
                </c:pt>
                <c:pt idx="53">
                  <c:v>2001.85744010951</c:v>
                </c:pt>
                <c:pt idx="54">
                  <c:v>2001.8852019164956</c:v>
                </c:pt>
                <c:pt idx="55">
                  <c:v>2001.8944010951398</c:v>
                </c:pt>
                <c:pt idx="56">
                  <c:v>2001.9129637234817</c:v>
                </c:pt>
                <c:pt idx="57">
                  <c:v>2001.9129637234817</c:v>
                </c:pt>
                <c:pt idx="58">
                  <c:v>2001.9268446269677</c:v>
                </c:pt>
                <c:pt idx="59">
                  <c:v>2001.9314442162856</c:v>
                </c:pt>
                <c:pt idx="60">
                  <c:v>2001.9592060232717</c:v>
                </c:pt>
                <c:pt idx="61">
                  <c:v>2001.9638056125941</c:v>
                </c:pt>
                <c:pt idx="62">
                  <c:v>2001.9823682409308</c:v>
                </c:pt>
                <c:pt idx="63">
                  <c:v>2001.9869678302573</c:v>
                </c:pt>
                <c:pt idx="64">
                  <c:v>2002.0101300479098</c:v>
                </c:pt>
                <c:pt idx="65">
                  <c:v>2002.0332101300478</c:v>
                </c:pt>
                <c:pt idx="66">
                  <c:v>2002.0470910335387</c:v>
                </c:pt>
                <c:pt idx="67">
                  <c:v>2002.0563723477071</c:v>
                </c:pt>
                <c:pt idx="68">
                  <c:v>2002.0795345653648</c:v>
                </c:pt>
                <c:pt idx="69">
                  <c:v>2002.1026967830253</c:v>
                </c:pt>
                <c:pt idx="70">
                  <c:v>2002.1304585900048</c:v>
                </c:pt>
                <c:pt idx="71">
                  <c:v>2002.1443394934934</c:v>
                </c:pt>
                <c:pt idx="72">
                  <c:v>2002.1443394934934</c:v>
                </c:pt>
                <c:pt idx="73">
                  <c:v>2002.1443394934934</c:v>
                </c:pt>
                <c:pt idx="74">
                  <c:v>2002.1628199863108</c:v>
                </c:pt>
                <c:pt idx="75">
                  <c:v>2002.1767008897998</c:v>
                </c:pt>
                <c:pt idx="76">
                  <c:v>2002.1905817932961</c:v>
                </c:pt>
                <c:pt idx="77">
                  <c:v>2002.1946064339447</c:v>
                </c:pt>
                <c:pt idx="78">
                  <c:v>2002.2044626967829</c:v>
                </c:pt>
                <c:pt idx="79">
                  <c:v>2002.2137440109498</c:v>
                </c:pt>
                <c:pt idx="80">
                  <c:v>2002.2137440109498</c:v>
                </c:pt>
                <c:pt idx="81">
                  <c:v>2002.2183436002751</c:v>
                </c:pt>
                <c:pt idx="82">
                  <c:v>2002.2276249144422</c:v>
                </c:pt>
                <c:pt idx="83">
                  <c:v>2002.2322245037647</c:v>
                </c:pt>
                <c:pt idx="84">
                  <c:v>2002.2415058179329</c:v>
                </c:pt>
                <c:pt idx="85">
                  <c:v>2002.2415058179329</c:v>
                </c:pt>
                <c:pt idx="86">
                  <c:v>2002.2461054072601</c:v>
                </c:pt>
                <c:pt idx="87">
                  <c:v>2002.2553867214237</c:v>
                </c:pt>
                <c:pt idx="88">
                  <c:v>2002.2645859000711</c:v>
                </c:pt>
                <c:pt idx="89">
                  <c:v>2002.2738672142368</c:v>
                </c:pt>
                <c:pt idx="90">
                  <c:v>2002.2784668035592</c:v>
                </c:pt>
                <c:pt idx="91">
                  <c:v>2002.2831485283991</c:v>
                </c:pt>
                <c:pt idx="92">
                  <c:v>2002.2877481177277</c:v>
                </c:pt>
                <c:pt idx="93">
                  <c:v>2002.2923477070499</c:v>
                </c:pt>
                <c:pt idx="94">
                  <c:v>2002.3062286105408</c:v>
                </c:pt>
                <c:pt idx="95">
                  <c:v>2002.3155099247147</c:v>
                </c:pt>
                <c:pt idx="96">
                  <c:v>2002.3155099247147</c:v>
                </c:pt>
                <c:pt idx="97">
                  <c:v>2002.3247912388729</c:v>
                </c:pt>
                <c:pt idx="98">
                  <c:v>2002.3386721423683</c:v>
                </c:pt>
                <c:pt idx="99">
                  <c:v>2002.3478713210131</c:v>
                </c:pt>
                <c:pt idx="100">
                  <c:v>2002.3710335386681</c:v>
                </c:pt>
                <c:pt idx="101">
                  <c:v>2002.3803148528327</c:v>
                </c:pt>
                <c:pt idx="102">
                  <c:v>2002.3895961670089</c:v>
                </c:pt>
                <c:pt idx="103">
                  <c:v>2002.394195756327</c:v>
                </c:pt>
                <c:pt idx="104">
                  <c:v>2002.4034770705</c:v>
                </c:pt>
                <c:pt idx="105">
                  <c:v>2002.4219575633131</c:v>
                </c:pt>
                <c:pt idx="106">
                  <c:v>2002.4404380561248</c:v>
                </c:pt>
                <c:pt idx="107">
                  <c:v>2002.4497193702989</c:v>
                </c:pt>
                <c:pt idx="108">
                  <c:v>2002.4543189596125</c:v>
                </c:pt>
                <c:pt idx="109">
                  <c:v>2002.4543189596125</c:v>
                </c:pt>
                <c:pt idx="110">
                  <c:v>2002.4543189596125</c:v>
                </c:pt>
                <c:pt idx="111">
                  <c:v>2002.4728815879535</c:v>
                </c:pt>
                <c:pt idx="112">
                  <c:v>2002.4867624914461</c:v>
                </c:pt>
                <c:pt idx="113">
                  <c:v>2002.500643394935</c:v>
                </c:pt>
                <c:pt idx="114">
                  <c:v>2002.5145242984217</c:v>
                </c:pt>
                <c:pt idx="115">
                  <c:v>2002.5330047912389</c:v>
                </c:pt>
                <c:pt idx="116">
                  <c:v>2002.5468856947311</c:v>
                </c:pt>
                <c:pt idx="117">
                  <c:v>2002.5607665982204</c:v>
                </c:pt>
                <c:pt idx="118">
                  <c:v>2002.5746475017108</c:v>
                </c:pt>
                <c:pt idx="119">
                  <c:v>2002.5885284052019</c:v>
                </c:pt>
                <c:pt idx="120">
                  <c:v>2002.6024093086926</c:v>
                </c:pt>
                <c:pt idx="121">
                  <c:v>2002.6162902121828</c:v>
                </c:pt>
                <c:pt idx="122">
                  <c:v>2002.6301711156741</c:v>
                </c:pt>
                <c:pt idx="123">
                  <c:v>2002.6394524298398</c:v>
                </c:pt>
                <c:pt idx="124">
                  <c:v>2002.6440520191609</c:v>
                </c:pt>
                <c:pt idx="125">
                  <c:v>2002.6533333333255</c:v>
                </c:pt>
                <c:pt idx="126">
                  <c:v>2002.6579329226556</c:v>
                </c:pt>
                <c:pt idx="127">
                  <c:v>2002.6672142368161</c:v>
                </c:pt>
                <c:pt idx="128">
                  <c:v>2002.6764134154678</c:v>
                </c:pt>
                <c:pt idx="129">
                  <c:v>2002.6856947296371</c:v>
                </c:pt>
                <c:pt idx="130">
                  <c:v>2002.6902943189521</c:v>
                </c:pt>
                <c:pt idx="131">
                  <c:v>2002.6949760438004</c:v>
                </c:pt>
                <c:pt idx="132">
                  <c:v>2002.7041752224504</c:v>
                </c:pt>
                <c:pt idx="133">
                  <c:v>2002.7088569473003</c:v>
                </c:pt>
                <c:pt idx="134">
                  <c:v>2002.7181382614647</c:v>
                </c:pt>
                <c:pt idx="135">
                  <c:v>2002.7273374401111</c:v>
                </c:pt>
                <c:pt idx="136">
                  <c:v>2002.7320191649555</c:v>
                </c:pt>
                <c:pt idx="137">
                  <c:v>2002.7320191649555</c:v>
                </c:pt>
                <c:pt idx="138">
                  <c:v>2002.7366187542821</c:v>
                </c:pt>
                <c:pt idx="139">
                  <c:v>2002.7459000684462</c:v>
                </c:pt>
                <c:pt idx="140">
                  <c:v>2002.755099247091</c:v>
                </c:pt>
                <c:pt idx="141">
                  <c:v>2002.7597809719371</c:v>
                </c:pt>
                <c:pt idx="142">
                  <c:v>2002.7689801505819</c:v>
                </c:pt>
                <c:pt idx="143">
                  <c:v>2002.7736618754277</c:v>
                </c:pt>
                <c:pt idx="144">
                  <c:v>2002.7782614647558</c:v>
                </c:pt>
                <c:pt idx="145">
                  <c:v>2002.782861054073</c:v>
                </c:pt>
                <c:pt idx="146">
                  <c:v>2002.7875427789186</c:v>
                </c:pt>
                <c:pt idx="147">
                  <c:v>2002.7967419575634</c:v>
                </c:pt>
                <c:pt idx="148">
                  <c:v>2002.8014236824092</c:v>
                </c:pt>
                <c:pt idx="149">
                  <c:v>2002.8199041752225</c:v>
                </c:pt>
                <c:pt idx="150">
                  <c:v>2002.8337850787132</c:v>
                </c:pt>
                <c:pt idx="151">
                  <c:v>2002.8383846680356</c:v>
                </c:pt>
                <c:pt idx="152">
                  <c:v>2002.8430663928798</c:v>
                </c:pt>
                <c:pt idx="153">
                  <c:v>2002.8430663928798</c:v>
                </c:pt>
                <c:pt idx="154">
                  <c:v>2002.8569472963698</c:v>
                </c:pt>
                <c:pt idx="155">
                  <c:v>2002.8661464750148</c:v>
                </c:pt>
                <c:pt idx="156">
                  <c:v>2002.875427789186</c:v>
                </c:pt>
                <c:pt idx="157">
                  <c:v>2002.8847091033538</c:v>
                </c:pt>
                <c:pt idx="158">
                  <c:v>2002.8984257357974</c:v>
                </c:pt>
                <c:pt idx="159">
                  <c:v>2002.9025325119778</c:v>
                </c:pt>
                <c:pt idx="160">
                  <c:v>2002.9170704996611</c:v>
                </c:pt>
                <c:pt idx="161">
                  <c:v>2002.9216700889801</c:v>
                </c:pt>
                <c:pt idx="162">
                  <c:v>2002.9448323066392</c:v>
                </c:pt>
                <c:pt idx="163">
                  <c:v>2002.9541136208077</c:v>
                </c:pt>
                <c:pt idx="164">
                  <c:v>2002.9633127994498</c:v>
                </c:pt>
                <c:pt idx="165">
                  <c:v>2002.9771937029461</c:v>
                </c:pt>
                <c:pt idx="166">
                  <c:v>2002.9818754277944</c:v>
                </c:pt>
                <c:pt idx="167">
                  <c:v>2003.0003559206061</c:v>
                </c:pt>
                <c:pt idx="168">
                  <c:v>2003.0188364134156</c:v>
                </c:pt>
                <c:pt idx="169">
                  <c:v>2003.0327173169048</c:v>
                </c:pt>
                <c:pt idx="170">
                  <c:v>2003.0558795345653</c:v>
                </c:pt>
                <c:pt idx="171">
                  <c:v>2003.0605612594109</c:v>
                </c:pt>
                <c:pt idx="172">
                  <c:v>2003.0646680355908</c:v>
                </c:pt>
                <c:pt idx="173">
                  <c:v>2003.0697604380562</c:v>
                </c:pt>
                <c:pt idx="174">
                  <c:v>2003.0790417522251</c:v>
                </c:pt>
                <c:pt idx="175">
                  <c:v>2003.0836413415468</c:v>
                </c:pt>
                <c:pt idx="176">
                  <c:v>2003.0929226557148</c:v>
                </c:pt>
                <c:pt idx="177">
                  <c:v>2003.1022039698828</c:v>
                </c:pt>
                <c:pt idx="178">
                  <c:v>2003.1206844626981</c:v>
                </c:pt>
                <c:pt idx="179">
                  <c:v>2003.1299657768652</c:v>
                </c:pt>
                <c:pt idx="180">
                  <c:v>2003.1391649555098</c:v>
                </c:pt>
                <c:pt idx="181">
                  <c:v>2003.1530458589939</c:v>
                </c:pt>
                <c:pt idx="182">
                  <c:v>2003.1669267624914</c:v>
                </c:pt>
                <c:pt idx="183">
                  <c:v>2003.1762080766598</c:v>
                </c:pt>
                <c:pt idx="184">
                  <c:v>2003.1900889801507</c:v>
                </c:pt>
                <c:pt idx="185">
                  <c:v>2003.1900889801507</c:v>
                </c:pt>
                <c:pt idx="186">
                  <c:v>2003.1993702943116</c:v>
                </c:pt>
                <c:pt idx="187">
                  <c:v>2003.2039698836413</c:v>
                </c:pt>
                <c:pt idx="188">
                  <c:v>2003.208569472969</c:v>
                </c:pt>
                <c:pt idx="189">
                  <c:v>2003.21325119781</c:v>
                </c:pt>
                <c:pt idx="190">
                  <c:v>2003.2317316906231</c:v>
                </c:pt>
                <c:pt idx="191">
                  <c:v>2003.2548939082819</c:v>
                </c:pt>
                <c:pt idx="192">
                  <c:v>2003.2826557152678</c:v>
                </c:pt>
                <c:pt idx="193">
                  <c:v>2003.301136208072</c:v>
                </c:pt>
                <c:pt idx="194">
                  <c:v>2003.31961670089</c:v>
                </c:pt>
                <c:pt idx="195">
                  <c:v>2003.3288980150578</c:v>
                </c:pt>
                <c:pt idx="196">
                  <c:v>2003.3427789185478</c:v>
                </c:pt>
                <c:pt idx="197">
                  <c:v>2003.3520602327158</c:v>
                </c:pt>
                <c:pt idx="198">
                  <c:v>2003.365941136208</c:v>
                </c:pt>
                <c:pt idx="199">
                  <c:v>2003.384421629017</c:v>
                </c:pt>
                <c:pt idx="200">
                  <c:v>2003.3937029431895</c:v>
                </c:pt>
                <c:pt idx="201">
                  <c:v>2003.412183436003</c:v>
                </c:pt>
                <c:pt idx="202">
                  <c:v>2003.4260643394935</c:v>
                </c:pt>
                <c:pt idx="203">
                  <c:v>2003.4399452429843</c:v>
                </c:pt>
                <c:pt idx="204">
                  <c:v>2003.4446269678299</c:v>
                </c:pt>
                <c:pt idx="205">
                  <c:v>2003.453826146475</c:v>
                </c:pt>
                <c:pt idx="206">
                  <c:v>2003.4723887748098</c:v>
                </c:pt>
                <c:pt idx="207">
                  <c:v>2003.4723887748098</c:v>
                </c:pt>
                <c:pt idx="208">
                  <c:v>2003.4815879534565</c:v>
                </c:pt>
                <c:pt idx="209">
                  <c:v>2003.4954688569474</c:v>
                </c:pt>
                <c:pt idx="210">
                  <c:v>2003.5001505817961</c:v>
                </c:pt>
                <c:pt idx="211">
                  <c:v>2003.509349760438</c:v>
                </c:pt>
                <c:pt idx="212">
                  <c:v>2003.5232306639248</c:v>
                </c:pt>
                <c:pt idx="213">
                  <c:v>2003.5325119780971</c:v>
                </c:pt>
                <c:pt idx="214">
                  <c:v>2003.5371115674195</c:v>
                </c:pt>
                <c:pt idx="215">
                  <c:v>2003.5417932922655</c:v>
                </c:pt>
                <c:pt idx="216">
                  <c:v>2003.546392881588</c:v>
                </c:pt>
                <c:pt idx="217">
                  <c:v>2003.5509924709104</c:v>
                </c:pt>
                <c:pt idx="218">
                  <c:v>2003.5648733744008</c:v>
                </c:pt>
                <c:pt idx="219">
                  <c:v>2003.5695550992511</c:v>
                </c:pt>
                <c:pt idx="220">
                  <c:v>2003.5834360027338</c:v>
                </c:pt>
                <c:pt idx="221">
                  <c:v>2003.5926351813825</c:v>
                </c:pt>
                <c:pt idx="222">
                  <c:v>2003.5926351813825</c:v>
                </c:pt>
                <c:pt idx="223">
                  <c:v>2003.6019164955508</c:v>
                </c:pt>
                <c:pt idx="224">
                  <c:v>2003.6157973990416</c:v>
                </c:pt>
                <c:pt idx="225">
                  <c:v>2003.62039698836</c:v>
                </c:pt>
                <c:pt idx="226">
                  <c:v>2003.638959616701</c:v>
                </c:pt>
                <c:pt idx="227">
                  <c:v>2003.6574401095095</c:v>
                </c:pt>
                <c:pt idx="228">
                  <c:v>2003.6574401095095</c:v>
                </c:pt>
                <c:pt idx="229">
                  <c:v>2003.6667214236861</c:v>
                </c:pt>
                <c:pt idx="230">
                  <c:v>2003.6667214236861</c:v>
                </c:pt>
                <c:pt idx="231">
                  <c:v>2003.6713210129994</c:v>
                </c:pt>
                <c:pt idx="232">
                  <c:v>2003.6713210129994</c:v>
                </c:pt>
                <c:pt idx="233">
                  <c:v>2003.6759206023248</c:v>
                </c:pt>
                <c:pt idx="234">
                  <c:v>2003.6852019164949</c:v>
                </c:pt>
                <c:pt idx="235">
                  <c:v>2003.6898015058148</c:v>
                </c:pt>
                <c:pt idx="236">
                  <c:v>2003.6944832306588</c:v>
                </c:pt>
                <c:pt idx="237">
                  <c:v>2003.6990828199796</c:v>
                </c:pt>
                <c:pt idx="238">
                  <c:v>2003.7129637234812</c:v>
                </c:pt>
                <c:pt idx="239">
                  <c:v>2003.7129637234812</c:v>
                </c:pt>
                <c:pt idx="240">
                  <c:v>2003.7222450376448</c:v>
                </c:pt>
                <c:pt idx="241">
                  <c:v>2003.7315263518128</c:v>
                </c:pt>
                <c:pt idx="242">
                  <c:v>2003.7315263518128</c:v>
                </c:pt>
                <c:pt idx="243">
                  <c:v>2003.7454072553046</c:v>
                </c:pt>
                <c:pt idx="244">
                  <c:v>2003.7454072553046</c:v>
                </c:pt>
                <c:pt idx="245">
                  <c:v>2003.750006844627</c:v>
                </c:pt>
                <c:pt idx="246">
                  <c:v>2003.750006844627</c:v>
                </c:pt>
                <c:pt idx="247">
                  <c:v>2003.7638877481181</c:v>
                </c:pt>
                <c:pt idx="248">
                  <c:v>2003.7684873374399</c:v>
                </c:pt>
                <c:pt idx="249">
                  <c:v>2003.7731690622861</c:v>
                </c:pt>
                <c:pt idx="250">
                  <c:v>2003.7823682409298</c:v>
                </c:pt>
                <c:pt idx="251">
                  <c:v>2003.7870499657781</c:v>
                </c:pt>
                <c:pt idx="252">
                  <c:v>2003.7870499657781</c:v>
                </c:pt>
                <c:pt idx="253">
                  <c:v>2003.8009308692676</c:v>
                </c:pt>
                <c:pt idx="254">
                  <c:v>2003.8101300479098</c:v>
                </c:pt>
                <c:pt idx="255">
                  <c:v>2003.8148117727583</c:v>
                </c:pt>
                <c:pt idx="256">
                  <c:v>2003.8332922655698</c:v>
                </c:pt>
                <c:pt idx="257">
                  <c:v>2003.8517727583846</c:v>
                </c:pt>
                <c:pt idx="258">
                  <c:v>2003.8610540725529</c:v>
                </c:pt>
                <c:pt idx="259">
                  <c:v>2003.8749349760378</c:v>
                </c:pt>
                <c:pt idx="260">
                  <c:v>2003.8888158795346</c:v>
                </c:pt>
                <c:pt idx="261">
                  <c:v>2003.9026967830291</c:v>
                </c:pt>
                <c:pt idx="262">
                  <c:v>2003.9119780971937</c:v>
                </c:pt>
                <c:pt idx="263">
                  <c:v>2003.9211772758379</c:v>
                </c:pt>
                <c:pt idx="264">
                  <c:v>2003.9304585900068</c:v>
                </c:pt>
                <c:pt idx="265">
                  <c:v>2003.9350581793301</c:v>
                </c:pt>
                <c:pt idx="266">
                  <c:v>2003.9443394934976</c:v>
                </c:pt>
                <c:pt idx="267">
                  <c:v>2003.9489390828201</c:v>
                </c:pt>
                <c:pt idx="268">
                  <c:v>2003.9582203969878</c:v>
                </c:pt>
                <c:pt idx="269">
                  <c:v>2003.9721013004801</c:v>
                </c:pt>
                <c:pt idx="270">
                  <c:v>2003.9767008898016</c:v>
                </c:pt>
                <c:pt idx="271">
                  <c:v>2003.9813826146476</c:v>
                </c:pt>
                <c:pt idx="272">
                  <c:v>2003.9952635181382</c:v>
                </c:pt>
                <c:pt idx="273">
                  <c:v>2003.9998631074611</c:v>
                </c:pt>
                <c:pt idx="274">
                  <c:v>2004.0044626967829</c:v>
                </c:pt>
                <c:pt idx="275">
                  <c:v>2004.0183436002737</c:v>
                </c:pt>
                <c:pt idx="276">
                  <c:v>2004.02302532512</c:v>
                </c:pt>
                <c:pt idx="277">
                  <c:v>2004.0323066392878</c:v>
                </c:pt>
                <c:pt idx="278">
                  <c:v>2004.0415058179328</c:v>
                </c:pt>
                <c:pt idx="279">
                  <c:v>2004.0507871321013</c:v>
                </c:pt>
                <c:pt idx="280">
                  <c:v>2004.0646680355908</c:v>
                </c:pt>
                <c:pt idx="281">
                  <c:v>2004.0831485283977</c:v>
                </c:pt>
                <c:pt idx="282">
                  <c:v>2004.0970294318959</c:v>
                </c:pt>
                <c:pt idx="283">
                  <c:v>2004.1017111567419</c:v>
                </c:pt>
                <c:pt idx="284">
                  <c:v>2004.110910335382</c:v>
                </c:pt>
                <c:pt idx="285">
                  <c:v>2004.1155920602371</c:v>
                </c:pt>
                <c:pt idx="286">
                  <c:v>2004.1247912388721</c:v>
                </c:pt>
                <c:pt idx="287">
                  <c:v>2004.1294729637234</c:v>
                </c:pt>
                <c:pt idx="288">
                  <c:v>2004.1433538672143</c:v>
                </c:pt>
                <c:pt idx="289">
                  <c:v>2004.1525530458589</c:v>
                </c:pt>
                <c:pt idx="290">
                  <c:v>2004.1664339493498</c:v>
                </c:pt>
                <c:pt idx="291">
                  <c:v>2004.1757152635182</c:v>
                </c:pt>
                <c:pt idx="292">
                  <c:v>2004.1757152635182</c:v>
                </c:pt>
                <c:pt idx="293">
                  <c:v>2004.180314852832</c:v>
                </c:pt>
                <c:pt idx="294">
                  <c:v>2004.1895961670089</c:v>
                </c:pt>
                <c:pt idx="295">
                  <c:v>2004.2034770704997</c:v>
                </c:pt>
                <c:pt idx="296">
                  <c:v>2004.2266392881611</c:v>
                </c:pt>
                <c:pt idx="297">
                  <c:v>2004.2451197809767</c:v>
                </c:pt>
                <c:pt idx="298">
                  <c:v>2004.2544010951399</c:v>
                </c:pt>
                <c:pt idx="299">
                  <c:v>2004.259000684463</c:v>
                </c:pt>
                <c:pt idx="300">
                  <c:v>2004.259000684463</c:v>
                </c:pt>
                <c:pt idx="301">
                  <c:v>2004.2636002737852</c:v>
                </c:pt>
                <c:pt idx="302">
                  <c:v>2004.2728815879534</c:v>
                </c:pt>
                <c:pt idx="303">
                  <c:v>2004.2774811772761</c:v>
                </c:pt>
                <c:pt idx="304">
                  <c:v>2004.2913620807667</c:v>
                </c:pt>
                <c:pt idx="305">
                  <c:v>2004.2913620807667</c:v>
                </c:pt>
                <c:pt idx="306">
                  <c:v>2004.2960438056125</c:v>
                </c:pt>
                <c:pt idx="307">
                  <c:v>2004.3099247091034</c:v>
                </c:pt>
                <c:pt idx="308">
                  <c:v>2004.3284052019158</c:v>
                </c:pt>
                <c:pt idx="309">
                  <c:v>2004.3468856947311</c:v>
                </c:pt>
                <c:pt idx="310">
                  <c:v>2004.3654483230648</c:v>
                </c:pt>
                <c:pt idx="311">
                  <c:v>2004.3747296372349</c:v>
                </c:pt>
                <c:pt idx="312">
                  <c:v>2004.3839288158708</c:v>
                </c:pt>
                <c:pt idx="313">
                  <c:v>2004.3932101300438</c:v>
                </c:pt>
                <c:pt idx="314">
                  <c:v>2004.4070910335411</c:v>
                </c:pt>
                <c:pt idx="315">
                  <c:v>2004.4070910335411</c:v>
                </c:pt>
                <c:pt idx="316">
                  <c:v>2004.4163723477081</c:v>
                </c:pt>
                <c:pt idx="317">
                  <c:v>2004.4209719370301</c:v>
                </c:pt>
                <c:pt idx="318">
                  <c:v>2004.4209719370301</c:v>
                </c:pt>
                <c:pt idx="319">
                  <c:v>2004.4255715263564</c:v>
                </c:pt>
                <c:pt idx="320">
                  <c:v>2004.4302532511981</c:v>
                </c:pt>
                <c:pt idx="321">
                  <c:v>2004.4441341546878</c:v>
                </c:pt>
                <c:pt idx="322">
                  <c:v>2004.4533333333291</c:v>
                </c:pt>
                <c:pt idx="323">
                  <c:v>2004.4580150581801</c:v>
                </c:pt>
                <c:pt idx="324">
                  <c:v>2004.4672142368195</c:v>
                </c:pt>
                <c:pt idx="325">
                  <c:v>2004.4718959616741</c:v>
                </c:pt>
                <c:pt idx="326">
                  <c:v>2004.4810951403151</c:v>
                </c:pt>
                <c:pt idx="327">
                  <c:v>2004.4903764544829</c:v>
                </c:pt>
                <c:pt idx="328">
                  <c:v>2004.504257357974</c:v>
                </c:pt>
                <c:pt idx="329">
                  <c:v>2004.5088569473003</c:v>
                </c:pt>
                <c:pt idx="330">
                  <c:v>2004.5088569473003</c:v>
                </c:pt>
                <c:pt idx="331">
                  <c:v>2004.5135386721424</c:v>
                </c:pt>
                <c:pt idx="332">
                  <c:v>2004.5274195756328</c:v>
                </c:pt>
                <c:pt idx="333">
                  <c:v>2004.5366187542811</c:v>
                </c:pt>
                <c:pt idx="334">
                  <c:v>2004.5413004791228</c:v>
                </c:pt>
                <c:pt idx="335">
                  <c:v>2004.5459000684464</c:v>
                </c:pt>
                <c:pt idx="336">
                  <c:v>2004.5551813826189</c:v>
                </c:pt>
                <c:pt idx="337">
                  <c:v>2004.5776865160849</c:v>
                </c:pt>
                <c:pt idx="338">
                  <c:v>2004.5982203969843</c:v>
                </c:pt>
                <c:pt idx="339">
                  <c:v>2004.6186721423683</c:v>
                </c:pt>
                <c:pt idx="340">
                  <c:v>2004.6341136208048</c:v>
                </c:pt>
                <c:pt idx="341">
                  <c:v>2004.6648323066347</c:v>
                </c:pt>
                <c:pt idx="342">
                  <c:v>2004.6801916495549</c:v>
                </c:pt>
                <c:pt idx="343">
                  <c:v>2004.6956331279951</c:v>
                </c:pt>
                <c:pt idx="344">
                  <c:v>2004.6904585900022</c:v>
                </c:pt>
                <c:pt idx="345">
                  <c:v>2004.7160848733745</c:v>
                </c:pt>
                <c:pt idx="346">
                  <c:v>2004.7315263518128</c:v>
                </c:pt>
                <c:pt idx="347">
                  <c:v>2004.7417111567431</c:v>
                </c:pt>
                <c:pt idx="348">
                  <c:v>2004.7519780971936</c:v>
                </c:pt>
                <c:pt idx="349">
                  <c:v>2004.7776043805613</c:v>
                </c:pt>
                <c:pt idx="350">
                  <c:v>2004.7981382614648</c:v>
                </c:pt>
                <c:pt idx="351">
                  <c:v>2004.8288569472963</c:v>
                </c:pt>
                <c:pt idx="352">
                  <c:v>2004.8545653661881</c:v>
                </c:pt>
                <c:pt idx="353">
                  <c:v>2004.8801916495552</c:v>
                </c:pt>
                <c:pt idx="354">
                  <c:v>2004.8852840520192</c:v>
                </c:pt>
                <c:pt idx="355">
                  <c:v>2004.9109103353858</c:v>
                </c:pt>
                <c:pt idx="356">
                  <c:v>2004.9417111567461</c:v>
                </c:pt>
                <c:pt idx="357">
                  <c:v>2004.9621629021219</c:v>
                </c:pt>
                <c:pt idx="358">
                  <c:v>2004.9826967830261</c:v>
                </c:pt>
                <c:pt idx="359">
                  <c:v>2005.0083230663929</c:v>
                </c:pt>
                <c:pt idx="360">
                  <c:v>2005.0236824093088</c:v>
                </c:pt>
                <c:pt idx="361">
                  <c:v>2005.0442162902098</c:v>
                </c:pt>
                <c:pt idx="362">
                  <c:v>2005.0698425735798</c:v>
                </c:pt>
                <c:pt idx="363">
                  <c:v>2005.1057357973991</c:v>
                </c:pt>
                <c:pt idx="364">
                  <c:v>2005.121095140315</c:v>
                </c:pt>
                <c:pt idx="365">
                  <c:v>2005.1365366187542</c:v>
                </c:pt>
                <c:pt idx="366">
                  <c:v>2005.167255304586</c:v>
                </c:pt>
                <c:pt idx="367">
                  <c:v>2005.172429842569</c:v>
                </c:pt>
                <c:pt idx="368">
                  <c:v>2005.1928815879528</c:v>
                </c:pt>
                <c:pt idx="369">
                  <c:v>2005.218507871321</c:v>
                </c:pt>
                <c:pt idx="370">
                  <c:v>2005.218507871321</c:v>
                </c:pt>
                <c:pt idx="371">
                  <c:v>2005.2287748117731</c:v>
                </c:pt>
                <c:pt idx="372">
                  <c:v>2005.2441341546878</c:v>
                </c:pt>
                <c:pt idx="373">
                  <c:v>2005.2493086926759</c:v>
                </c:pt>
                <c:pt idx="374">
                  <c:v>2005.2595756331311</c:v>
                </c:pt>
                <c:pt idx="375">
                  <c:v>2005.2800273785078</c:v>
                </c:pt>
                <c:pt idx="376">
                  <c:v>2005.2954688569448</c:v>
                </c:pt>
                <c:pt idx="377">
                  <c:v>2005.321095140315</c:v>
                </c:pt>
                <c:pt idx="378">
                  <c:v>2005.3620807665982</c:v>
                </c:pt>
                <c:pt idx="379">
                  <c:v>2005.3723477070498</c:v>
                </c:pt>
                <c:pt idx="380">
                  <c:v>2005.3826146475008</c:v>
                </c:pt>
                <c:pt idx="381">
                  <c:v>2005.3928815879528</c:v>
                </c:pt>
                <c:pt idx="382">
                  <c:v>2005.418507871321</c:v>
                </c:pt>
                <c:pt idx="383">
                  <c:v>2005.4286926762511</c:v>
                </c:pt>
                <c:pt idx="384">
                  <c:v>2005.4389596167011</c:v>
                </c:pt>
                <c:pt idx="385">
                  <c:v>2005.4594934976051</c:v>
                </c:pt>
                <c:pt idx="386">
                  <c:v>2005.4645859000711</c:v>
                </c:pt>
                <c:pt idx="387">
                  <c:v>2005.469760438056</c:v>
                </c:pt>
                <c:pt idx="388">
                  <c:v>2005.4748528405203</c:v>
                </c:pt>
                <c:pt idx="389">
                  <c:v>2005.4800273785079</c:v>
                </c:pt>
                <c:pt idx="390">
                  <c:v>2005.4902121834359</c:v>
                </c:pt>
                <c:pt idx="391">
                  <c:v>2005.4953867214251</c:v>
                </c:pt>
                <c:pt idx="392">
                  <c:v>2005.5056536618818</c:v>
                </c:pt>
                <c:pt idx="393">
                  <c:v>2005.5159206023272</c:v>
                </c:pt>
                <c:pt idx="394">
                  <c:v>2005.5210130047913</c:v>
                </c:pt>
                <c:pt idx="395">
                  <c:v>2005.5261054072594</c:v>
                </c:pt>
                <c:pt idx="396">
                  <c:v>2005.5312799452431</c:v>
                </c:pt>
                <c:pt idx="397">
                  <c:v>2005.5363723477071</c:v>
                </c:pt>
                <c:pt idx="398">
                  <c:v>2005.5466392881601</c:v>
                </c:pt>
                <c:pt idx="399">
                  <c:v>2005.5518138261464</c:v>
                </c:pt>
                <c:pt idx="400">
                  <c:v>2005.5569062286106</c:v>
                </c:pt>
                <c:pt idx="401">
                  <c:v>2005.5619986310746</c:v>
                </c:pt>
                <c:pt idx="402">
                  <c:v>2005.5876249144408</c:v>
                </c:pt>
                <c:pt idx="403">
                  <c:v>2005.6081587953456</c:v>
                </c:pt>
                <c:pt idx="404">
                  <c:v>2005.6235181382608</c:v>
                </c:pt>
                <c:pt idx="405">
                  <c:v>2005.6286926762491</c:v>
                </c:pt>
                <c:pt idx="406">
                  <c:v>2005.649144421629</c:v>
                </c:pt>
                <c:pt idx="407">
                  <c:v>2005.6645859000685</c:v>
                </c:pt>
                <c:pt idx="408">
                  <c:v>2005.6953045858959</c:v>
                </c:pt>
                <c:pt idx="409">
                  <c:v>2005.7055715263559</c:v>
                </c:pt>
                <c:pt idx="410">
                  <c:v>2005.7158384668035</c:v>
                </c:pt>
                <c:pt idx="411">
                  <c:v>2005.7209308692677</c:v>
                </c:pt>
                <c:pt idx="412">
                  <c:v>2005.7261054072605</c:v>
                </c:pt>
                <c:pt idx="413">
                  <c:v>2005.7311978097193</c:v>
                </c:pt>
                <c:pt idx="414">
                  <c:v>2005.7414647501712</c:v>
                </c:pt>
                <c:pt idx="415">
                  <c:v>2005.7568240930868</c:v>
                </c:pt>
                <c:pt idx="416">
                  <c:v>2005.7773579739903</c:v>
                </c:pt>
                <c:pt idx="417">
                  <c:v>2005.7978918548938</c:v>
                </c:pt>
                <c:pt idx="418">
                  <c:v>2005.8029842573524</c:v>
                </c:pt>
                <c:pt idx="419">
                  <c:v>2005.8235181382609</c:v>
                </c:pt>
                <c:pt idx="420">
                  <c:v>2005.8542368240874</c:v>
                </c:pt>
                <c:pt idx="421">
                  <c:v>2005.8645037645451</c:v>
                </c:pt>
                <c:pt idx="422">
                  <c:v>2005.8747707049959</c:v>
                </c:pt>
                <c:pt idx="423">
                  <c:v>2005.9054893908283</c:v>
                </c:pt>
                <c:pt idx="424">
                  <c:v>2005.9106639288161</c:v>
                </c:pt>
                <c:pt idx="425">
                  <c:v>2005.9157563312863</c:v>
                </c:pt>
                <c:pt idx="426">
                  <c:v>2005.9260232717331</c:v>
                </c:pt>
                <c:pt idx="427">
                  <c:v>2005.9413826146474</c:v>
                </c:pt>
                <c:pt idx="428">
                  <c:v>2005.9465571526434</c:v>
                </c:pt>
                <c:pt idx="429">
                  <c:v>2005.9568240930869</c:v>
                </c:pt>
                <c:pt idx="430">
                  <c:v>2005.9772758384668</c:v>
                </c:pt>
                <c:pt idx="431">
                  <c:v>2005.9875427789186</c:v>
                </c:pt>
                <c:pt idx="432">
                  <c:v>2005.9978097193703</c:v>
                </c:pt>
                <c:pt idx="433">
                  <c:v>2006.0234360027378</c:v>
                </c:pt>
                <c:pt idx="434">
                  <c:v>2006.0490622861055</c:v>
                </c:pt>
                <c:pt idx="435">
                  <c:v>2006.0593292265548</c:v>
                </c:pt>
                <c:pt idx="436">
                  <c:v>2006.0644216290198</c:v>
                </c:pt>
                <c:pt idx="437">
                  <c:v>2006.0695961670101</c:v>
                </c:pt>
                <c:pt idx="438">
                  <c:v>2006.0849555099246</c:v>
                </c:pt>
                <c:pt idx="439">
                  <c:v>2006.0900479123848</c:v>
                </c:pt>
                <c:pt idx="440">
                  <c:v>2006.1105817932971</c:v>
                </c:pt>
                <c:pt idx="441">
                  <c:v>2006.120848733744</c:v>
                </c:pt>
                <c:pt idx="442">
                  <c:v>2006.1362080766598</c:v>
                </c:pt>
                <c:pt idx="443">
                  <c:v>2006.1413826146431</c:v>
                </c:pt>
                <c:pt idx="444">
                  <c:v>2006.1567419575629</c:v>
                </c:pt>
                <c:pt idx="445">
                  <c:v>2006.1670088980104</c:v>
                </c:pt>
                <c:pt idx="446">
                  <c:v>2006.1823682409263</c:v>
                </c:pt>
                <c:pt idx="447">
                  <c:v>2006.2182614647566</c:v>
                </c:pt>
                <c:pt idx="448">
                  <c:v>2006.2336208076658</c:v>
                </c:pt>
                <c:pt idx="449">
                  <c:v>2006.2489801505817</c:v>
                </c:pt>
                <c:pt idx="450">
                  <c:v>2006.2592470910336</c:v>
                </c:pt>
                <c:pt idx="451">
                  <c:v>2006.2695140314852</c:v>
                </c:pt>
                <c:pt idx="452">
                  <c:v>2006.279780971937</c:v>
                </c:pt>
                <c:pt idx="453">
                  <c:v>2006.2900479123878</c:v>
                </c:pt>
                <c:pt idx="454">
                  <c:v>2006.3104996577686</c:v>
                </c:pt>
                <c:pt idx="455">
                  <c:v>2006.3207665982204</c:v>
                </c:pt>
                <c:pt idx="456">
                  <c:v>2006.3207665982204</c:v>
                </c:pt>
                <c:pt idx="457">
                  <c:v>2006.3310191780822</c:v>
                </c:pt>
                <c:pt idx="458">
                  <c:v>2006.3419397260272</c:v>
                </c:pt>
                <c:pt idx="459">
                  <c:v>2006.3501315068447</c:v>
                </c:pt>
                <c:pt idx="460">
                  <c:v>2006.3556136986301</c:v>
                </c:pt>
                <c:pt idx="461">
                  <c:v>2006.3638054794508</c:v>
                </c:pt>
                <c:pt idx="462">
                  <c:v>2006.3692849315048</c:v>
                </c:pt>
                <c:pt idx="463">
                  <c:v>2006.372030136981</c:v>
                </c:pt>
                <c:pt idx="464">
                  <c:v>2006.3802383561592</c:v>
                </c:pt>
                <c:pt idx="465">
                  <c:v>2006.3884356164331</c:v>
                </c:pt>
                <c:pt idx="466">
                  <c:v>2006.3911753424657</c:v>
                </c:pt>
                <c:pt idx="467">
                  <c:v>2006.3939178082192</c:v>
                </c:pt>
                <c:pt idx="468">
                  <c:v>2006.3993753424656</c:v>
                </c:pt>
                <c:pt idx="469">
                  <c:v>2006.4157698630204</c:v>
                </c:pt>
                <c:pt idx="470">
                  <c:v>2006.423961643836</c:v>
                </c:pt>
                <c:pt idx="471">
                  <c:v>2006.4294164383548</c:v>
                </c:pt>
                <c:pt idx="472">
                  <c:v>2006.4294082191748</c:v>
                </c:pt>
                <c:pt idx="473">
                  <c:v>2006.4375972602811</c:v>
                </c:pt>
                <c:pt idx="474">
                  <c:v>2006.4457945205481</c:v>
                </c:pt>
                <c:pt idx="475">
                  <c:v>2006.4458054794559</c:v>
                </c:pt>
                <c:pt idx="476">
                  <c:v>2006.4512602739726</c:v>
                </c:pt>
                <c:pt idx="477">
                  <c:v>2006.4567260273973</c:v>
                </c:pt>
                <c:pt idx="478">
                  <c:v>2006.4621972602761</c:v>
                </c:pt>
                <c:pt idx="479">
                  <c:v>2006.470389041096</c:v>
                </c:pt>
                <c:pt idx="480">
                  <c:v>2006.4758465753398</c:v>
                </c:pt>
                <c:pt idx="481">
                  <c:v>2006.4785753424712</c:v>
                </c:pt>
                <c:pt idx="482">
                  <c:v>2006.4867780821969</c:v>
                </c:pt>
                <c:pt idx="483">
                  <c:v>2006.4895041095901</c:v>
                </c:pt>
                <c:pt idx="484">
                  <c:v>2006.500430136982</c:v>
                </c:pt>
                <c:pt idx="485">
                  <c:v>2006.5086356164384</c:v>
                </c:pt>
                <c:pt idx="486">
                  <c:v>2006.5141068493097</c:v>
                </c:pt>
                <c:pt idx="487">
                  <c:v>2006.5222986301358</c:v>
                </c:pt>
                <c:pt idx="488">
                  <c:v>2006.5277698630161</c:v>
                </c:pt>
                <c:pt idx="489">
                  <c:v>2006.530509589041</c:v>
                </c:pt>
                <c:pt idx="490">
                  <c:v>2006.538709589041</c:v>
                </c:pt>
                <c:pt idx="491">
                  <c:v>2006.5441808219148</c:v>
                </c:pt>
                <c:pt idx="492">
                  <c:v>2006.5496493150679</c:v>
                </c:pt>
                <c:pt idx="493">
                  <c:v>2006.5551068493148</c:v>
                </c:pt>
                <c:pt idx="494">
                  <c:v>2006.5578356164378</c:v>
                </c:pt>
                <c:pt idx="495">
                  <c:v>2006.5632958904098</c:v>
                </c:pt>
                <c:pt idx="496">
                  <c:v>2006.5687671232943</c:v>
                </c:pt>
                <c:pt idx="497">
                  <c:v>2006.5769589041101</c:v>
                </c:pt>
                <c:pt idx="498">
                  <c:v>2006.5824219178016</c:v>
                </c:pt>
                <c:pt idx="499">
                  <c:v>2006.5851506849315</c:v>
                </c:pt>
                <c:pt idx="500">
                  <c:v>2006.5878794520561</c:v>
                </c:pt>
                <c:pt idx="501">
                  <c:v>2006.5960712328758</c:v>
                </c:pt>
                <c:pt idx="502">
                  <c:v>2006.6042739726026</c:v>
                </c:pt>
                <c:pt idx="503">
                  <c:v>2006.604276712324</c:v>
                </c:pt>
                <c:pt idx="504">
                  <c:v>2006.6124739726026</c:v>
                </c:pt>
                <c:pt idx="505">
                  <c:v>2006.6179315068478</c:v>
                </c:pt>
                <c:pt idx="506">
                  <c:v>2006.6233863013651</c:v>
                </c:pt>
                <c:pt idx="507">
                  <c:v>2006.6315917808217</c:v>
                </c:pt>
                <c:pt idx="508">
                  <c:v>2006.6452547945205</c:v>
                </c:pt>
                <c:pt idx="509">
                  <c:v>2006.6561835616437</c:v>
                </c:pt>
                <c:pt idx="510">
                  <c:v>2006.6671095890408</c:v>
                </c:pt>
                <c:pt idx="511">
                  <c:v>2006.6753013698628</c:v>
                </c:pt>
                <c:pt idx="512">
                  <c:v>2006.6834931506849</c:v>
                </c:pt>
                <c:pt idx="513">
                  <c:v>2006.6916849315048</c:v>
                </c:pt>
                <c:pt idx="514">
                  <c:v>2006.6998821917807</c:v>
                </c:pt>
                <c:pt idx="515">
                  <c:v>2006.7026219178078</c:v>
                </c:pt>
                <c:pt idx="516">
                  <c:v>2006.7053589041111</c:v>
                </c:pt>
                <c:pt idx="517">
                  <c:v>2006.7135479452061</c:v>
                </c:pt>
                <c:pt idx="518">
                  <c:v>2006.7190054794519</c:v>
                </c:pt>
                <c:pt idx="519">
                  <c:v>2006.7217178082201</c:v>
                </c:pt>
                <c:pt idx="520">
                  <c:v>2006.7271726027411</c:v>
                </c:pt>
                <c:pt idx="521">
                  <c:v>2006.7271616438361</c:v>
                </c:pt>
                <c:pt idx="522">
                  <c:v>2006.7353506849315</c:v>
                </c:pt>
                <c:pt idx="523">
                  <c:v>2006.7353342465749</c:v>
                </c:pt>
                <c:pt idx="524">
                  <c:v>2006.7408109589028</c:v>
                </c:pt>
                <c:pt idx="525">
                  <c:v>2006.7435506849315</c:v>
                </c:pt>
                <c:pt idx="526">
                  <c:v>2006.7517452054794</c:v>
                </c:pt>
                <c:pt idx="527">
                  <c:v>2006.7599369863008</c:v>
                </c:pt>
                <c:pt idx="528">
                  <c:v>2006.7708739726031</c:v>
                </c:pt>
                <c:pt idx="529">
                  <c:v>2006.7736109589</c:v>
                </c:pt>
                <c:pt idx="530">
                  <c:v>2006.7818</c:v>
                </c:pt>
                <c:pt idx="531">
                  <c:v>2006.7927315068478</c:v>
                </c:pt>
                <c:pt idx="532">
                  <c:v>2006.8063972602761</c:v>
                </c:pt>
                <c:pt idx="533">
                  <c:v>2006.8118547945205</c:v>
                </c:pt>
                <c:pt idx="534">
                  <c:v>2006.8200547945205</c:v>
                </c:pt>
                <c:pt idx="535">
                  <c:v>2006.8282438356148</c:v>
                </c:pt>
                <c:pt idx="536">
                  <c:v>2006.8391671232921</c:v>
                </c:pt>
                <c:pt idx="537">
                  <c:v>2006.8500931506851</c:v>
                </c:pt>
                <c:pt idx="538">
                  <c:v>2006.8528219178036</c:v>
                </c:pt>
                <c:pt idx="539">
                  <c:v>2006.8610273972602</c:v>
                </c:pt>
                <c:pt idx="540">
                  <c:v>2006.8692191780822</c:v>
                </c:pt>
                <c:pt idx="541">
                  <c:v>2006.8774273972599</c:v>
                </c:pt>
                <c:pt idx="542">
                  <c:v>2006.8856301369858</c:v>
                </c:pt>
                <c:pt idx="543">
                  <c:v>2006.8965534246643</c:v>
                </c:pt>
                <c:pt idx="544">
                  <c:v>2006.9074849315068</c:v>
                </c:pt>
                <c:pt idx="545">
                  <c:v>2006.9156712328765</c:v>
                </c:pt>
                <c:pt idx="546">
                  <c:v>2006.9211232876712</c:v>
                </c:pt>
                <c:pt idx="547">
                  <c:v>2006.9265780821988</c:v>
                </c:pt>
                <c:pt idx="548">
                  <c:v>2006.9238410958899</c:v>
                </c:pt>
                <c:pt idx="549">
                  <c:v>2006.9347808219177</c:v>
                </c:pt>
                <c:pt idx="550">
                  <c:v>2006.9402438356158</c:v>
                </c:pt>
                <c:pt idx="551">
                  <c:v>2006.9457041095911</c:v>
                </c:pt>
                <c:pt idx="552">
                  <c:v>2006.9456958904111</c:v>
                </c:pt>
                <c:pt idx="553">
                  <c:v>2006.9511534246631</c:v>
                </c:pt>
                <c:pt idx="554">
                  <c:v>2006.9538958904109</c:v>
                </c:pt>
                <c:pt idx="555">
                  <c:v>2006.9566356164382</c:v>
                </c:pt>
                <c:pt idx="556">
                  <c:v>2006.9648328767098</c:v>
                </c:pt>
                <c:pt idx="557">
                  <c:v>2006.9784904109588</c:v>
                </c:pt>
                <c:pt idx="558">
                  <c:v>2006.9921397260273</c:v>
                </c:pt>
                <c:pt idx="559">
                  <c:v>2006.9975972602804</c:v>
                </c:pt>
                <c:pt idx="560">
                  <c:v>2007.0030547945205</c:v>
                </c:pt>
                <c:pt idx="561">
                  <c:v>2007.0057753424712</c:v>
                </c:pt>
                <c:pt idx="562">
                  <c:v>2007.0139808219178</c:v>
                </c:pt>
                <c:pt idx="563">
                  <c:v>2007.0221726027401</c:v>
                </c:pt>
                <c:pt idx="564">
                  <c:v>2007.0248986301358</c:v>
                </c:pt>
                <c:pt idx="565">
                  <c:v>2007.0330904109578</c:v>
                </c:pt>
                <c:pt idx="566">
                  <c:v>2007.0358328767122</c:v>
                </c:pt>
                <c:pt idx="567">
                  <c:v>2007.041304109589</c:v>
                </c:pt>
                <c:pt idx="568">
                  <c:v>2007.0522219178026</c:v>
                </c:pt>
                <c:pt idx="569">
                  <c:v>2007.0658739726061</c:v>
                </c:pt>
                <c:pt idx="570">
                  <c:v>2007.0740630136986</c:v>
                </c:pt>
                <c:pt idx="571">
                  <c:v>2007.0795205479449</c:v>
                </c:pt>
                <c:pt idx="572">
                  <c:v>2007.0877068493148</c:v>
                </c:pt>
                <c:pt idx="573">
                  <c:v>2007.0904328767069</c:v>
                </c:pt>
                <c:pt idx="574">
                  <c:v>2007.0986356164378</c:v>
                </c:pt>
                <c:pt idx="575">
                  <c:v>2007.1068273972603</c:v>
                </c:pt>
                <c:pt idx="576">
                  <c:v>2007.1003213854258</c:v>
                </c:pt>
                <c:pt idx="577">
                  <c:v>2007.1172705379638</c:v>
                </c:pt>
                <c:pt idx="578">
                  <c:v>2007.1202615648876</c:v>
                </c:pt>
                <c:pt idx="579">
                  <c:v>2007.1282376366698</c:v>
                </c:pt>
                <c:pt idx="580">
                  <c:v>2007.1372107174298</c:v>
                </c:pt>
                <c:pt idx="581">
                  <c:v>2007.1392047353718</c:v>
                </c:pt>
                <c:pt idx="582">
                  <c:v>2007.1511688430528</c:v>
                </c:pt>
                <c:pt idx="583">
                  <c:v>2007.1531628609978</c:v>
                </c:pt>
                <c:pt idx="584">
                  <c:v>2007.1531628609978</c:v>
                </c:pt>
                <c:pt idx="585">
                  <c:v>2007.162135941757</c:v>
                </c:pt>
                <c:pt idx="586">
                  <c:v>2007.1641299596986</c:v>
                </c:pt>
                <c:pt idx="587">
                  <c:v>2007.1641299596986</c:v>
                </c:pt>
                <c:pt idx="588">
                  <c:v>2007.162135941757</c:v>
                </c:pt>
                <c:pt idx="589">
                  <c:v>2007.1701120135365</c:v>
                </c:pt>
                <c:pt idx="590">
                  <c:v>2007.1760940673798</c:v>
                </c:pt>
                <c:pt idx="591">
                  <c:v>2007.1780880853248</c:v>
                </c:pt>
                <c:pt idx="592">
                  <c:v>2007.1870611660861</c:v>
                </c:pt>
                <c:pt idx="593">
                  <c:v>2007.1900521930029</c:v>
                </c:pt>
                <c:pt idx="594">
                  <c:v>2007.1980282647878</c:v>
                </c:pt>
                <c:pt idx="595">
                  <c:v>2007.2060043365725</c:v>
                </c:pt>
                <c:pt idx="596">
                  <c:v>2007.219962462201</c:v>
                </c:pt>
                <c:pt idx="597">
                  <c:v>2007.2309295608995</c:v>
                </c:pt>
                <c:pt idx="598">
                  <c:v>2007.2369116147381</c:v>
                </c:pt>
                <c:pt idx="599">
                  <c:v>2007.2418966596028</c:v>
                </c:pt>
                <c:pt idx="600">
                  <c:v>2007.2508697403657</c:v>
                </c:pt>
                <c:pt idx="601">
                  <c:v>2007.2508697403657</c:v>
                </c:pt>
                <c:pt idx="602">
                  <c:v>2007.2648278659842</c:v>
                </c:pt>
                <c:pt idx="603">
                  <c:v>2007.2757949646923</c:v>
                </c:pt>
                <c:pt idx="604">
                  <c:v>2007.2807800095536</c:v>
                </c:pt>
                <c:pt idx="605">
                  <c:v>2007.2947381351748</c:v>
                </c:pt>
                <c:pt idx="606">
                  <c:v>2007.3176693415624</c:v>
                </c:pt>
                <c:pt idx="607">
                  <c:v>2007.3396035389649</c:v>
                </c:pt>
                <c:pt idx="608">
                  <c:v>2007.3505706376693</c:v>
                </c:pt>
                <c:pt idx="609">
                  <c:v>2007.3705108171298</c:v>
                </c:pt>
                <c:pt idx="610">
                  <c:v>2007.3754958619959</c:v>
                </c:pt>
                <c:pt idx="611">
                  <c:v>2007.3864629607001</c:v>
                </c:pt>
                <c:pt idx="612">
                  <c:v>2007.3954360414548</c:v>
                </c:pt>
                <c:pt idx="613">
                  <c:v>2007.4034121132424</c:v>
                </c:pt>
                <c:pt idx="614">
                  <c:v>2007.409394167081</c:v>
                </c:pt>
                <c:pt idx="615">
                  <c:v>2007.4233522927041</c:v>
                </c:pt>
                <c:pt idx="616">
                  <c:v>2007.4393044362735</c:v>
                </c:pt>
                <c:pt idx="617">
                  <c:v>2007.456253588816</c:v>
                </c:pt>
                <c:pt idx="618">
                  <c:v>2007.46722068752</c:v>
                </c:pt>
                <c:pt idx="619">
                  <c:v>2007.4981279656861</c:v>
                </c:pt>
                <c:pt idx="620">
                  <c:v>2007.5031130105506</c:v>
                </c:pt>
                <c:pt idx="621">
                  <c:v>2007.5090950643901</c:v>
                </c:pt>
                <c:pt idx="622">
                  <c:v>2007.5120860913078</c:v>
                </c:pt>
                <c:pt idx="623">
                  <c:v>2007.514080109255</c:v>
                </c:pt>
                <c:pt idx="624">
                  <c:v>2007.5310292617969</c:v>
                </c:pt>
                <c:pt idx="625">
                  <c:v>2007.54498738742</c:v>
                </c:pt>
                <c:pt idx="626">
                  <c:v>2007.5619365399548</c:v>
                </c:pt>
                <c:pt idx="627">
                  <c:v>2007.575894665586</c:v>
                </c:pt>
                <c:pt idx="628">
                  <c:v>2007.5838707373698</c:v>
                </c:pt>
                <c:pt idx="629">
                  <c:v>2007.5948378360695</c:v>
                </c:pt>
                <c:pt idx="630">
                  <c:v>2007.6087959617014</c:v>
                </c:pt>
                <c:pt idx="631">
                  <c:v>2007.6227540873199</c:v>
                </c:pt>
                <c:pt idx="632">
                  <c:v>2007.642694266782</c:v>
                </c:pt>
                <c:pt idx="633">
                  <c:v>2007.6586464103498</c:v>
                </c:pt>
                <c:pt idx="634">
                  <c:v>2007.6785865898128</c:v>
                </c:pt>
                <c:pt idx="635">
                  <c:v>2007.6895536885181</c:v>
                </c:pt>
                <c:pt idx="636">
                  <c:v>2007.7084968590048</c:v>
                </c:pt>
                <c:pt idx="637">
                  <c:v>2007.7204609666821</c:v>
                </c:pt>
                <c:pt idx="638">
                  <c:v>2007.7204609666821</c:v>
                </c:pt>
                <c:pt idx="639">
                  <c:v>2007.7254460115448</c:v>
                </c:pt>
                <c:pt idx="640">
                  <c:v>2007.7314280653848</c:v>
                </c:pt>
                <c:pt idx="641">
                  <c:v>2007.7364131102515</c:v>
                </c:pt>
                <c:pt idx="642">
                  <c:v>2007.7394041371708</c:v>
                </c:pt>
                <c:pt idx="643">
                  <c:v>2007.7394041371708</c:v>
                </c:pt>
                <c:pt idx="644">
                  <c:v>2007.7593443166277</c:v>
                </c:pt>
                <c:pt idx="645">
                  <c:v>2007.7673203884158</c:v>
                </c:pt>
                <c:pt idx="646">
                  <c:v>2007.7733024422555</c:v>
                </c:pt>
                <c:pt idx="647">
                  <c:v>2007.7862635589056</c:v>
                </c:pt>
                <c:pt idx="648">
                  <c:v>2007.7842695409593</c:v>
                </c:pt>
                <c:pt idx="649">
                  <c:v>2007.792245612744</c:v>
                </c:pt>
                <c:pt idx="650">
                  <c:v>2007.8002216845287</c:v>
                </c:pt>
                <c:pt idx="651">
                  <c:v>2007.812185792206</c:v>
                </c:pt>
                <c:pt idx="652">
                  <c:v>2007.8171708370708</c:v>
                </c:pt>
                <c:pt idx="653">
                  <c:v>2007.8171708370708</c:v>
                </c:pt>
                <c:pt idx="654">
                  <c:v>2007.831128962694</c:v>
                </c:pt>
                <c:pt idx="655">
                  <c:v>2007.831128962694</c:v>
                </c:pt>
                <c:pt idx="656">
                  <c:v>2007.8341199896129</c:v>
                </c:pt>
                <c:pt idx="657">
                  <c:v>2007.8371110165326</c:v>
                </c:pt>
                <c:pt idx="658">
                  <c:v>2007.8480781152366</c:v>
                </c:pt>
                <c:pt idx="659">
                  <c:v>2007.8590452139354</c:v>
                </c:pt>
                <c:pt idx="660">
                  <c:v>2007.8670212857251</c:v>
                </c:pt>
                <c:pt idx="661">
                  <c:v>2007.8700123126428</c:v>
                </c:pt>
                <c:pt idx="662">
                  <c:v>2007.877988384429</c:v>
                </c:pt>
                <c:pt idx="663">
                  <c:v>2007.8919465100453</c:v>
                </c:pt>
                <c:pt idx="664">
                  <c:v>2007.8979285638898</c:v>
                </c:pt>
                <c:pt idx="665">
                  <c:v>2007.9059046356751</c:v>
                </c:pt>
                <c:pt idx="666">
                  <c:v>2007.9088956626001</c:v>
                </c:pt>
                <c:pt idx="667">
                  <c:v>2007.914877716433</c:v>
                </c:pt>
                <c:pt idx="668">
                  <c:v>2007.9198627613011</c:v>
                </c:pt>
                <c:pt idx="669">
                  <c:v>2007.9308298600031</c:v>
                </c:pt>
                <c:pt idx="670">
                  <c:v>2007.936811913841</c:v>
                </c:pt>
                <c:pt idx="671">
                  <c:v>2007.9447879856261</c:v>
                </c:pt>
                <c:pt idx="672">
                  <c:v>2007.9507700394638</c:v>
                </c:pt>
                <c:pt idx="673">
                  <c:v>2007.9587461112485</c:v>
                </c:pt>
                <c:pt idx="674">
                  <c:v>2007.9677191920061</c:v>
                </c:pt>
                <c:pt idx="675">
                  <c:v>2007.9756952637972</c:v>
                </c:pt>
                <c:pt idx="676">
                  <c:v>2007.9836713355755</c:v>
                </c:pt>
                <c:pt idx="677">
                  <c:v>2008.0006204881181</c:v>
                </c:pt>
                <c:pt idx="678">
                  <c:v>2008.0066025419565</c:v>
                </c:pt>
                <c:pt idx="679">
                  <c:v>2008.0115875868219</c:v>
                </c:pt>
                <c:pt idx="680">
                  <c:v>2008.0115875868219</c:v>
                </c:pt>
                <c:pt idx="681">
                  <c:v>2008.0225546855261</c:v>
                </c:pt>
                <c:pt idx="682">
                  <c:v>2008.0225546855261</c:v>
                </c:pt>
                <c:pt idx="683">
                  <c:v>2008.0315277662885</c:v>
                </c:pt>
                <c:pt idx="684">
                  <c:v>2008.0454858919059</c:v>
                </c:pt>
                <c:pt idx="685">
                  <c:v>2008.0504709367708</c:v>
                </c:pt>
                <c:pt idx="686">
                  <c:v>2008.0564529906103</c:v>
                </c:pt>
                <c:pt idx="687">
                  <c:v>2008.0644290623948</c:v>
                </c:pt>
                <c:pt idx="688">
                  <c:v>2008.0704111162336</c:v>
                </c:pt>
                <c:pt idx="689">
                  <c:v>2008.0704111162336</c:v>
                </c:pt>
                <c:pt idx="690">
                  <c:v>2008.0753961611001</c:v>
                </c:pt>
                <c:pt idx="691">
                  <c:v>2008.0843692418548</c:v>
                </c:pt>
                <c:pt idx="692">
                  <c:v>2008.0973303585015</c:v>
                </c:pt>
                <c:pt idx="693">
                  <c:v>2008.1033124123389</c:v>
                </c:pt>
                <c:pt idx="694">
                  <c:v>2008.1222555828338</c:v>
                </c:pt>
                <c:pt idx="695">
                  <c:v>2008.1222555828338</c:v>
                </c:pt>
                <c:pt idx="696">
                  <c:v>2008.1342196905098</c:v>
                </c:pt>
                <c:pt idx="697">
                  <c:v>2008.1392047353718</c:v>
                </c:pt>
                <c:pt idx="698">
                  <c:v>2008.1392047353718</c:v>
                </c:pt>
                <c:pt idx="699">
                  <c:v>2008.1421957622961</c:v>
                </c:pt>
                <c:pt idx="700">
                  <c:v>2008.1481778161328</c:v>
                </c:pt>
                <c:pt idx="701">
                  <c:v>2008.1611389327797</c:v>
                </c:pt>
                <c:pt idx="702">
                  <c:v>2008.1636297062116</c:v>
                </c:pt>
                <c:pt idx="703">
                  <c:v>2008.1831015766302</c:v>
                </c:pt>
                <c:pt idx="704">
                  <c:v>2008.1914586025648</c:v>
                </c:pt>
                <c:pt idx="705">
                  <c:v>2008.2025734470633</c:v>
                </c:pt>
                <c:pt idx="706">
                  <c:v>2008.208089084178</c:v>
                </c:pt>
                <c:pt idx="707">
                  <c:v>2008.2192039286651</c:v>
                </c:pt>
                <c:pt idx="708">
                  <c:v>2008.2331601619712</c:v>
                </c:pt>
                <c:pt idx="709">
                  <c:v>2008.2442750064608</c:v>
                </c:pt>
                <c:pt idx="710">
                  <c:v>2008.255389850952</c:v>
                </c:pt>
                <c:pt idx="711">
                  <c:v>2008.2609054880681</c:v>
                </c:pt>
                <c:pt idx="712">
                  <c:v>2008.2637468768789</c:v>
                </c:pt>
                <c:pt idx="713">
                  <c:v>2008.2776195399329</c:v>
                </c:pt>
                <c:pt idx="714">
                  <c:v>2008.2859765658654</c:v>
                </c:pt>
                <c:pt idx="715">
                  <c:v>2008.2942500215388</c:v>
                </c:pt>
                <c:pt idx="716">
                  <c:v>2008.3026070474714</c:v>
                </c:pt>
                <c:pt idx="717">
                  <c:v>2008.3137218919608</c:v>
                </c:pt>
                <c:pt idx="718">
                  <c:v>2008.3220789178897</c:v>
                </c:pt>
                <c:pt idx="719">
                  <c:v>2008.333193762385</c:v>
                </c:pt>
                <c:pt idx="720">
                  <c:v>2008.3387929697601</c:v>
                </c:pt>
                <c:pt idx="721">
                  <c:v>2008.347066425433</c:v>
                </c:pt>
                <c:pt idx="722">
                  <c:v>2008.3610226587398</c:v>
                </c:pt>
                <c:pt idx="723">
                  <c:v>2008.369379684673</c:v>
                </c:pt>
                <c:pt idx="724">
                  <c:v>2008.3748953217885</c:v>
                </c:pt>
                <c:pt idx="725">
                  <c:v>2008.3860101662801</c:v>
                </c:pt>
                <c:pt idx="726">
                  <c:v>2008.3943671922116</c:v>
                </c:pt>
                <c:pt idx="727">
                  <c:v>2008.4027242181442</c:v>
                </c:pt>
                <c:pt idx="728">
                  <c:v>2008.40823985526</c:v>
                </c:pt>
                <c:pt idx="729">
                  <c:v>2008.4138390626351</c:v>
                </c:pt>
                <c:pt idx="730">
                  <c:v>2008.4193546997501</c:v>
                </c:pt>
                <c:pt idx="731">
                  <c:v>2008.4193546997501</c:v>
                </c:pt>
                <c:pt idx="732">
                  <c:v>2008.4277117256893</c:v>
                </c:pt>
                <c:pt idx="733">
                  <c:v>2008.4360687516198</c:v>
                </c:pt>
                <c:pt idx="734">
                  <c:v>2008.4555406220411</c:v>
                </c:pt>
                <c:pt idx="735">
                  <c:v>2008.474928922202</c:v>
                </c:pt>
                <c:pt idx="736">
                  <c:v>2008.4805281295769</c:v>
                </c:pt>
                <c:pt idx="737">
                  <c:v>2008.4861273369518</c:v>
                </c:pt>
                <c:pt idx="738">
                  <c:v>2008.4916429740674</c:v>
                </c:pt>
                <c:pt idx="739">
                  <c:v>2008.5</c:v>
                </c:pt>
                <c:pt idx="740">
                  <c:v>2008.5055156371161</c:v>
                </c:pt>
                <c:pt idx="741">
                  <c:v>2008.5111148444898</c:v>
                </c:pt>
                <c:pt idx="742">
                  <c:v>2008.508357025933</c:v>
                </c:pt>
                <c:pt idx="743">
                  <c:v>2008.5166304816105</c:v>
                </c:pt>
                <c:pt idx="744">
                  <c:v>2008.5249875075378</c:v>
                </c:pt>
                <c:pt idx="745">
                  <c:v>2008.5287671232954</c:v>
                </c:pt>
                <c:pt idx="746">
                  <c:v>2008.5479452054794</c:v>
                </c:pt>
                <c:pt idx="747">
                  <c:v>2008.5671232876712</c:v>
                </c:pt>
                <c:pt idx="748">
                  <c:v>2008.5863013698629</c:v>
                </c:pt>
                <c:pt idx="749">
                  <c:v>2008.6054794520551</c:v>
                </c:pt>
                <c:pt idx="750">
                  <c:v>2008.6246575342466</c:v>
                </c:pt>
                <c:pt idx="751">
                  <c:v>2008.6438356164331</c:v>
                </c:pt>
                <c:pt idx="752">
                  <c:v>2008.6630136986298</c:v>
                </c:pt>
                <c:pt idx="753">
                  <c:v>2008.682191780822</c:v>
                </c:pt>
                <c:pt idx="754">
                  <c:v>2008.682191780822</c:v>
                </c:pt>
                <c:pt idx="755">
                  <c:v>2008.7013698630137</c:v>
                </c:pt>
                <c:pt idx="756">
                  <c:v>2008.7205479452061</c:v>
                </c:pt>
                <c:pt idx="757">
                  <c:v>2008.7397260273972</c:v>
                </c:pt>
                <c:pt idx="758">
                  <c:v>2008.7589041095891</c:v>
                </c:pt>
                <c:pt idx="759">
                  <c:v>2008.7780821917811</c:v>
                </c:pt>
                <c:pt idx="760">
                  <c:v>2008.7972602739726</c:v>
                </c:pt>
                <c:pt idx="761">
                  <c:v>2008.8164383561602</c:v>
                </c:pt>
                <c:pt idx="762">
                  <c:v>2008.8356164383558</c:v>
                </c:pt>
                <c:pt idx="763">
                  <c:v>2008.8547945205478</c:v>
                </c:pt>
                <c:pt idx="764">
                  <c:v>2008.8739726027397</c:v>
                </c:pt>
                <c:pt idx="765">
                  <c:v>2008.8931506849308</c:v>
                </c:pt>
                <c:pt idx="766">
                  <c:v>2008.9123287671232</c:v>
                </c:pt>
                <c:pt idx="767">
                  <c:v>2008.9315068493152</c:v>
                </c:pt>
                <c:pt idx="768">
                  <c:v>2008.9506849315069</c:v>
                </c:pt>
                <c:pt idx="769">
                  <c:v>2008.9698630137011</c:v>
                </c:pt>
                <c:pt idx="770">
                  <c:v>2008.9890410958899</c:v>
                </c:pt>
                <c:pt idx="771">
                  <c:v>2009.0082191780823</c:v>
                </c:pt>
                <c:pt idx="772">
                  <c:v>2009.0273972602761</c:v>
                </c:pt>
                <c:pt idx="773">
                  <c:v>2009.0465753424705</c:v>
                </c:pt>
                <c:pt idx="774">
                  <c:v>2009.0657534246654</c:v>
                </c:pt>
                <c:pt idx="775">
                  <c:v>2009.084931506844</c:v>
                </c:pt>
                <c:pt idx="776">
                  <c:v>2009.1041095890398</c:v>
                </c:pt>
                <c:pt idx="777">
                  <c:v>2009.1232876712329</c:v>
                </c:pt>
                <c:pt idx="778">
                  <c:v>2009.1424657534246</c:v>
                </c:pt>
                <c:pt idx="779">
                  <c:v>2009.1616438356148</c:v>
                </c:pt>
                <c:pt idx="780">
                  <c:v>2009.1808219178035</c:v>
                </c:pt>
                <c:pt idx="781">
                  <c:v>2009.1917808219148</c:v>
                </c:pt>
                <c:pt idx="782">
                  <c:v>2009.2109589041111</c:v>
                </c:pt>
                <c:pt idx="783">
                  <c:v>2009.2301369862998</c:v>
                </c:pt>
                <c:pt idx="784">
                  <c:v>2009.2493150684932</c:v>
                </c:pt>
                <c:pt idx="785">
                  <c:v>2009.2684931506851</c:v>
                </c:pt>
                <c:pt idx="786">
                  <c:v>2009.2876712328766</c:v>
                </c:pt>
                <c:pt idx="787">
                  <c:v>2009.3068493150686</c:v>
                </c:pt>
                <c:pt idx="788">
                  <c:v>2009.3260273972603</c:v>
                </c:pt>
                <c:pt idx="789">
                  <c:v>2009.345205479452</c:v>
                </c:pt>
                <c:pt idx="790">
                  <c:v>2009.3643835616438</c:v>
                </c:pt>
                <c:pt idx="791">
                  <c:v>2009.3835616438357</c:v>
                </c:pt>
                <c:pt idx="792">
                  <c:v>2009.4027397260281</c:v>
                </c:pt>
                <c:pt idx="793">
                  <c:v>2009.4219178082201</c:v>
                </c:pt>
                <c:pt idx="794">
                  <c:v>2009.4410958904109</c:v>
                </c:pt>
                <c:pt idx="795">
                  <c:v>2009.4602739726031</c:v>
                </c:pt>
                <c:pt idx="796">
                  <c:v>2009.479452054795</c:v>
                </c:pt>
                <c:pt idx="797">
                  <c:v>2009.4986301369859</c:v>
                </c:pt>
                <c:pt idx="798">
                  <c:v>2009.5178082191778</c:v>
                </c:pt>
                <c:pt idx="799">
                  <c:v>2009.53698630137</c:v>
                </c:pt>
                <c:pt idx="800">
                  <c:v>2009.5561643835617</c:v>
                </c:pt>
                <c:pt idx="801">
                  <c:v>2009.5753424657535</c:v>
                </c:pt>
                <c:pt idx="802">
                  <c:v>2009.5945205479409</c:v>
                </c:pt>
                <c:pt idx="803">
                  <c:v>2009.6136986301358</c:v>
                </c:pt>
                <c:pt idx="804">
                  <c:v>2009.632876712325</c:v>
                </c:pt>
                <c:pt idx="805">
                  <c:v>2009.6520547945206</c:v>
                </c:pt>
                <c:pt idx="806">
                  <c:v>2009.6712328767055</c:v>
                </c:pt>
                <c:pt idx="807">
                  <c:v>2009.6904109588961</c:v>
                </c:pt>
                <c:pt idx="808">
                  <c:v>2009.7095890411013</c:v>
                </c:pt>
                <c:pt idx="809">
                  <c:v>2009.7287671232964</c:v>
                </c:pt>
                <c:pt idx="810">
                  <c:v>2009.7479452054795</c:v>
                </c:pt>
                <c:pt idx="811">
                  <c:v>2009.7671232876712</c:v>
                </c:pt>
                <c:pt idx="812">
                  <c:v>2009.7863013698629</c:v>
                </c:pt>
                <c:pt idx="813">
                  <c:v>2009.8054794520551</c:v>
                </c:pt>
                <c:pt idx="814">
                  <c:v>2009.8246575342466</c:v>
                </c:pt>
                <c:pt idx="815">
                  <c:v>2009.8438356164338</c:v>
                </c:pt>
                <c:pt idx="816">
                  <c:v>2009.8630136986299</c:v>
                </c:pt>
                <c:pt idx="817">
                  <c:v>2009.8821917808218</c:v>
                </c:pt>
                <c:pt idx="818">
                  <c:v>2009.9013698630151</c:v>
                </c:pt>
                <c:pt idx="819">
                  <c:v>2009.9205479452098</c:v>
                </c:pt>
                <c:pt idx="820">
                  <c:v>2009.9397260273972</c:v>
                </c:pt>
                <c:pt idx="821">
                  <c:v>2009.9589041095901</c:v>
                </c:pt>
                <c:pt idx="822">
                  <c:v>2009.9780821917811</c:v>
                </c:pt>
                <c:pt idx="823">
                  <c:v>2009.9972602739726</c:v>
                </c:pt>
                <c:pt idx="824">
                  <c:v>2010.0164383561644</c:v>
                </c:pt>
                <c:pt idx="825">
                  <c:v>2010.0356164383559</c:v>
                </c:pt>
                <c:pt idx="826">
                  <c:v>2010.0547945205478</c:v>
                </c:pt>
                <c:pt idx="827">
                  <c:v>2010.07397260274</c:v>
                </c:pt>
                <c:pt idx="828">
                  <c:v>2010.0931506849308</c:v>
                </c:pt>
                <c:pt idx="829">
                  <c:v>2010.1123287671228</c:v>
                </c:pt>
                <c:pt idx="830">
                  <c:v>2010.1315068493109</c:v>
                </c:pt>
                <c:pt idx="831">
                  <c:v>2010.1506849315058</c:v>
                </c:pt>
                <c:pt idx="832">
                  <c:v>2010.1698630136987</c:v>
                </c:pt>
                <c:pt idx="833">
                  <c:v>2010.1890410958861</c:v>
                </c:pt>
                <c:pt idx="834">
                  <c:v>2010.2082191780821</c:v>
                </c:pt>
                <c:pt idx="835">
                  <c:v>2010.2273972602761</c:v>
                </c:pt>
                <c:pt idx="836">
                  <c:v>2010.2465753424715</c:v>
                </c:pt>
                <c:pt idx="837">
                  <c:v>2010.2657534246659</c:v>
                </c:pt>
                <c:pt idx="838">
                  <c:v>2010.2849315068447</c:v>
                </c:pt>
                <c:pt idx="839">
                  <c:v>2010.3041095890408</c:v>
                </c:pt>
                <c:pt idx="840">
                  <c:v>2010.3232876712329</c:v>
                </c:pt>
                <c:pt idx="841">
                  <c:v>2010.3424657534247</c:v>
                </c:pt>
                <c:pt idx="842">
                  <c:v>2010.3616438356148</c:v>
                </c:pt>
                <c:pt idx="843">
                  <c:v>2010.3808219178036</c:v>
                </c:pt>
                <c:pt idx="844">
                  <c:v>2010.4</c:v>
                </c:pt>
                <c:pt idx="845">
                  <c:v>2010.4191780821959</c:v>
                </c:pt>
                <c:pt idx="846">
                  <c:v>2010.4383561643835</c:v>
                </c:pt>
                <c:pt idx="847">
                  <c:v>2010.4575342465753</c:v>
                </c:pt>
                <c:pt idx="848">
                  <c:v>2010.4767123287681</c:v>
                </c:pt>
                <c:pt idx="849">
                  <c:v>2010.4958904109601</c:v>
                </c:pt>
                <c:pt idx="850">
                  <c:v>2010.5150684931511</c:v>
                </c:pt>
                <c:pt idx="851">
                  <c:v>2010.534246575334</c:v>
                </c:pt>
                <c:pt idx="852">
                  <c:v>2010.5534246575276</c:v>
                </c:pt>
                <c:pt idx="853">
                  <c:v>2010.5726027397259</c:v>
                </c:pt>
                <c:pt idx="854">
                  <c:v>2010.5917808219178</c:v>
                </c:pt>
                <c:pt idx="855">
                  <c:v>2010.61095890411</c:v>
                </c:pt>
                <c:pt idx="856">
                  <c:v>2010.6301369862999</c:v>
                </c:pt>
                <c:pt idx="857">
                  <c:v>2010.6493150684928</c:v>
                </c:pt>
                <c:pt idx="858">
                  <c:v>2010.668493150685</c:v>
                </c:pt>
                <c:pt idx="859">
                  <c:v>2010.6876712328758</c:v>
                </c:pt>
                <c:pt idx="860">
                  <c:v>2010.7068493150684</c:v>
                </c:pt>
                <c:pt idx="861">
                  <c:v>2010.7260273972611</c:v>
                </c:pt>
                <c:pt idx="862">
                  <c:v>2010.7452054794521</c:v>
                </c:pt>
                <c:pt idx="863">
                  <c:v>2010.7643835616439</c:v>
                </c:pt>
                <c:pt idx="864">
                  <c:v>2010.783561643836</c:v>
                </c:pt>
                <c:pt idx="865">
                  <c:v>2010.8027397260273</c:v>
                </c:pt>
                <c:pt idx="866">
                  <c:v>2010.8219178082193</c:v>
                </c:pt>
                <c:pt idx="867">
                  <c:v>2010.8410958904108</c:v>
                </c:pt>
                <c:pt idx="868">
                  <c:v>2010.8602739726027</c:v>
                </c:pt>
                <c:pt idx="869">
                  <c:v>2010.8794520547945</c:v>
                </c:pt>
                <c:pt idx="870">
                  <c:v>2010.8986301369848</c:v>
                </c:pt>
                <c:pt idx="871">
                  <c:v>2010.9178082191779</c:v>
                </c:pt>
                <c:pt idx="872">
                  <c:v>2010.9369863013701</c:v>
                </c:pt>
                <c:pt idx="873">
                  <c:v>2010.9561643835657</c:v>
                </c:pt>
                <c:pt idx="874">
                  <c:v>2010.9753424657533</c:v>
                </c:pt>
                <c:pt idx="875">
                  <c:v>2010.9945205479448</c:v>
                </c:pt>
                <c:pt idx="876">
                  <c:v>2011.013698630137</c:v>
                </c:pt>
                <c:pt idx="877">
                  <c:v>2011.0328767123278</c:v>
                </c:pt>
                <c:pt idx="878">
                  <c:v>2011.0520547945205</c:v>
                </c:pt>
                <c:pt idx="879">
                  <c:v>2011.0712328767079</c:v>
                </c:pt>
                <c:pt idx="880">
                  <c:v>2011.0904109588976</c:v>
                </c:pt>
                <c:pt idx="881">
                  <c:v>2011.1095890410961</c:v>
                </c:pt>
                <c:pt idx="882">
                  <c:v>2011.1287671232931</c:v>
                </c:pt>
                <c:pt idx="883">
                  <c:v>2011.1479452054778</c:v>
                </c:pt>
                <c:pt idx="884">
                  <c:v>2011.1671232876708</c:v>
                </c:pt>
                <c:pt idx="885">
                  <c:v>2011.1863013698628</c:v>
                </c:pt>
                <c:pt idx="886">
                  <c:v>2011.2054794520561</c:v>
                </c:pt>
                <c:pt idx="887">
                  <c:v>2011.2246575342465</c:v>
                </c:pt>
                <c:pt idx="888">
                  <c:v>2011.2438356164378</c:v>
                </c:pt>
                <c:pt idx="889">
                  <c:v>2011.2630136986302</c:v>
                </c:pt>
                <c:pt idx="890">
                  <c:v>2011.2821917808219</c:v>
                </c:pt>
                <c:pt idx="891">
                  <c:v>2011.3013698630136</c:v>
                </c:pt>
                <c:pt idx="892">
                  <c:v>2011.3205</c:v>
                </c:pt>
                <c:pt idx="893">
                  <c:v>2011.3397</c:v>
                </c:pt>
                <c:pt idx="894">
                  <c:v>2011.3588999999999</c:v>
                </c:pt>
                <c:pt idx="895">
                  <c:v>2011.3780999999999</c:v>
                </c:pt>
                <c:pt idx="896">
                  <c:v>2011.3972999999999</c:v>
                </c:pt>
                <c:pt idx="897">
                  <c:v>2011.4164000000001</c:v>
                </c:pt>
                <c:pt idx="898">
                  <c:v>2011.4356000000041</c:v>
                </c:pt>
                <c:pt idx="899">
                  <c:v>2011.4548</c:v>
                </c:pt>
                <c:pt idx="900">
                  <c:v>2011.4739999999999</c:v>
                </c:pt>
                <c:pt idx="901">
                  <c:v>2011.4931999999999</c:v>
                </c:pt>
                <c:pt idx="902">
                  <c:v>2011.5122999999999</c:v>
                </c:pt>
                <c:pt idx="903">
                  <c:v>2011.5174537987834</c:v>
                </c:pt>
                <c:pt idx="904">
                  <c:v>2011.5366187542911</c:v>
                </c:pt>
                <c:pt idx="905">
                  <c:v>2011.5557837098011</c:v>
                </c:pt>
                <c:pt idx="906">
                  <c:v>2011.5749486653037</c:v>
                </c:pt>
                <c:pt idx="907">
                  <c:v>2011.5941136208178</c:v>
                </c:pt>
                <c:pt idx="908">
                  <c:v>2011.6132785763209</c:v>
                </c:pt>
                <c:pt idx="909">
                  <c:v>2011.6324435318304</c:v>
                </c:pt>
                <c:pt idx="910">
                  <c:v>2011.6516084873488</c:v>
                </c:pt>
                <c:pt idx="911">
                  <c:v>2011.6707734428587</c:v>
                </c:pt>
                <c:pt idx="912">
                  <c:v>2011.6899383983616</c:v>
                </c:pt>
                <c:pt idx="913">
                  <c:v>2011.7091033538786</c:v>
                </c:pt>
                <c:pt idx="914">
                  <c:v>2011.7282683093886</c:v>
                </c:pt>
                <c:pt idx="915">
                  <c:v>2011.7474332648978</c:v>
                </c:pt>
                <c:pt idx="916">
                  <c:v>2011.7665982204085</c:v>
                </c:pt>
                <c:pt idx="917">
                  <c:v>2011.7857631759211</c:v>
                </c:pt>
                <c:pt idx="918">
                  <c:v>2011.8049281314238</c:v>
                </c:pt>
                <c:pt idx="919">
                  <c:v>2011.8240930869379</c:v>
                </c:pt>
                <c:pt idx="920">
                  <c:v>2011.8432580424478</c:v>
                </c:pt>
                <c:pt idx="921">
                  <c:v>2011.8624229979516</c:v>
                </c:pt>
                <c:pt idx="922">
                  <c:v>2011.8815879534682</c:v>
                </c:pt>
                <c:pt idx="923">
                  <c:v>2011.9007529089781</c:v>
                </c:pt>
                <c:pt idx="924">
                  <c:v>2011.9199178644881</c:v>
                </c:pt>
                <c:pt idx="925">
                  <c:v>2011.9390828199978</c:v>
                </c:pt>
                <c:pt idx="926">
                  <c:v>2011.958247775508</c:v>
                </c:pt>
                <c:pt idx="927">
                  <c:v>2011.9774127310179</c:v>
                </c:pt>
                <c:pt idx="928">
                  <c:v>2011.9965776865345</c:v>
                </c:pt>
                <c:pt idx="929">
                  <c:v>2012.015742642038</c:v>
                </c:pt>
                <c:pt idx="930">
                  <c:v>2012.0349075975478</c:v>
                </c:pt>
                <c:pt idx="931">
                  <c:v>2012.0540725530548</c:v>
                </c:pt>
                <c:pt idx="932">
                  <c:v>2012.0732375085634</c:v>
                </c:pt>
                <c:pt idx="933">
                  <c:v>2012.0924024640776</c:v>
                </c:pt>
                <c:pt idx="934">
                  <c:v>2012.111567419588</c:v>
                </c:pt>
                <c:pt idx="935">
                  <c:v>2012.1307323750948</c:v>
                </c:pt>
                <c:pt idx="936">
                  <c:v>2012.1498973306075</c:v>
                </c:pt>
                <c:pt idx="937">
                  <c:v>2012.1690622861174</c:v>
                </c:pt>
                <c:pt idx="938">
                  <c:v>2012.1882272416274</c:v>
                </c:pt>
                <c:pt idx="939">
                  <c:v>2012.2073921971373</c:v>
                </c:pt>
                <c:pt idx="940">
                  <c:v>2012.2265571526552</c:v>
                </c:pt>
                <c:pt idx="941">
                  <c:v>2012.2457221081581</c:v>
                </c:pt>
                <c:pt idx="942">
                  <c:v>2012.2648870636681</c:v>
                </c:pt>
                <c:pt idx="943">
                  <c:v>2012.2840520191758</c:v>
                </c:pt>
                <c:pt idx="944">
                  <c:v>2012.2874743326488</c:v>
                </c:pt>
                <c:pt idx="945">
                  <c:v>2012.3066392881587</c:v>
                </c:pt>
                <c:pt idx="946">
                  <c:v>2012.3258042436687</c:v>
                </c:pt>
                <c:pt idx="947">
                  <c:v>2012.3449691991786</c:v>
                </c:pt>
                <c:pt idx="948">
                  <c:v>2012.3641341546843</c:v>
                </c:pt>
                <c:pt idx="949">
                  <c:v>2012.3832991101979</c:v>
                </c:pt>
                <c:pt idx="950">
                  <c:v>2012.4024640657085</c:v>
                </c:pt>
                <c:pt idx="951">
                  <c:v>2012.4216290212228</c:v>
                </c:pt>
                <c:pt idx="952">
                  <c:v>2012.4407939767311</c:v>
                </c:pt>
                <c:pt idx="953">
                  <c:v>2012.4599589322381</c:v>
                </c:pt>
                <c:pt idx="954">
                  <c:v>2012.4791238877481</c:v>
                </c:pt>
                <c:pt idx="955">
                  <c:v>2012.498288843258</c:v>
                </c:pt>
                <c:pt idx="956">
                  <c:v>2012.5174537987721</c:v>
                </c:pt>
                <c:pt idx="957">
                  <c:v>2012.5366187542811</c:v>
                </c:pt>
                <c:pt idx="958">
                  <c:v>2012.5557837097945</c:v>
                </c:pt>
                <c:pt idx="959">
                  <c:v>2012.5749486652978</c:v>
                </c:pt>
                <c:pt idx="960">
                  <c:v>2012.5941136208078</c:v>
                </c:pt>
                <c:pt idx="961">
                  <c:v>2012.6132785763095</c:v>
                </c:pt>
                <c:pt idx="962">
                  <c:v>2012.632443531819</c:v>
                </c:pt>
                <c:pt idx="963">
                  <c:v>2012.6516084873374</c:v>
                </c:pt>
                <c:pt idx="964">
                  <c:v>2012.6707734428473</c:v>
                </c:pt>
                <c:pt idx="965">
                  <c:v>2012.6899383983498</c:v>
                </c:pt>
                <c:pt idx="966">
                  <c:v>2012.7091033538672</c:v>
                </c:pt>
                <c:pt idx="967">
                  <c:v>2012.7282683093772</c:v>
                </c:pt>
                <c:pt idx="968">
                  <c:v>2012.7474332648858</c:v>
                </c:pt>
                <c:pt idx="969">
                  <c:v>2012.7665982203971</c:v>
                </c:pt>
                <c:pt idx="970">
                  <c:v>2012.7857631759109</c:v>
                </c:pt>
                <c:pt idx="971">
                  <c:v>2012.8049281314122</c:v>
                </c:pt>
                <c:pt idx="972">
                  <c:v>2012.8240930869258</c:v>
                </c:pt>
                <c:pt idx="973">
                  <c:v>2012.8432580424358</c:v>
                </c:pt>
                <c:pt idx="974">
                  <c:v>2012.8624229979396</c:v>
                </c:pt>
                <c:pt idx="975">
                  <c:v>2012.8815879534566</c:v>
                </c:pt>
                <c:pt idx="976">
                  <c:v>2012.9007529089665</c:v>
                </c:pt>
                <c:pt idx="977">
                  <c:v>2012.9199178644765</c:v>
                </c:pt>
                <c:pt idx="978">
                  <c:v>2012.9390828199848</c:v>
                </c:pt>
                <c:pt idx="979">
                  <c:v>2012.9582477754959</c:v>
                </c:pt>
                <c:pt idx="980">
                  <c:v>2012.9774127310059</c:v>
                </c:pt>
                <c:pt idx="981">
                  <c:v>2012.9965776865217</c:v>
                </c:pt>
                <c:pt idx="982">
                  <c:v>2013.0191780821917</c:v>
                </c:pt>
                <c:pt idx="983">
                  <c:v>2013.0383561643835</c:v>
                </c:pt>
                <c:pt idx="984">
                  <c:v>2013.0575342465754</c:v>
                </c:pt>
                <c:pt idx="985">
                  <c:v>2013.0767123287671</c:v>
                </c:pt>
                <c:pt idx="986">
                  <c:v>2013.0958904109589</c:v>
                </c:pt>
                <c:pt idx="987">
                  <c:v>2013.1150684931511</c:v>
                </c:pt>
                <c:pt idx="988">
                  <c:v>2013.1342465753321</c:v>
                </c:pt>
                <c:pt idx="989">
                  <c:v>2013.1534246575261</c:v>
                </c:pt>
                <c:pt idx="990">
                  <c:v>2013.1726027397258</c:v>
                </c:pt>
                <c:pt idx="991">
                  <c:v>2013.1917808219148</c:v>
                </c:pt>
                <c:pt idx="992">
                  <c:v>2013.2109589041111</c:v>
                </c:pt>
                <c:pt idx="993">
                  <c:v>2013.2301369862998</c:v>
                </c:pt>
                <c:pt idx="994">
                  <c:v>2013.2493150684932</c:v>
                </c:pt>
                <c:pt idx="995">
                  <c:v>2013.2684931506851</c:v>
                </c:pt>
                <c:pt idx="996">
                  <c:v>2013.2876712328766</c:v>
                </c:pt>
                <c:pt idx="997">
                  <c:v>2013.3068493150686</c:v>
                </c:pt>
                <c:pt idx="998">
                  <c:v>2013.3260273972603</c:v>
                </c:pt>
                <c:pt idx="999">
                  <c:v>2013.345205479452</c:v>
                </c:pt>
                <c:pt idx="1000">
                  <c:v>2013.3643835616438</c:v>
                </c:pt>
                <c:pt idx="1001">
                  <c:v>2013.3835616438357</c:v>
                </c:pt>
                <c:pt idx="1002">
                  <c:v>2013.4027397260281</c:v>
                </c:pt>
                <c:pt idx="1003">
                  <c:v>2013.4219178082201</c:v>
                </c:pt>
                <c:pt idx="1004">
                  <c:v>2013.4410958904109</c:v>
                </c:pt>
                <c:pt idx="1005">
                  <c:v>2013.4602739726031</c:v>
                </c:pt>
                <c:pt idx="1006">
                  <c:v>2013.479452054795</c:v>
                </c:pt>
                <c:pt idx="1007">
                  <c:v>2013.4986301369859</c:v>
                </c:pt>
                <c:pt idx="1008">
                  <c:v>2013.5178082191778</c:v>
                </c:pt>
                <c:pt idx="1009">
                  <c:v>2013.53698630137</c:v>
                </c:pt>
                <c:pt idx="1010">
                  <c:v>2013.5561643835617</c:v>
                </c:pt>
                <c:pt idx="1011">
                  <c:v>2013.5753424657535</c:v>
                </c:pt>
                <c:pt idx="1012">
                  <c:v>2013.5945205479409</c:v>
                </c:pt>
                <c:pt idx="1013">
                  <c:v>2013.6136986301358</c:v>
                </c:pt>
                <c:pt idx="1014">
                  <c:v>2013.632876712325</c:v>
                </c:pt>
                <c:pt idx="1015">
                  <c:v>2013.6520547945206</c:v>
                </c:pt>
                <c:pt idx="1016">
                  <c:v>2013.6712328767055</c:v>
                </c:pt>
                <c:pt idx="1017">
                  <c:v>2013.6904109588961</c:v>
                </c:pt>
                <c:pt idx="1018">
                  <c:v>2013.7095890411013</c:v>
                </c:pt>
                <c:pt idx="1019">
                  <c:v>2013.7287671232964</c:v>
                </c:pt>
                <c:pt idx="1020">
                  <c:v>2013.7479452054795</c:v>
                </c:pt>
                <c:pt idx="1021">
                  <c:v>2013.7671232876712</c:v>
                </c:pt>
                <c:pt idx="1022">
                  <c:v>2013.7863013698629</c:v>
                </c:pt>
                <c:pt idx="1023">
                  <c:v>2013.8054794520551</c:v>
                </c:pt>
                <c:pt idx="1024">
                  <c:v>2013.8246575342466</c:v>
                </c:pt>
                <c:pt idx="1025">
                  <c:v>2013.8438356164338</c:v>
                </c:pt>
                <c:pt idx="1026">
                  <c:v>2013.8630136986299</c:v>
                </c:pt>
                <c:pt idx="1027">
                  <c:v>2013.8821917808218</c:v>
                </c:pt>
                <c:pt idx="1028">
                  <c:v>2013.9013698630151</c:v>
                </c:pt>
                <c:pt idx="1029">
                  <c:v>2013.9205479452098</c:v>
                </c:pt>
                <c:pt idx="1030">
                  <c:v>2013.9397260273972</c:v>
                </c:pt>
                <c:pt idx="1031">
                  <c:v>2013.9589041095901</c:v>
                </c:pt>
                <c:pt idx="1032">
                  <c:v>2013.9780821917811</c:v>
                </c:pt>
                <c:pt idx="1033">
                  <c:v>2013.9972602739726</c:v>
                </c:pt>
                <c:pt idx="1034">
                  <c:v>2014.0164383561644</c:v>
                </c:pt>
                <c:pt idx="1035">
                  <c:v>2014.0356164383559</c:v>
                </c:pt>
                <c:pt idx="1036">
                  <c:v>2014.0547945205478</c:v>
                </c:pt>
                <c:pt idx="1037">
                  <c:v>2014.07397260274</c:v>
                </c:pt>
                <c:pt idx="1038">
                  <c:v>2014.0931506849308</c:v>
                </c:pt>
                <c:pt idx="1039">
                  <c:v>2014.1123287671228</c:v>
                </c:pt>
                <c:pt idx="1040">
                  <c:v>2014.1315068493109</c:v>
                </c:pt>
                <c:pt idx="1041">
                  <c:v>2014.1506849315058</c:v>
                </c:pt>
                <c:pt idx="1042">
                  <c:v>2014.1698630136987</c:v>
                </c:pt>
                <c:pt idx="1043">
                  <c:v>2014.1890410958861</c:v>
                </c:pt>
                <c:pt idx="1044">
                  <c:v>2014.2082191780821</c:v>
                </c:pt>
                <c:pt idx="1045">
                  <c:v>2014.2273972602761</c:v>
                </c:pt>
                <c:pt idx="1046">
                  <c:v>2014.2465753424715</c:v>
                </c:pt>
                <c:pt idx="1047">
                  <c:v>2014.2657534246659</c:v>
                </c:pt>
                <c:pt idx="1048">
                  <c:v>2014.2849315068447</c:v>
                </c:pt>
                <c:pt idx="1049">
                  <c:v>2014.3041095890408</c:v>
                </c:pt>
                <c:pt idx="1050">
                  <c:v>2014.3232876712329</c:v>
                </c:pt>
                <c:pt idx="1051">
                  <c:v>2014.3424657534247</c:v>
                </c:pt>
                <c:pt idx="1052">
                  <c:v>2014.3616438356148</c:v>
                </c:pt>
                <c:pt idx="1053">
                  <c:v>2014.3808219178036</c:v>
                </c:pt>
                <c:pt idx="1054">
                  <c:v>2014.4</c:v>
                </c:pt>
                <c:pt idx="1055">
                  <c:v>2014.4191780821959</c:v>
                </c:pt>
                <c:pt idx="1056">
                  <c:v>2014.4383561643835</c:v>
                </c:pt>
                <c:pt idx="1057">
                  <c:v>2014.4575342465753</c:v>
                </c:pt>
                <c:pt idx="1058">
                  <c:v>2014.4767123287681</c:v>
                </c:pt>
                <c:pt idx="1059">
                  <c:v>2014.4958904109601</c:v>
                </c:pt>
                <c:pt idx="1060">
                  <c:v>2014.5150684931511</c:v>
                </c:pt>
                <c:pt idx="1061">
                  <c:v>2014.534246575334</c:v>
                </c:pt>
                <c:pt idx="1062">
                  <c:v>2014.5534246575276</c:v>
                </c:pt>
                <c:pt idx="1063">
                  <c:v>2014.5726027397259</c:v>
                </c:pt>
                <c:pt idx="1064">
                  <c:v>2014.5917808219178</c:v>
                </c:pt>
                <c:pt idx="1065">
                  <c:v>2014.61095890411</c:v>
                </c:pt>
                <c:pt idx="1066">
                  <c:v>2014.6301369862999</c:v>
                </c:pt>
                <c:pt idx="1067">
                  <c:v>2014.6493150684928</c:v>
                </c:pt>
                <c:pt idx="1068">
                  <c:v>2014.668493150685</c:v>
                </c:pt>
                <c:pt idx="1069">
                  <c:v>2014.6876712328758</c:v>
                </c:pt>
                <c:pt idx="1070">
                  <c:v>2014.7068493150684</c:v>
                </c:pt>
                <c:pt idx="1071">
                  <c:v>2014.7095890411013</c:v>
                </c:pt>
                <c:pt idx="1072">
                  <c:v>2014.7287671232964</c:v>
                </c:pt>
                <c:pt idx="1073">
                  <c:v>2014.7479452054795</c:v>
                </c:pt>
                <c:pt idx="1074">
                  <c:v>2014.7671232876712</c:v>
                </c:pt>
                <c:pt idx="1075">
                  <c:v>2014.7863013698629</c:v>
                </c:pt>
                <c:pt idx="1076">
                  <c:v>2014.8054794520551</c:v>
                </c:pt>
                <c:pt idx="1077">
                  <c:v>2014.8246575342466</c:v>
                </c:pt>
                <c:pt idx="1078">
                  <c:v>2014.8438356164338</c:v>
                </c:pt>
                <c:pt idx="1079">
                  <c:v>2014.8630136986299</c:v>
                </c:pt>
                <c:pt idx="1080">
                  <c:v>2014.8821917808218</c:v>
                </c:pt>
                <c:pt idx="1081">
                  <c:v>2014.9013698630151</c:v>
                </c:pt>
                <c:pt idx="1082">
                  <c:v>2014.9205479452098</c:v>
                </c:pt>
                <c:pt idx="1083">
                  <c:v>2014.9397260273972</c:v>
                </c:pt>
                <c:pt idx="1084">
                  <c:v>2014.9589041095901</c:v>
                </c:pt>
                <c:pt idx="1085">
                  <c:v>2014.9780821917811</c:v>
                </c:pt>
                <c:pt idx="1086">
                  <c:v>2014.9972602739726</c:v>
                </c:pt>
                <c:pt idx="1087">
                  <c:v>2015.0191780821917</c:v>
                </c:pt>
                <c:pt idx="1088">
                  <c:v>2015.0383561643835</c:v>
                </c:pt>
                <c:pt idx="1089">
                  <c:v>2015.0575342465754</c:v>
                </c:pt>
                <c:pt idx="1090">
                  <c:v>2015.0767123287671</c:v>
                </c:pt>
                <c:pt idx="1091">
                  <c:v>2015.0958904109589</c:v>
                </c:pt>
                <c:pt idx="1092">
                  <c:v>2015.1150684931511</c:v>
                </c:pt>
                <c:pt idx="1093">
                  <c:v>2015.1342465753321</c:v>
                </c:pt>
                <c:pt idx="1094">
                  <c:v>2015.1534246575261</c:v>
                </c:pt>
                <c:pt idx="1095">
                  <c:v>2015.1726027397258</c:v>
                </c:pt>
                <c:pt idx="1096">
                  <c:v>2015.1917808219148</c:v>
                </c:pt>
                <c:pt idx="1097">
                  <c:v>2015.2109589041111</c:v>
                </c:pt>
                <c:pt idx="1098">
                  <c:v>2015.2301369862998</c:v>
                </c:pt>
                <c:pt idx="1099">
                  <c:v>2015.2493150684932</c:v>
                </c:pt>
                <c:pt idx="1100">
                  <c:v>2015.2684931506851</c:v>
                </c:pt>
                <c:pt idx="1101">
                  <c:v>2015.2876712328766</c:v>
                </c:pt>
                <c:pt idx="1102">
                  <c:v>2015.3068493150686</c:v>
                </c:pt>
                <c:pt idx="1103">
                  <c:v>2015.3260273972603</c:v>
                </c:pt>
                <c:pt idx="1104">
                  <c:v>2015.345205479452</c:v>
                </c:pt>
                <c:pt idx="1105">
                  <c:v>2015.3643835616438</c:v>
                </c:pt>
                <c:pt idx="1106">
                  <c:v>2015.3835616438357</c:v>
                </c:pt>
                <c:pt idx="1107">
                  <c:v>2015.4027397260281</c:v>
                </c:pt>
                <c:pt idx="1108">
                  <c:v>2015.4219178082201</c:v>
                </c:pt>
                <c:pt idx="1109">
                  <c:v>2015.4410958904109</c:v>
                </c:pt>
                <c:pt idx="1110">
                  <c:v>2015.4602739726031</c:v>
                </c:pt>
                <c:pt idx="1111">
                  <c:v>2015.479452054795</c:v>
                </c:pt>
                <c:pt idx="1112">
                  <c:v>2015.4986301369859</c:v>
                </c:pt>
                <c:pt idx="1113">
                  <c:v>2015.5178082191778</c:v>
                </c:pt>
                <c:pt idx="1114">
                  <c:v>2015.53698630137</c:v>
                </c:pt>
                <c:pt idx="1115">
                  <c:v>2015.5561643835617</c:v>
                </c:pt>
                <c:pt idx="1116">
                  <c:v>2015.5753424657535</c:v>
                </c:pt>
                <c:pt idx="1117">
                  <c:v>2015.5945205479409</c:v>
                </c:pt>
                <c:pt idx="1118">
                  <c:v>2015.6136986301358</c:v>
                </c:pt>
                <c:pt idx="1119">
                  <c:v>2015.632876712325</c:v>
                </c:pt>
                <c:pt idx="1120">
                  <c:v>2015.6520547945206</c:v>
                </c:pt>
                <c:pt idx="1121">
                  <c:v>2015.6712328767055</c:v>
                </c:pt>
                <c:pt idx="1122">
                  <c:v>2015.6904109588961</c:v>
                </c:pt>
                <c:pt idx="1123">
                  <c:v>2015.7095890411013</c:v>
                </c:pt>
                <c:pt idx="1124">
                  <c:v>2015.7287671232964</c:v>
                </c:pt>
                <c:pt idx="1125">
                  <c:v>2015.7479452054795</c:v>
                </c:pt>
                <c:pt idx="1126">
                  <c:v>2015.7671232876712</c:v>
                </c:pt>
                <c:pt idx="1127">
                  <c:v>2015.7863013698629</c:v>
                </c:pt>
                <c:pt idx="1128">
                  <c:v>2015.8054794520551</c:v>
                </c:pt>
                <c:pt idx="1129">
                  <c:v>2015.8246575342466</c:v>
                </c:pt>
                <c:pt idx="1130">
                  <c:v>2015.8438356164338</c:v>
                </c:pt>
                <c:pt idx="1131">
                  <c:v>2015.8630136986299</c:v>
                </c:pt>
                <c:pt idx="1132">
                  <c:v>2015.8821917808218</c:v>
                </c:pt>
                <c:pt idx="1133">
                  <c:v>2015.9013698630151</c:v>
                </c:pt>
                <c:pt idx="1134">
                  <c:v>2015.9205479452098</c:v>
                </c:pt>
                <c:pt idx="1135">
                  <c:v>2015.9397260273972</c:v>
                </c:pt>
                <c:pt idx="1136">
                  <c:v>2015.9589041095901</c:v>
                </c:pt>
                <c:pt idx="1137">
                  <c:v>2015.9780821917811</c:v>
                </c:pt>
                <c:pt idx="1138">
                  <c:v>2015.9972602739726</c:v>
                </c:pt>
                <c:pt idx="1139" formatCode="General">
                  <c:v>2016.0191780821917</c:v>
                </c:pt>
                <c:pt idx="1140" formatCode="General">
                  <c:v>2016.0383561643835</c:v>
                </c:pt>
                <c:pt idx="1141" formatCode="General">
                  <c:v>2016.0575342465754</c:v>
                </c:pt>
                <c:pt idx="1142" formatCode="General">
                  <c:v>2016.0767123287671</c:v>
                </c:pt>
                <c:pt idx="1143" formatCode="General">
                  <c:v>2016.0958904109589</c:v>
                </c:pt>
                <c:pt idx="1144" formatCode="General">
                  <c:v>2016.1150684931511</c:v>
                </c:pt>
                <c:pt idx="1145" formatCode="General">
                  <c:v>2016.1342465753321</c:v>
                </c:pt>
                <c:pt idx="1146" formatCode="General">
                  <c:v>2016.1534246575261</c:v>
                </c:pt>
                <c:pt idx="1147" formatCode="General">
                  <c:v>2016.1726027397258</c:v>
                </c:pt>
                <c:pt idx="1148" formatCode="General">
                  <c:v>2016.1917808219148</c:v>
                </c:pt>
                <c:pt idx="1149" formatCode="General">
                  <c:v>2016.2109589041111</c:v>
                </c:pt>
                <c:pt idx="1150" formatCode="General">
                  <c:v>2016.2301369862998</c:v>
                </c:pt>
                <c:pt idx="1151" formatCode="General">
                  <c:v>2016.2493150684932</c:v>
                </c:pt>
                <c:pt idx="1152" formatCode="General">
                  <c:v>2016.2684931506851</c:v>
                </c:pt>
                <c:pt idx="1153" formatCode="General">
                  <c:v>2016.2876712328766</c:v>
                </c:pt>
                <c:pt idx="1154" formatCode="General">
                  <c:v>2016.3068493150686</c:v>
                </c:pt>
                <c:pt idx="1155" formatCode="General">
                  <c:v>2016.3260273972603</c:v>
                </c:pt>
                <c:pt idx="1156" formatCode="General">
                  <c:v>2016.345205479452</c:v>
                </c:pt>
                <c:pt idx="1157" formatCode="General">
                  <c:v>2016.3643835616438</c:v>
                </c:pt>
                <c:pt idx="1158" formatCode="General">
                  <c:v>2016.3835616438357</c:v>
                </c:pt>
                <c:pt idx="1159" formatCode="General">
                  <c:v>2016.4027397260281</c:v>
                </c:pt>
                <c:pt idx="1160" formatCode="General">
                  <c:v>2016.4219178082201</c:v>
                </c:pt>
                <c:pt idx="1161" formatCode="General">
                  <c:v>2016.4410958904109</c:v>
                </c:pt>
                <c:pt idx="1162" formatCode="General">
                  <c:v>2016.4602739726031</c:v>
                </c:pt>
                <c:pt idx="1163" formatCode="General">
                  <c:v>2016.479452054795</c:v>
                </c:pt>
                <c:pt idx="1164" formatCode="General">
                  <c:v>2016.4986301369859</c:v>
                </c:pt>
                <c:pt idx="1165" formatCode="General">
                  <c:v>2016.5178082191778</c:v>
                </c:pt>
                <c:pt idx="1166" formatCode="General">
                  <c:v>2016.53698630137</c:v>
                </c:pt>
              </c:numCache>
            </c:numRef>
          </c:xVal>
          <c:yVal>
            <c:numRef>
              <c:f>index!$F$5:$F$1222</c:f>
            </c:numRef>
          </c:yVal>
        </c:ser>
        <c:ser>
          <c:idx val="5"/>
          <c:order val="5"/>
          <c:xVal>
            <c:numRef>
              <c:f>index!$A$5:$A$1222</c:f>
              <c:numCache>
                <c:formatCode>0.000</c:formatCode>
                <c:ptCount val="1218"/>
                <c:pt idx="0">
                  <c:v>2001.2327173169058</c:v>
                </c:pt>
                <c:pt idx="1">
                  <c:v>2001.2419986310747</c:v>
                </c:pt>
                <c:pt idx="2">
                  <c:v>2001.260479123888</c:v>
                </c:pt>
                <c:pt idx="3">
                  <c:v>2001.2650787132111</c:v>
                </c:pt>
                <c:pt idx="4">
                  <c:v>2001.2721423682408</c:v>
                </c:pt>
                <c:pt idx="5">
                  <c:v>2001.2778918548938</c:v>
                </c:pt>
                <c:pt idx="6">
                  <c:v>2001.2836413415469</c:v>
                </c:pt>
                <c:pt idx="7">
                  <c:v>2001.2836413415469</c:v>
                </c:pt>
                <c:pt idx="8">
                  <c:v>2001.2928405201908</c:v>
                </c:pt>
                <c:pt idx="9">
                  <c:v>2001.3021218343554</c:v>
                </c:pt>
                <c:pt idx="10">
                  <c:v>2001.3160027378508</c:v>
                </c:pt>
                <c:pt idx="11">
                  <c:v>2001.3160027378508</c:v>
                </c:pt>
                <c:pt idx="12">
                  <c:v>2001.3160027378508</c:v>
                </c:pt>
                <c:pt idx="13">
                  <c:v>2001.3298836413414</c:v>
                </c:pt>
                <c:pt idx="14">
                  <c:v>2001.3344832306598</c:v>
                </c:pt>
                <c:pt idx="15">
                  <c:v>2001.3530458589944</c:v>
                </c:pt>
                <c:pt idx="16">
                  <c:v>2001.3530458589944</c:v>
                </c:pt>
                <c:pt idx="17">
                  <c:v>2001.3761259411363</c:v>
                </c:pt>
                <c:pt idx="18">
                  <c:v>2001.3854072552999</c:v>
                </c:pt>
                <c:pt idx="19">
                  <c:v>2001.4039698836455</c:v>
                </c:pt>
                <c:pt idx="20">
                  <c:v>2001.4178507871393</c:v>
                </c:pt>
                <c:pt idx="21">
                  <c:v>2001.4317316906231</c:v>
                </c:pt>
                <c:pt idx="22">
                  <c:v>2001.4409308692677</c:v>
                </c:pt>
                <c:pt idx="23">
                  <c:v>2001.450212183436</c:v>
                </c:pt>
                <c:pt idx="24">
                  <c:v>2001.4548117727611</c:v>
                </c:pt>
                <c:pt idx="25">
                  <c:v>2001.4594934976051</c:v>
                </c:pt>
                <c:pt idx="26">
                  <c:v>2001.4686926762511</c:v>
                </c:pt>
                <c:pt idx="27">
                  <c:v>2001.4825735797401</c:v>
                </c:pt>
                <c:pt idx="28">
                  <c:v>2001.4918548939079</c:v>
                </c:pt>
                <c:pt idx="29">
                  <c:v>2001.5103353867214</c:v>
                </c:pt>
                <c:pt idx="30">
                  <c:v>2001.5288980150578</c:v>
                </c:pt>
                <c:pt idx="31">
                  <c:v>2001.5427789185478</c:v>
                </c:pt>
                <c:pt idx="32">
                  <c:v>2001.5473785078698</c:v>
                </c:pt>
                <c:pt idx="33">
                  <c:v>2001.561259411362</c:v>
                </c:pt>
                <c:pt idx="34">
                  <c:v>2001.5658590006904</c:v>
                </c:pt>
                <c:pt idx="35">
                  <c:v>2001.584421629017</c:v>
                </c:pt>
                <c:pt idx="36">
                  <c:v>2001.5983025325074</c:v>
                </c:pt>
                <c:pt idx="37">
                  <c:v>2001.6213826146434</c:v>
                </c:pt>
                <c:pt idx="38">
                  <c:v>2001.6306639288159</c:v>
                </c:pt>
                <c:pt idx="39">
                  <c:v>2001.649144421629</c:v>
                </c:pt>
                <c:pt idx="40">
                  <c:v>2001.6538261464748</c:v>
                </c:pt>
                <c:pt idx="41">
                  <c:v>2001.6723066392826</c:v>
                </c:pt>
                <c:pt idx="42">
                  <c:v>2001.6907871321014</c:v>
                </c:pt>
                <c:pt idx="43">
                  <c:v>2001.704668035592</c:v>
                </c:pt>
                <c:pt idx="44">
                  <c:v>2001.7185489390829</c:v>
                </c:pt>
                <c:pt idx="45">
                  <c:v>2001.746392881588</c:v>
                </c:pt>
                <c:pt idx="46">
                  <c:v>2001.7509924709104</c:v>
                </c:pt>
                <c:pt idx="47">
                  <c:v>2001.7787542778908</c:v>
                </c:pt>
                <c:pt idx="48">
                  <c:v>2001.792635181383</c:v>
                </c:pt>
                <c:pt idx="49">
                  <c:v>2001.8065160848735</c:v>
                </c:pt>
                <c:pt idx="50">
                  <c:v>2001.8203969883602</c:v>
                </c:pt>
                <c:pt idx="51">
                  <c:v>2001.8203969883602</c:v>
                </c:pt>
                <c:pt idx="52">
                  <c:v>2001.8481587953456</c:v>
                </c:pt>
                <c:pt idx="53">
                  <c:v>2001.85744010951</c:v>
                </c:pt>
                <c:pt idx="54">
                  <c:v>2001.8852019164956</c:v>
                </c:pt>
                <c:pt idx="55">
                  <c:v>2001.8944010951398</c:v>
                </c:pt>
                <c:pt idx="56">
                  <c:v>2001.9129637234817</c:v>
                </c:pt>
                <c:pt idx="57">
                  <c:v>2001.9129637234817</c:v>
                </c:pt>
                <c:pt idx="58">
                  <c:v>2001.9268446269677</c:v>
                </c:pt>
                <c:pt idx="59">
                  <c:v>2001.9314442162856</c:v>
                </c:pt>
                <c:pt idx="60">
                  <c:v>2001.9592060232717</c:v>
                </c:pt>
                <c:pt idx="61">
                  <c:v>2001.9638056125941</c:v>
                </c:pt>
                <c:pt idx="62">
                  <c:v>2001.9823682409308</c:v>
                </c:pt>
                <c:pt idx="63">
                  <c:v>2001.9869678302573</c:v>
                </c:pt>
                <c:pt idx="64">
                  <c:v>2002.0101300479098</c:v>
                </c:pt>
                <c:pt idx="65">
                  <c:v>2002.0332101300478</c:v>
                </c:pt>
                <c:pt idx="66">
                  <c:v>2002.0470910335387</c:v>
                </c:pt>
                <c:pt idx="67">
                  <c:v>2002.0563723477071</c:v>
                </c:pt>
                <c:pt idx="68">
                  <c:v>2002.0795345653648</c:v>
                </c:pt>
                <c:pt idx="69">
                  <c:v>2002.1026967830253</c:v>
                </c:pt>
                <c:pt idx="70">
                  <c:v>2002.1304585900048</c:v>
                </c:pt>
                <c:pt idx="71">
                  <c:v>2002.1443394934934</c:v>
                </c:pt>
                <c:pt idx="72">
                  <c:v>2002.1443394934934</c:v>
                </c:pt>
                <c:pt idx="73">
                  <c:v>2002.1443394934934</c:v>
                </c:pt>
                <c:pt idx="74">
                  <c:v>2002.1628199863108</c:v>
                </c:pt>
                <c:pt idx="75">
                  <c:v>2002.1767008897998</c:v>
                </c:pt>
                <c:pt idx="76">
                  <c:v>2002.1905817932961</c:v>
                </c:pt>
                <c:pt idx="77">
                  <c:v>2002.1946064339447</c:v>
                </c:pt>
                <c:pt idx="78">
                  <c:v>2002.2044626967829</c:v>
                </c:pt>
                <c:pt idx="79">
                  <c:v>2002.2137440109498</c:v>
                </c:pt>
                <c:pt idx="80">
                  <c:v>2002.2137440109498</c:v>
                </c:pt>
                <c:pt idx="81">
                  <c:v>2002.2183436002751</c:v>
                </c:pt>
                <c:pt idx="82">
                  <c:v>2002.2276249144422</c:v>
                </c:pt>
                <c:pt idx="83">
                  <c:v>2002.2322245037647</c:v>
                </c:pt>
                <c:pt idx="84">
                  <c:v>2002.2415058179329</c:v>
                </c:pt>
                <c:pt idx="85">
                  <c:v>2002.2415058179329</c:v>
                </c:pt>
                <c:pt idx="86">
                  <c:v>2002.2461054072601</c:v>
                </c:pt>
                <c:pt idx="87">
                  <c:v>2002.2553867214237</c:v>
                </c:pt>
                <c:pt idx="88">
                  <c:v>2002.2645859000711</c:v>
                </c:pt>
                <c:pt idx="89">
                  <c:v>2002.2738672142368</c:v>
                </c:pt>
                <c:pt idx="90">
                  <c:v>2002.2784668035592</c:v>
                </c:pt>
                <c:pt idx="91">
                  <c:v>2002.2831485283991</c:v>
                </c:pt>
                <c:pt idx="92">
                  <c:v>2002.2877481177277</c:v>
                </c:pt>
                <c:pt idx="93">
                  <c:v>2002.2923477070499</c:v>
                </c:pt>
                <c:pt idx="94">
                  <c:v>2002.3062286105408</c:v>
                </c:pt>
                <c:pt idx="95">
                  <c:v>2002.3155099247147</c:v>
                </c:pt>
                <c:pt idx="96">
                  <c:v>2002.3155099247147</c:v>
                </c:pt>
                <c:pt idx="97">
                  <c:v>2002.3247912388729</c:v>
                </c:pt>
                <c:pt idx="98">
                  <c:v>2002.3386721423683</c:v>
                </c:pt>
                <c:pt idx="99">
                  <c:v>2002.3478713210131</c:v>
                </c:pt>
                <c:pt idx="100">
                  <c:v>2002.3710335386681</c:v>
                </c:pt>
                <c:pt idx="101">
                  <c:v>2002.3803148528327</c:v>
                </c:pt>
                <c:pt idx="102">
                  <c:v>2002.3895961670089</c:v>
                </c:pt>
                <c:pt idx="103">
                  <c:v>2002.394195756327</c:v>
                </c:pt>
                <c:pt idx="104">
                  <c:v>2002.4034770705</c:v>
                </c:pt>
                <c:pt idx="105">
                  <c:v>2002.4219575633131</c:v>
                </c:pt>
                <c:pt idx="106">
                  <c:v>2002.4404380561248</c:v>
                </c:pt>
                <c:pt idx="107">
                  <c:v>2002.4497193702989</c:v>
                </c:pt>
                <c:pt idx="108">
                  <c:v>2002.4543189596125</c:v>
                </c:pt>
                <c:pt idx="109">
                  <c:v>2002.4543189596125</c:v>
                </c:pt>
                <c:pt idx="110">
                  <c:v>2002.4543189596125</c:v>
                </c:pt>
                <c:pt idx="111">
                  <c:v>2002.4728815879535</c:v>
                </c:pt>
                <c:pt idx="112">
                  <c:v>2002.4867624914461</c:v>
                </c:pt>
                <c:pt idx="113">
                  <c:v>2002.500643394935</c:v>
                </c:pt>
                <c:pt idx="114">
                  <c:v>2002.5145242984217</c:v>
                </c:pt>
                <c:pt idx="115">
                  <c:v>2002.5330047912389</c:v>
                </c:pt>
                <c:pt idx="116">
                  <c:v>2002.5468856947311</c:v>
                </c:pt>
                <c:pt idx="117">
                  <c:v>2002.5607665982204</c:v>
                </c:pt>
                <c:pt idx="118">
                  <c:v>2002.5746475017108</c:v>
                </c:pt>
                <c:pt idx="119">
                  <c:v>2002.5885284052019</c:v>
                </c:pt>
                <c:pt idx="120">
                  <c:v>2002.6024093086926</c:v>
                </c:pt>
                <c:pt idx="121">
                  <c:v>2002.6162902121828</c:v>
                </c:pt>
                <c:pt idx="122">
                  <c:v>2002.6301711156741</c:v>
                </c:pt>
                <c:pt idx="123">
                  <c:v>2002.6394524298398</c:v>
                </c:pt>
                <c:pt idx="124">
                  <c:v>2002.6440520191609</c:v>
                </c:pt>
                <c:pt idx="125">
                  <c:v>2002.6533333333255</c:v>
                </c:pt>
                <c:pt idx="126">
                  <c:v>2002.6579329226556</c:v>
                </c:pt>
                <c:pt idx="127">
                  <c:v>2002.6672142368161</c:v>
                </c:pt>
                <c:pt idx="128">
                  <c:v>2002.6764134154678</c:v>
                </c:pt>
                <c:pt idx="129">
                  <c:v>2002.6856947296371</c:v>
                </c:pt>
                <c:pt idx="130">
                  <c:v>2002.6902943189521</c:v>
                </c:pt>
                <c:pt idx="131">
                  <c:v>2002.6949760438004</c:v>
                </c:pt>
                <c:pt idx="132">
                  <c:v>2002.7041752224504</c:v>
                </c:pt>
                <c:pt idx="133">
                  <c:v>2002.7088569473003</c:v>
                </c:pt>
                <c:pt idx="134">
                  <c:v>2002.7181382614647</c:v>
                </c:pt>
                <c:pt idx="135">
                  <c:v>2002.7273374401111</c:v>
                </c:pt>
                <c:pt idx="136">
                  <c:v>2002.7320191649555</c:v>
                </c:pt>
                <c:pt idx="137">
                  <c:v>2002.7320191649555</c:v>
                </c:pt>
                <c:pt idx="138">
                  <c:v>2002.7366187542821</c:v>
                </c:pt>
                <c:pt idx="139">
                  <c:v>2002.7459000684462</c:v>
                </c:pt>
                <c:pt idx="140">
                  <c:v>2002.755099247091</c:v>
                </c:pt>
                <c:pt idx="141">
                  <c:v>2002.7597809719371</c:v>
                </c:pt>
                <c:pt idx="142">
                  <c:v>2002.7689801505819</c:v>
                </c:pt>
                <c:pt idx="143">
                  <c:v>2002.7736618754277</c:v>
                </c:pt>
                <c:pt idx="144">
                  <c:v>2002.7782614647558</c:v>
                </c:pt>
                <c:pt idx="145">
                  <c:v>2002.782861054073</c:v>
                </c:pt>
                <c:pt idx="146">
                  <c:v>2002.7875427789186</c:v>
                </c:pt>
                <c:pt idx="147">
                  <c:v>2002.7967419575634</c:v>
                </c:pt>
                <c:pt idx="148">
                  <c:v>2002.8014236824092</c:v>
                </c:pt>
                <c:pt idx="149">
                  <c:v>2002.8199041752225</c:v>
                </c:pt>
                <c:pt idx="150">
                  <c:v>2002.8337850787132</c:v>
                </c:pt>
                <c:pt idx="151">
                  <c:v>2002.8383846680356</c:v>
                </c:pt>
                <c:pt idx="152">
                  <c:v>2002.8430663928798</c:v>
                </c:pt>
                <c:pt idx="153">
                  <c:v>2002.8430663928798</c:v>
                </c:pt>
                <c:pt idx="154">
                  <c:v>2002.8569472963698</c:v>
                </c:pt>
                <c:pt idx="155">
                  <c:v>2002.8661464750148</c:v>
                </c:pt>
                <c:pt idx="156">
                  <c:v>2002.875427789186</c:v>
                </c:pt>
                <c:pt idx="157">
                  <c:v>2002.8847091033538</c:v>
                </c:pt>
                <c:pt idx="158">
                  <c:v>2002.8984257357974</c:v>
                </c:pt>
                <c:pt idx="159">
                  <c:v>2002.9025325119778</c:v>
                </c:pt>
                <c:pt idx="160">
                  <c:v>2002.9170704996611</c:v>
                </c:pt>
                <c:pt idx="161">
                  <c:v>2002.9216700889801</c:v>
                </c:pt>
                <c:pt idx="162">
                  <c:v>2002.9448323066392</c:v>
                </c:pt>
                <c:pt idx="163">
                  <c:v>2002.9541136208077</c:v>
                </c:pt>
                <c:pt idx="164">
                  <c:v>2002.9633127994498</c:v>
                </c:pt>
                <c:pt idx="165">
                  <c:v>2002.9771937029461</c:v>
                </c:pt>
                <c:pt idx="166">
                  <c:v>2002.9818754277944</c:v>
                </c:pt>
                <c:pt idx="167">
                  <c:v>2003.0003559206061</c:v>
                </c:pt>
                <c:pt idx="168">
                  <c:v>2003.0188364134156</c:v>
                </c:pt>
                <c:pt idx="169">
                  <c:v>2003.0327173169048</c:v>
                </c:pt>
                <c:pt idx="170">
                  <c:v>2003.0558795345653</c:v>
                </c:pt>
                <c:pt idx="171">
                  <c:v>2003.0605612594109</c:v>
                </c:pt>
                <c:pt idx="172">
                  <c:v>2003.0646680355908</c:v>
                </c:pt>
                <c:pt idx="173">
                  <c:v>2003.0697604380562</c:v>
                </c:pt>
                <c:pt idx="174">
                  <c:v>2003.0790417522251</c:v>
                </c:pt>
                <c:pt idx="175">
                  <c:v>2003.0836413415468</c:v>
                </c:pt>
                <c:pt idx="176">
                  <c:v>2003.0929226557148</c:v>
                </c:pt>
                <c:pt idx="177">
                  <c:v>2003.1022039698828</c:v>
                </c:pt>
                <c:pt idx="178">
                  <c:v>2003.1206844626981</c:v>
                </c:pt>
                <c:pt idx="179">
                  <c:v>2003.1299657768652</c:v>
                </c:pt>
                <c:pt idx="180">
                  <c:v>2003.1391649555098</c:v>
                </c:pt>
                <c:pt idx="181">
                  <c:v>2003.1530458589939</c:v>
                </c:pt>
                <c:pt idx="182">
                  <c:v>2003.1669267624914</c:v>
                </c:pt>
                <c:pt idx="183">
                  <c:v>2003.1762080766598</c:v>
                </c:pt>
                <c:pt idx="184">
                  <c:v>2003.1900889801507</c:v>
                </c:pt>
                <c:pt idx="185">
                  <c:v>2003.1900889801507</c:v>
                </c:pt>
                <c:pt idx="186">
                  <c:v>2003.1993702943116</c:v>
                </c:pt>
                <c:pt idx="187">
                  <c:v>2003.2039698836413</c:v>
                </c:pt>
                <c:pt idx="188">
                  <c:v>2003.208569472969</c:v>
                </c:pt>
                <c:pt idx="189">
                  <c:v>2003.21325119781</c:v>
                </c:pt>
                <c:pt idx="190">
                  <c:v>2003.2317316906231</c:v>
                </c:pt>
                <c:pt idx="191">
                  <c:v>2003.2548939082819</c:v>
                </c:pt>
                <c:pt idx="192">
                  <c:v>2003.2826557152678</c:v>
                </c:pt>
                <c:pt idx="193">
                  <c:v>2003.301136208072</c:v>
                </c:pt>
                <c:pt idx="194">
                  <c:v>2003.31961670089</c:v>
                </c:pt>
                <c:pt idx="195">
                  <c:v>2003.3288980150578</c:v>
                </c:pt>
                <c:pt idx="196">
                  <c:v>2003.3427789185478</c:v>
                </c:pt>
                <c:pt idx="197">
                  <c:v>2003.3520602327158</c:v>
                </c:pt>
                <c:pt idx="198">
                  <c:v>2003.365941136208</c:v>
                </c:pt>
                <c:pt idx="199">
                  <c:v>2003.384421629017</c:v>
                </c:pt>
                <c:pt idx="200">
                  <c:v>2003.3937029431895</c:v>
                </c:pt>
                <c:pt idx="201">
                  <c:v>2003.412183436003</c:v>
                </c:pt>
                <c:pt idx="202">
                  <c:v>2003.4260643394935</c:v>
                </c:pt>
                <c:pt idx="203">
                  <c:v>2003.4399452429843</c:v>
                </c:pt>
                <c:pt idx="204">
                  <c:v>2003.4446269678299</c:v>
                </c:pt>
                <c:pt idx="205">
                  <c:v>2003.453826146475</c:v>
                </c:pt>
                <c:pt idx="206">
                  <c:v>2003.4723887748098</c:v>
                </c:pt>
                <c:pt idx="207">
                  <c:v>2003.4723887748098</c:v>
                </c:pt>
                <c:pt idx="208">
                  <c:v>2003.4815879534565</c:v>
                </c:pt>
                <c:pt idx="209">
                  <c:v>2003.4954688569474</c:v>
                </c:pt>
                <c:pt idx="210">
                  <c:v>2003.5001505817961</c:v>
                </c:pt>
                <c:pt idx="211">
                  <c:v>2003.509349760438</c:v>
                </c:pt>
                <c:pt idx="212">
                  <c:v>2003.5232306639248</c:v>
                </c:pt>
                <c:pt idx="213">
                  <c:v>2003.5325119780971</c:v>
                </c:pt>
                <c:pt idx="214">
                  <c:v>2003.5371115674195</c:v>
                </c:pt>
                <c:pt idx="215">
                  <c:v>2003.5417932922655</c:v>
                </c:pt>
                <c:pt idx="216">
                  <c:v>2003.546392881588</c:v>
                </c:pt>
                <c:pt idx="217">
                  <c:v>2003.5509924709104</c:v>
                </c:pt>
                <c:pt idx="218">
                  <c:v>2003.5648733744008</c:v>
                </c:pt>
                <c:pt idx="219">
                  <c:v>2003.5695550992511</c:v>
                </c:pt>
                <c:pt idx="220">
                  <c:v>2003.5834360027338</c:v>
                </c:pt>
                <c:pt idx="221">
                  <c:v>2003.5926351813825</c:v>
                </c:pt>
                <c:pt idx="222">
                  <c:v>2003.5926351813825</c:v>
                </c:pt>
                <c:pt idx="223">
                  <c:v>2003.6019164955508</c:v>
                </c:pt>
                <c:pt idx="224">
                  <c:v>2003.6157973990416</c:v>
                </c:pt>
                <c:pt idx="225">
                  <c:v>2003.62039698836</c:v>
                </c:pt>
                <c:pt idx="226">
                  <c:v>2003.638959616701</c:v>
                </c:pt>
                <c:pt idx="227">
                  <c:v>2003.6574401095095</c:v>
                </c:pt>
                <c:pt idx="228">
                  <c:v>2003.6574401095095</c:v>
                </c:pt>
                <c:pt idx="229">
                  <c:v>2003.6667214236861</c:v>
                </c:pt>
                <c:pt idx="230">
                  <c:v>2003.6667214236861</c:v>
                </c:pt>
                <c:pt idx="231">
                  <c:v>2003.6713210129994</c:v>
                </c:pt>
                <c:pt idx="232">
                  <c:v>2003.6713210129994</c:v>
                </c:pt>
                <c:pt idx="233">
                  <c:v>2003.6759206023248</c:v>
                </c:pt>
                <c:pt idx="234">
                  <c:v>2003.6852019164949</c:v>
                </c:pt>
                <c:pt idx="235">
                  <c:v>2003.6898015058148</c:v>
                </c:pt>
                <c:pt idx="236">
                  <c:v>2003.6944832306588</c:v>
                </c:pt>
                <c:pt idx="237">
                  <c:v>2003.6990828199796</c:v>
                </c:pt>
                <c:pt idx="238">
                  <c:v>2003.7129637234812</c:v>
                </c:pt>
                <c:pt idx="239">
                  <c:v>2003.7129637234812</c:v>
                </c:pt>
                <c:pt idx="240">
                  <c:v>2003.7222450376448</c:v>
                </c:pt>
                <c:pt idx="241">
                  <c:v>2003.7315263518128</c:v>
                </c:pt>
                <c:pt idx="242">
                  <c:v>2003.7315263518128</c:v>
                </c:pt>
                <c:pt idx="243">
                  <c:v>2003.7454072553046</c:v>
                </c:pt>
                <c:pt idx="244">
                  <c:v>2003.7454072553046</c:v>
                </c:pt>
                <c:pt idx="245">
                  <c:v>2003.750006844627</c:v>
                </c:pt>
                <c:pt idx="246">
                  <c:v>2003.750006844627</c:v>
                </c:pt>
                <c:pt idx="247">
                  <c:v>2003.7638877481181</c:v>
                </c:pt>
                <c:pt idx="248">
                  <c:v>2003.7684873374399</c:v>
                </c:pt>
                <c:pt idx="249">
                  <c:v>2003.7731690622861</c:v>
                </c:pt>
                <c:pt idx="250">
                  <c:v>2003.7823682409298</c:v>
                </c:pt>
                <c:pt idx="251">
                  <c:v>2003.7870499657781</c:v>
                </c:pt>
                <c:pt idx="252">
                  <c:v>2003.7870499657781</c:v>
                </c:pt>
                <c:pt idx="253">
                  <c:v>2003.8009308692676</c:v>
                </c:pt>
                <c:pt idx="254">
                  <c:v>2003.8101300479098</c:v>
                </c:pt>
                <c:pt idx="255">
                  <c:v>2003.8148117727583</c:v>
                </c:pt>
                <c:pt idx="256">
                  <c:v>2003.8332922655698</c:v>
                </c:pt>
                <c:pt idx="257">
                  <c:v>2003.8517727583846</c:v>
                </c:pt>
                <c:pt idx="258">
                  <c:v>2003.8610540725529</c:v>
                </c:pt>
                <c:pt idx="259">
                  <c:v>2003.8749349760378</c:v>
                </c:pt>
                <c:pt idx="260">
                  <c:v>2003.8888158795346</c:v>
                </c:pt>
                <c:pt idx="261">
                  <c:v>2003.9026967830291</c:v>
                </c:pt>
                <c:pt idx="262">
                  <c:v>2003.9119780971937</c:v>
                </c:pt>
                <c:pt idx="263">
                  <c:v>2003.9211772758379</c:v>
                </c:pt>
                <c:pt idx="264">
                  <c:v>2003.9304585900068</c:v>
                </c:pt>
                <c:pt idx="265">
                  <c:v>2003.9350581793301</c:v>
                </c:pt>
                <c:pt idx="266">
                  <c:v>2003.9443394934976</c:v>
                </c:pt>
                <c:pt idx="267">
                  <c:v>2003.9489390828201</c:v>
                </c:pt>
                <c:pt idx="268">
                  <c:v>2003.9582203969878</c:v>
                </c:pt>
                <c:pt idx="269">
                  <c:v>2003.9721013004801</c:v>
                </c:pt>
                <c:pt idx="270">
                  <c:v>2003.9767008898016</c:v>
                </c:pt>
                <c:pt idx="271">
                  <c:v>2003.9813826146476</c:v>
                </c:pt>
                <c:pt idx="272">
                  <c:v>2003.9952635181382</c:v>
                </c:pt>
                <c:pt idx="273">
                  <c:v>2003.9998631074611</c:v>
                </c:pt>
                <c:pt idx="274">
                  <c:v>2004.0044626967829</c:v>
                </c:pt>
                <c:pt idx="275">
                  <c:v>2004.0183436002737</c:v>
                </c:pt>
                <c:pt idx="276">
                  <c:v>2004.02302532512</c:v>
                </c:pt>
                <c:pt idx="277">
                  <c:v>2004.0323066392878</c:v>
                </c:pt>
                <c:pt idx="278">
                  <c:v>2004.0415058179328</c:v>
                </c:pt>
                <c:pt idx="279">
                  <c:v>2004.0507871321013</c:v>
                </c:pt>
                <c:pt idx="280">
                  <c:v>2004.0646680355908</c:v>
                </c:pt>
                <c:pt idx="281">
                  <c:v>2004.0831485283977</c:v>
                </c:pt>
                <c:pt idx="282">
                  <c:v>2004.0970294318959</c:v>
                </c:pt>
                <c:pt idx="283">
                  <c:v>2004.1017111567419</c:v>
                </c:pt>
                <c:pt idx="284">
                  <c:v>2004.110910335382</c:v>
                </c:pt>
                <c:pt idx="285">
                  <c:v>2004.1155920602371</c:v>
                </c:pt>
                <c:pt idx="286">
                  <c:v>2004.1247912388721</c:v>
                </c:pt>
                <c:pt idx="287">
                  <c:v>2004.1294729637234</c:v>
                </c:pt>
                <c:pt idx="288">
                  <c:v>2004.1433538672143</c:v>
                </c:pt>
                <c:pt idx="289">
                  <c:v>2004.1525530458589</c:v>
                </c:pt>
                <c:pt idx="290">
                  <c:v>2004.1664339493498</c:v>
                </c:pt>
                <c:pt idx="291">
                  <c:v>2004.1757152635182</c:v>
                </c:pt>
                <c:pt idx="292">
                  <c:v>2004.1757152635182</c:v>
                </c:pt>
                <c:pt idx="293">
                  <c:v>2004.180314852832</c:v>
                </c:pt>
                <c:pt idx="294">
                  <c:v>2004.1895961670089</c:v>
                </c:pt>
                <c:pt idx="295">
                  <c:v>2004.2034770704997</c:v>
                </c:pt>
                <c:pt idx="296">
                  <c:v>2004.2266392881611</c:v>
                </c:pt>
                <c:pt idx="297">
                  <c:v>2004.2451197809767</c:v>
                </c:pt>
                <c:pt idx="298">
                  <c:v>2004.2544010951399</c:v>
                </c:pt>
                <c:pt idx="299">
                  <c:v>2004.259000684463</c:v>
                </c:pt>
                <c:pt idx="300">
                  <c:v>2004.259000684463</c:v>
                </c:pt>
                <c:pt idx="301">
                  <c:v>2004.2636002737852</c:v>
                </c:pt>
                <c:pt idx="302">
                  <c:v>2004.2728815879534</c:v>
                </c:pt>
                <c:pt idx="303">
                  <c:v>2004.2774811772761</c:v>
                </c:pt>
                <c:pt idx="304">
                  <c:v>2004.2913620807667</c:v>
                </c:pt>
                <c:pt idx="305">
                  <c:v>2004.2913620807667</c:v>
                </c:pt>
                <c:pt idx="306">
                  <c:v>2004.2960438056125</c:v>
                </c:pt>
                <c:pt idx="307">
                  <c:v>2004.3099247091034</c:v>
                </c:pt>
                <c:pt idx="308">
                  <c:v>2004.3284052019158</c:v>
                </c:pt>
                <c:pt idx="309">
                  <c:v>2004.3468856947311</c:v>
                </c:pt>
                <c:pt idx="310">
                  <c:v>2004.3654483230648</c:v>
                </c:pt>
                <c:pt idx="311">
                  <c:v>2004.3747296372349</c:v>
                </c:pt>
                <c:pt idx="312">
                  <c:v>2004.3839288158708</c:v>
                </c:pt>
                <c:pt idx="313">
                  <c:v>2004.3932101300438</c:v>
                </c:pt>
                <c:pt idx="314">
                  <c:v>2004.4070910335411</c:v>
                </c:pt>
                <c:pt idx="315">
                  <c:v>2004.4070910335411</c:v>
                </c:pt>
                <c:pt idx="316">
                  <c:v>2004.4163723477081</c:v>
                </c:pt>
                <c:pt idx="317">
                  <c:v>2004.4209719370301</c:v>
                </c:pt>
                <c:pt idx="318">
                  <c:v>2004.4209719370301</c:v>
                </c:pt>
                <c:pt idx="319">
                  <c:v>2004.4255715263564</c:v>
                </c:pt>
                <c:pt idx="320">
                  <c:v>2004.4302532511981</c:v>
                </c:pt>
                <c:pt idx="321">
                  <c:v>2004.4441341546878</c:v>
                </c:pt>
                <c:pt idx="322">
                  <c:v>2004.4533333333291</c:v>
                </c:pt>
                <c:pt idx="323">
                  <c:v>2004.4580150581801</c:v>
                </c:pt>
                <c:pt idx="324">
                  <c:v>2004.4672142368195</c:v>
                </c:pt>
                <c:pt idx="325">
                  <c:v>2004.4718959616741</c:v>
                </c:pt>
                <c:pt idx="326">
                  <c:v>2004.4810951403151</c:v>
                </c:pt>
                <c:pt idx="327">
                  <c:v>2004.4903764544829</c:v>
                </c:pt>
                <c:pt idx="328">
                  <c:v>2004.504257357974</c:v>
                </c:pt>
                <c:pt idx="329">
                  <c:v>2004.5088569473003</c:v>
                </c:pt>
                <c:pt idx="330">
                  <c:v>2004.5088569473003</c:v>
                </c:pt>
                <c:pt idx="331">
                  <c:v>2004.5135386721424</c:v>
                </c:pt>
                <c:pt idx="332">
                  <c:v>2004.5274195756328</c:v>
                </c:pt>
                <c:pt idx="333">
                  <c:v>2004.5366187542811</c:v>
                </c:pt>
                <c:pt idx="334">
                  <c:v>2004.5413004791228</c:v>
                </c:pt>
                <c:pt idx="335">
                  <c:v>2004.5459000684464</c:v>
                </c:pt>
                <c:pt idx="336">
                  <c:v>2004.5551813826189</c:v>
                </c:pt>
                <c:pt idx="337">
                  <c:v>2004.5776865160849</c:v>
                </c:pt>
                <c:pt idx="338">
                  <c:v>2004.5982203969843</c:v>
                </c:pt>
                <c:pt idx="339">
                  <c:v>2004.6186721423683</c:v>
                </c:pt>
                <c:pt idx="340">
                  <c:v>2004.6341136208048</c:v>
                </c:pt>
                <c:pt idx="341">
                  <c:v>2004.6648323066347</c:v>
                </c:pt>
                <c:pt idx="342">
                  <c:v>2004.6801916495549</c:v>
                </c:pt>
                <c:pt idx="343">
                  <c:v>2004.6956331279951</c:v>
                </c:pt>
                <c:pt idx="344">
                  <c:v>2004.6904585900022</c:v>
                </c:pt>
                <c:pt idx="345">
                  <c:v>2004.7160848733745</c:v>
                </c:pt>
                <c:pt idx="346">
                  <c:v>2004.7315263518128</c:v>
                </c:pt>
                <c:pt idx="347">
                  <c:v>2004.7417111567431</c:v>
                </c:pt>
                <c:pt idx="348">
                  <c:v>2004.7519780971936</c:v>
                </c:pt>
                <c:pt idx="349">
                  <c:v>2004.7776043805613</c:v>
                </c:pt>
                <c:pt idx="350">
                  <c:v>2004.7981382614648</c:v>
                </c:pt>
                <c:pt idx="351">
                  <c:v>2004.8288569472963</c:v>
                </c:pt>
                <c:pt idx="352">
                  <c:v>2004.8545653661881</c:v>
                </c:pt>
                <c:pt idx="353">
                  <c:v>2004.8801916495552</c:v>
                </c:pt>
                <c:pt idx="354">
                  <c:v>2004.8852840520192</c:v>
                </c:pt>
                <c:pt idx="355">
                  <c:v>2004.9109103353858</c:v>
                </c:pt>
                <c:pt idx="356">
                  <c:v>2004.9417111567461</c:v>
                </c:pt>
                <c:pt idx="357">
                  <c:v>2004.9621629021219</c:v>
                </c:pt>
                <c:pt idx="358">
                  <c:v>2004.9826967830261</c:v>
                </c:pt>
                <c:pt idx="359">
                  <c:v>2005.0083230663929</c:v>
                </c:pt>
                <c:pt idx="360">
                  <c:v>2005.0236824093088</c:v>
                </c:pt>
                <c:pt idx="361">
                  <c:v>2005.0442162902098</c:v>
                </c:pt>
                <c:pt idx="362">
                  <c:v>2005.0698425735798</c:v>
                </c:pt>
                <c:pt idx="363">
                  <c:v>2005.1057357973991</c:v>
                </c:pt>
                <c:pt idx="364">
                  <c:v>2005.121095140315</c:v>
                </c:pt>
                <c:pt idx="365">
                  <c:v>2005.1365366187542</c:v>
                </c:pt>
                <c:pt idx="366">
                  <c:v>2005.167255304586</c:v>
                </c:pt>
                <c:pt idx="367">
                  <c:v>2005.172429842569</c:v>
                </c:pt>
                <c:pt idx="368">
                  <c:v>2005.1928815879528</c:v>
                </c:pt>
                <c:pt idx="369">
                  <c:v>2005.218507871321</c:v>
                </c:pt>
                <c:pt idx="370">
                  <c:v>2005.218507871321</c:v>
                </c:pt>
                <c:pt idx="371">
                  <c:v>2005.2287748117731</c:v>
                </c:pt>
                <c:pt idx="372">
                  <c:v>2005.2441341546878</c:v>
                </c:pt>
                <c:pt idx="373">
                  <c:v>2005.2493086926759</c:v>
                </c:pt>
                <c:pt idx="374">
                  <c:v>2005.2595756331311</c:v>
                </c:pt>
                <c:pt idx="375">
                  <c:v>2005.2800273785078</c:v>
                </c:pt>
                <c:pt idx="376">
                  <c:v>2005.2954688569448</c:v>
                </c:pt>
                <c:pt idx="377">
                  <c:v>2005.321095140315</c:v>
                </c:pt>
                <c:pt idx="378">
                  <c:v>2005.3620807665982</c:v>
                </c:pt>
                <c:pt idx="379">
                  <c:v>2005.3723477070498</c:v>
                </c:pt>
                <c:pt idx="380">
                  <c:v>2005.3826146475008</c:v>
                </c:pt>
                <c:pt idx="381">
                  <c:v>2005.3928815879528</c:v>
                </c:pt>
                <c:pt idx="382">
                  <c:v>2005.418507871321</c:v>
                </c:pt>
                <c:pt idx="383">
                  <c:v>2005.4286926762511</c:v>
                </c:pt>
                <c:pt idx="384">
                  <c:v>2005.4389596167011</c:v>
                </c:pt>
                <c:pt idx="385">
                  <c:v>2005.4594934976051</c:v>
                </c:pt>
                <c:pt idx="386">
                  <c:v>2005.4645859000711</c:v>
                </c:pt>
                <c:pt idx="387">
                  <c:v>2005.469760438056</c:v>
                </c:pt>
                <c:pt idx="388">
                  <c:v>2005.4748528405203</c:v>
                </c:pt>
                <c:pt idx="389">
                  <c:v>2005.4800273785079</c:v>
                </c:pt>
                <c:pt idx="390">
                  <c:v>2005.4902121834359</c:v>
                </c:pt>
                <c:pt idx="391">
                  <c:v>2005.4953867214251</c:v>
                </c:pt>
                <c:pt idx="392">
                  <c:v>2005.5056536618818</c:v>
                </c:pt>
                <c:pt idx="393">
                  <c:v>2005.5159206023272</c:v>
                </c:pt>
                <c:pt idx="394">
                  <c:v>2005.5210130047913</c:v>
                </c:pt>
                <c:pt idx="395">
                  <c:v>2005.5261054072594</c:v>
                </c:pt>
                <c:pt idx="396">
                  <c:v>2005.5312799452431</c:v>
                </c:pt>
                <c:pt idx="397">
                  <c:v>2005.5363723477071</c:v>
                </c:pt>
                <c:pt idx="398">
                  <c:v>2005.5466392881601</c:v>
                </c:pt>
                <c:pt idx="399">
                  <c:v>2005.5518138261464</c:v>
                </c:pt>
                <c:pt idx="400">
                  <c:v>2005.5569062286106</c:v>
                </c:pt>
                <c:pt idx="401">
                  <c:v>2005.5619986310746</c:v>
                </c:pt>
                <c:pt idx="402">
                  <c:v>2005.5876249144408</c:v>
                </c:pt>
                <c:pt idx="403">
                  <c:v>2005.6081587953456</c:v>
                </c:pt>
                <c:pt idx="404">
                  <c:v>2005.6235181382608</c:v>
                </c:pt>
                <c:pt idx="405">
                  <c:v>2005.6286926762491</c:v>
                </c:pt>
                <c:pt idx="406">
                  <c:v>2005.649144421629</c:v>
                </c:pt>
                <c:pt idx="407">
                  <c:v>2005.6645859000685</c:v>
                </c:pt>
                <c:pt idx="408">
                  <c:v>2005.6953045858959</c:v>
                </c:pt>
                <c:pt idx="409">
                  <c:v>2005.7055715263559</c:v>
                </c:pt>
                <c:pt idx="410">
                  <c:v>2005.7158384668035</c:v>
                </c:pt>
                <c:pt idx="411">
                  <c:v>2005.7209308692677</c:v>
                </c:pt>
                <c:pt idx="412">
                  <c:v>2005.7261054072605</c:v>
                </c:pt>
                <c:pt idx="413">
                  <c:v>2005.7311978097193</c:v>
                </c:pt>
                <c:pt idx="414">
                  <c:v>2005.7414647501712</c:v>
                </c:pt>
                <c:pt idx="415">
                  <c:v>2005.7568240930868</c:v>
                </c:pt>
                <c:pt idx="416">
                  <c:v>2005.7773579739903</c:v>
                </c:pt>
                <c:pt idx="417">
                  <c:v>2005.7978918548938</c:v>
                </c:pt>
                <c:pt idx="418">
                  <c:v>2005.8029842573524</c:v>
                </c:pt>
                <c:pt idx="419">
                  <c:v>2005.8235181382609</c:v>
                </c:pt>
                <c:pt idx="420">
                  <c:v>2005.8542368240874</c:v>
                </c:pt>
                <c:pt idx="421">
                  <c:v>2005.8645037645451</c:v>
                </c:pt>
                <c:pt idx="422">
                  <c:v>2005.8747707049959</c:v>
                </c:pt>
                <c:pt idx="423">
                  <c:v>2005.9054893908283</c:v>
                </c:pt>
                <c:pt idx="424">
                  <c:v>2005.9106639288161</c:v>
                </c:pt>
                <c:pt idx="425">
                  <c:v>2005.9157563312863</c:v>
                </c:pt>
                <c:pt idx="426">
                  <c:v>2005.9260232717331</c:v>
                </c:pt>
                <c:pt idx="427">
                  <c:v>2005.9413826146474</c:v>
                </c:pt>
                <c:pt idx="428">
                  <c:v>2005.9465571526434</c:v>
                </c:pt>
                <c:pt idx="429">
                  <c:v>2005.9568240930869</c:v>
                </c:pt>
                <c:pt idx="430">
                  <c:v>2005.9772758384668</c:v>
                </c:pt>
                <c:pt idx="431">
                  <c:v>2005.9875427789186</c:v>
                </c:pt>
                <c:pt idx="432">
                  <c:v>2005.9978097193703</c:v>
                </c:pt>
                <c:pt idx="433">
                  <c:v>2006.0234360027378</c:v>
                </c:pt>
                <c:pt idx="434">
                  <c:v>2006.0490622861055</c:v>
                </c:pt>
                <c:pt idx="435">
                  <c:v>2006.0593292265548</c:v>
                </c:pt>
                <c:pt idx="436">
                  <c:v>2006.0644216290198</c:v>
                </c:pt>
                <c:pt idx="437">
                  <c:v>2006.0695961670101</c:v>
                </c:pt>
                <c:pt idx="438">
                  <c:v>2006.0849555099246</c:v>
                </c:pt>
                <c:pt idx="439">
                  <c:v>2006.0900479123848</c:v>
                </c:pt>
                <c:pt idx="440">
                  <c:v>2006.1105817932971</c:v>
                </c:pt>
                <c:pt idx="441">
                  <c:v>2006.120848733744</c:v>
                </c:pt>
                <c:pt idx="442">
                  <c:v>2006.1362080766598</c:v>
                </c:pt>
                <c:pt idx="443">
                  <c:v>2006.1413826146431</c:v>
                </c:pt>
                <c:pt idx="444">
                  <c:v>2006.1567419575629</c:v>
                </c:pt>
                <c:pt idx="445">
                  <c:v>2006.1670088980104</c:v>
                </c:pt>
                <c:pt idx="446">
                  <c:v>2006.1823682409263</c:v>
                </c:pt>
                <c:pt idx="447">
                  <c:v>2006.2182614647566</c:v>
                </c:pt>
                <c:pt idx="448">
                  <c:v>2006.2336208076658</c:v>
                </c:pt>
                <c:pt idx="449">
                  <c:v>2006.2489801505817</c:v>
                </c:pt>
                <c:pt idx="450">
                  <c:v>2006.2592470910336</c:v>
                </c:pt>
                <c:pt idx="451">
                  <c:v>2006.2695140314852</c:v>
                </c:pt>
                <c:pt idx="452">
                  <c:v>2006.279780971937</c:v>
                </c:pt>
                <c:pt idx="453">
                  <c:v>2006.2900479123878</c:v>
                </c:pt>
                <c:pt idx="454">
                  <c:v>2006.3104996577686</c:v>
                </c:pt>
                <c:pt idx="455">
                  <c:v>2006.3207665982204</c:v>
                </c:pt>
                <c:pt idx="456">
                  <c:v>2006.3207665982204</c:v>
                </c:pt>
                <c:pt idx="457">
                  <c:v>2006.3310191780822</c:v>
                </c:pt>
                <c:pt idx="458">
                  <c:v>2006.3419397260272</c:v>
                </c:pt>
                <c:pt idx="459">
                  <c:v>2006.3501315068447</c:v>
                </c:pt>
                <c:pt idx="460">
                  <c:v>2006.3556136986301</c:v>
                </c:pt>
                <c:pt idx="461">
                  <c:v>2006.3638054794508</c:v>
                </c:pt>
                <c:pt idx="462">
                  <c:v>2006.3692849315048</c:v>
                </c:pt>
                <c:pt idx="463">
                  <c:v>2006.372030136981</c:v>
                </c:pt>
                <c:pt idx="464">
                  <c:v>2006.3802383561592</c:v>
                </c:pt>
                <c:pt idx="465">
                  <c:v>2006.3884356164331</c:v>
                </c:pt>
                <c:pt idx="466">
                  <c:v>2006.3911753424657</c:v>
                </c:pt>
                <c:pt idx="467">
                  <c:v>2006.3939178082192</c:v>
                </c:pt>
                <c:pt idx="468">
                  <c:v>2006.3993753424656</c:v>
                </c:pt>
                <c:pt idx="469">
                  <c:v>2006.4157698630204</c:v>
                </c:pt>
                <c:pt idx="470">
                  <c:v>2006.423961643836</c:v>
                </c:pt>
                <c:pt idx="471">
                  <c:v>2006.4294164383548</c:v>
                </c:pt>
                <c:pt idx="472">
                  <c:v>2006.4294082191748</c:v>
                </c:pt>
                <c:pt idx="473">
                  <c:v>2006.4375972602811</c:v>
                </c:pt>
                <c:pt idx="474">
                  <c:v>2006.4457945205481</c:v>
                </c:pt>
                <c:pt idx="475">
                  <c:v>2006.4458054794559</c:v>
                </c:pt>
                <c:pt idx="476">
                  <c:v>2006.4512602739726</c:v>
                </c:pt>
                <c:pt idx="477">
                  <c:v>2006.4567260273973</c:v>
                </c:pt>
                <c:pt idx="478">
                  <c:v>2006.4621972602761</c:v>
                </c:pt>
                <c:pt idx="479">
                  <c:v>2006.470389041096</c:v>
                </c:pt>
                <c:pt idx="480">
                  <c:v>2006.4758465753398</c:v>
                </c:pt>
                <c:pt idx="481">
                  <c:v>2006.4785753424712</c:v>
                </c:pt>
                <c:pt idx="482">
                  <c:v>2006.4867780821969</c:v>
                </c:pt>
                <c:pt idx="483">
                  <c:v>2006.4895041095901</c:v>
                </c:pt>
                <c:pt idx="484">
                  <c:v>2006.500430136982</c:v>
                </c:pt>
                <c:pt idx="485">
                  <c:v>2006.5086356164384</c:v>
                </c:pt>
                <c:pt idx="486">
                  <c:v>2006.5141068493097</c:v>
                </c:pt>
                <c:pt idx="487">
                  <c:v>2006.5222986301358</c:v>
                </c:pt>
                <c:pt idx="488">
                  <c:v>2006.5277698630161</c:v>
                </c:pt>
                <c:pt idx="489">
                  <c:v>2006.530509589041</c:v>
                </c:pt>
                <c:pt idx="490">
                  <c:v>2006.538709589041</c:v>
                </c:pt>
                <c:pt idx="491">
                  <c:v>2006.5441808219148</c:v>
                </c:pt>
                <c:pt idx="492">
                  <c:v>2006.5496493150679</c:v>
                </c:pt>
                <c:pt idx="493">
                  <c:v>2006.5551068493148</c:v>
                </c:pt>
                <c:pt idx="494">
                  <c:v>2006.5578356164378</c:v>
                </c:pt>
                <c:pt idx="495">
                  <c:v>2006.5632958904098</c:v>
                </c:pt>
                <c:pt idx="496">
                  <c:v>2006.5687671232943</c:v>
                </c:pt>
                <c:pt idx="497">
                  <c:v>2006.5769589041101</c:v>
                </c:pt>
                <c:pt idx="498">
                  <c:v>2006.5824219178016</c:v>
                </c:pt>
                <c:pt idx="499">
                  <c:v>2006.5851506849315</c:v>
                </c:pt>
                <c:pt idx="500">
                  <c:v>2006.5878794520561</c:v>
                </c:pt>
                <c:pt idx="501">
                  <c:v>2006.5960712328758</c:v>
                </c:pt>
                <c:pt idx="502">
                  <c:v>2006.6042739726026</c:v>
                </c:pt>
                <c:pt idx="503">
                  <c:v>2006.604276712324</c:v>
                </c:pt>
                <c:pt idx="504">
                  <c:v>2006.6124739726026</c:v>
                </c:pt>
                <c:pt idx="505">
                  <c:v>2006.6179315068478</c:v>
                </c:pt>
                <c:pt idx="506">
                  <c:v>2006.6233863013651</c:v>
                </c:pt>
                <c:pt idx="507">
                  <c:v>2006.6315917808217</c:v>
                </c:pt>
                <c:pt idx="508">
                  <c:v>2006.6452547945205</c:v>
                </c:pt>
                <c:pt idx="509">
                  <c:v>2006.6561835616437</c:v>
                </c:pt>
                <c:pt idx="510">
                  <c:v>2006.6671095890408</c:v>
                </c:pt>
                <c:pt idx="511">
                  <c:v>2006.6753013698628</c:v>
                </c:pt>
                <c:pt idx="512">
                  <c:v>2006.6834931506849</c:v>
                </c:pt>
                <c:pt idx="513">
                  <c:v>2006.6916849315048</c:v>
                </c:pt>
                <c:pt idx="514">
                  <c:v>2006.6998821917807</c:v>
                </c:pt>
                <c:pt idx="515">
                  <c:v>2006.7026219178078</c:v>
                </c:pt>
                <c:pt idx="516">
                  <c:v>2006.7053589041111</c:v>
                </c:pt>
                <c:pt idx="517">
                  <c:v>2006.7135479452061</c:v>
                </c:pt>
                <c:pt idx="518">
                  <c:v>2006.7190054794519</c:v>
                </c:pt>
                <c:pt idx="519">
                  <c:v>2006.7217178082201</c:v>
                </c:pt>
                <c:pt idx="520">
                  <c:v>2006.7271726027411</c:v>
                </c:pt>
                <c:pt idx="521">
                  <c:v>2006.7271616438361</c:v>
                </c:pt>
                <c:pt idx="522">
                  <c:v>2006.7353506849315</c:v>
                </c:pt>
                <c:pt idx="523">
                  <c:v>2006.7353342465749</c:v>
                </c:pt>
                <c:pt idx="524">
                  <c:v>2006.7408109589028</c:v>
                </c:pt>
                <c:pt idx="525">
                  <c:v>2006.7435506849315</c:v>
                </c:pt>
                <c:pt idx="526">
                  <c:v>2006.7517452054794</c:v>
                </c:pt>
                <c:pt idx="527">
                  <c:v>2006.7599369863008</c:v>
                </c:pt>
                <c:pt idx="528">
                  <c:v>2006.7708739726031</c:v>
                </c:pt>
                <c:pt idx="529">
                  <c:v>2006.7736109589</c:v>
                </c:pt>
                <c:pt idx="530">
                  <c:v>2006.7818</c:v>
                </c:pt>
                <c:pt idx="531">
                  <c:v>2006.7927315068478</c:v>
                </c:pt>
                <c:pt idx="532">
                  <c:v>2006.8063972602761</c:v>
                </c:pt>
                <c:pt idx="533">
                  <c:v>2006.8118547945205</c:v>
                </c:pt>
                <c:pt idx="534">
                  <c:v>2006.8200547945205</c:v>
                </c:pt>
                <c:pt idx="535">
                  <c:v>2006.8282438356148</c:v>
                </c:pt>
                <c:pt idx="536">
                  <c:v>2006.8391671232921</c:v>
                </c:pt>
                <c:pt idx="537">
                  <c:v>2006.8500931506851</c:v>
                </c:pt>
                <c:pt idx="538">
                  <c:v>2006.8528219178036</c:v>
                </c:pt>
                <c:pt idx="539">
                  <c:v>2006.8610273972602</c:v>
                </c:pt>
                <c:pt idx="540">
                  <c:v>2006.8692191780822</c:v>
                </c:pt>
                <c:pt idx="541">
                  <c:v>2006.8774273972599</c:v>
                </c:pt>
                <c:pt idx="542">
                  <c:v>2006.8856301369858</c:v>
                </c:pt>
                <c:pt idx="543">
                  <c:v>2006.8965534246643</c:v>
                </c:pt>
                <c:pt idx="544">
                  <c:v>2006.9074849315068</c:v>
                </c:pt>
                <c:pt idx="545">
                  <c:v>2006.9156712328765</c:v>
                </c:pt>
                <c:pt idx="546">
                  <c:v>2006.9211232876712</c:v>
                </c:pt>
                <c:pt idx="547">
                  <c:v>2006.9265780821988</c:v>
                </c:pt>
                <c:pt idx="548">
                  <c:v>2006.9238410958899</c:v>
                </c:pt>
                <c:pt idx="549">
                  <c:v>2006.9347808219177</c:v>
                </c:pt>
                <c:pt idx="550">
                  <c:v>2006.9402438356158</c:v>
                </c:pt>
                <c:pt idx="551">
                  <c:v>2006.9457041095911</c:v>
                </c:pt>
                <c:pt idx="552">
                  <c:v>2006.9456958904111</c:v>
                </c:pt>
                <c:pt idx="553">
                  <c:v>2006.9511534246631</c:v>
                </c:pt>
                <c:pt idx="554">
                  <c:v>2006.9538958904109</c:v>
                </c:pt>
                <c:pt idx="555">
                  <c:v>2006.9566356164382</c:v>
                </c:pt>
                <c:pt idx="556">
                  <c:v>2006.9648328767098</c:v>
                </c:pt>
                <c:pt idx="557">
                  <c:v>2006.9784904109588</c:v>
                </c:pt>
                <c:pt idx="558">
                  <c:v>2006.9921397260273</c:v>
                </c:pt>
                <c:pt idx="559">
                  <c:v>2006.9975972602804</c:v>
                </c:pt>
                <c:pt idx="560">
                  <c:v>2007.0030547945205</c:v>
                </c:pt>
                <c:pt idx="561">
                  <c:v>2007.0057753424712</c:v>
                </c:pt>
                <c:pt idx="562">
                  <c:v>2007.0139808219178</c:v>
                </c:pt>
                <c:pt idx="563">
                  <c:v>2007.0221726027401</c:v>
                </c:pt>
                <c:pt idx="564">
                  <c:v>2007.0248986301358</c:v>
                </c:pt>
                <c:pt idx="565">
                  <c:v>2007.0330904109578</c:v>
                </c:pt>
                <c:pt idx="566">
                  <c:v>2007.0358328767122</c:v>
                </c:pt>
                <c:pt idx="567">
                  <c:v>2007.041304109589</c:v>
                </c:pt>
                <c:pt idx="568">
                  <c:v>2007.0522219178026</c:v>
                </c:pt>
                <c:pt idx="569">
                  <c:v>2007.0658739726061</c:v>
                </c:pt>
                <c:pt idx="570">
                  <c:v>2007.0740630136986</c:v>
                </c:pt>
                <c:pt idx="571">
                  <c:v>2007.0795205479449</c:v>
                </c:pt>
                <c:pt idx="572">
                  <c:v>2007.0877068493148</c:v>
                </c:pt>
                <c:pt idx="573">
                  <c:v>2007.0904328767069</c:v>
                </c:pt>
                <c:pt idx="574">
                  <c:v>2007.0986356164378</c:v>
                </c:pt>
                <c:pt idx="575">
                  <c:v>2007.1068273972603</c:v>
                </c:pt>
                <c:pt idx="576">
                  <c:v>2007.1003213854258</c:v>
                </c:pt>
                <c:pt idx="577">
                  <c:v>2007.1172705379638</c:v>
                </c:pt>
                <c:pt idx="578">
                  <c:v>2007.1202615648876</c:v>
                </c:pt>
                <c:pt idx="579">
                  <c:v>2007.1282376366698</c:v>
                </c:pt>
                <c:pt idx="580">
                  <c:v>2007.1372107174298</c:v>
                </c:pt>
                <c:pt idx="581">
                  <c:v>2007.1392047353718</c:v>
                </c:pt>
                <c:pt idx="582">
                  <c:v>2007.1511688430528</c:v>
                </c:pt>
                <c:pt idx="583">
                  <c:v>2007.1531628609978</c:v>
                </c:pt>
                <c:pt idx="584">
                  <c:v>2007.1531628609978</c:v>
                </c:pt>
                <c:pt idx="585">
                  <c:v>2007.162135941757</c:v>
                </c:pt>
                <c:pt idx="586">
                  <c:v>2007.1641299596986</c:v>
                </c:pt>
                <c:pt idx="587">
                  <c:v>2007.1641299596986</c:v>
                </c:pt>
                <c:pt idx="588">
                  <c:v>2007.162135941757</c:v>
                </c:pt>
                <c:pt idx="589">
                  <c:v>2007.1701120135365</c:v>
                </c:pt>
                <c:pt idx="590">
                  <c:v>2007.1760940673798</c:v>
                </c:pt>
                <c:pt idx="591">
                  <c:v>2007.1780880853248</c:v>
                </c:pt>
                <c:pt idx="592">
                  <c:v>2007.1870611660861</c:v>
                </c:pt>
                <c:pt idx="593">
                  <c:v>2007.1900521930029</c:v>
                </c:pt>
                <c:pt idx="594">
                  <c:v>2007.1980282647878</c:v>
                </c:pt>
                <c:pt idx="595">
                  <c:v>2007.2060043365725</c:v>
                </c:pt>
                <c:pt idx="596">
                  <c:v>2007.219962462201</c:v>
                </c:pt>
                <c:pt idx="597">
                  <c:v>2007.2309295608995</c:v>
                </c:pt>
                <c:pt idx="598">
                  <c:v>2007.2369116147381</c:v>
                </c:pt>
                <c:pt idx="599">
                  <c:v>2007.2418966596028</c:v>
                </c:pt>
                <c:pt idx="600">
                  <c:v>2007.2508697403657</c:v>
                </c:pt>
                <c:pt idx="601">
                  <c:v>2007.2508697403657</c:v>
                </c:pt>
                <c:pt idx="602">
                  <c:v>2007.2648278659842</c:v>
                </c:pt>
                <c:pt idx="603">
                  <c:v>2007.2757949646923</c:v>
                </c:pt>
                <c:pt idx="604">
                  <c:v>2007.2807800095536</c:v>
                </c:pt>
                <c:pt idx="605">
                  <c:v>2007.2947381351748</c:v>
                </c:pt>
                <c:pt idx="606">
                  <c:v>2007.3176693415624</c:v>
                </c:pt>
                <c:pt idx="607">
                  <c:v>2007.3396035389649</c:v>
                </c:pt>
                <c:pt idx="608">
                  <c:v>2007.3505706376693</c:v>
                </c:pt>
                <c:pt idx="609">
                  <c:v>2007.3705108171298</c:v>
                </c:pt>
                <c:pt idx="610">
                  <c:v>2007.3754958619959</c:v>
                </c:pt>
                <c:pt idx="611">
                  <c:v>2007.3864629607001</c:v>
                </c:pt>
                <c:pt idx="612">
                  <c:v>2007.3954360414548</c:v>
                </c:pt>
                <c:pt idx="613">
                  <c:v>2007.4034121132424</c:v>
                </c:pt>
                <c:pt idx="614">
                  <c:v>2007.409394167081</c:v>
                </c:pt>
                <c:pt idx="615">
                  <c:v>2007.4233522927041</c:v>
                </c:pt>
                <c:pt idx="616">
                  <c:v>2007.4393044362735</c:v>
                </c:pt>
                <c:pt idx="617">
                  <c:v>2007.456253588816</c:v>
                </c:pt>
                <c:pt idx="618">
                  <c:v>2007.46722068752</c:v>
                </c:pt>
                <c:pt idx="619">
                  <c:v>2007.4981279656861</c:v>
                </c:pt>
                <c:pt idx="620">
                  <c:v>2007.5031130105506</c:v>
                </c:pt>
                <c:pt idx="621">
                  <c:v>2007.5090950643901</c:v>
                </c:pt>
                <c:pt idx="622">
                  <c:v>2007.5120860913078</c:v>
                </c:pt>
                <c:pt idx="623">
                  <c:v>2007.514080109255</c:v>
                </c:pt>
                <c:pt idx="624">
                  <c:v>2007.5310292617969</c:v>
                </c:pt>
                <c:pt idx="625">
                  <c:v>2007.54498738742</c:v>
                </c:pt>
                <c:pt idx="626">
                  <c:v>2007.5619365399548</c:v>
                </c:pt>
                <c:pt idx="627">
                  <c:v>2007.575894665586</c:v>
                </c:pt>
                <c:pt idx="628">
                  <c:v>2007.5838707373698</c:v>
                </c:pt>
                <c:pt idx="629">
                  <c:v>2007.5948378360695</c:v>
                </c:pt>
                <c:pt idx="630">
                  <c:v>2007.6087959617014</c:v>
                </c:pt>
                <c:pt idx="631">
                  <c:v>2007.6227540873199</c:v>
                </c:pt>
                <c:pt idx="632">
                  <c:v>2007.642694266782</c:v>
                </c:pt>
                <c:pt idx="633">
                  <c:v>2007.6586464103498</c:v>
                </c:pt>
                <c:pt idx="634">
                  <c:v>2007.6785865898128</c:v>
                </c:pt>
                <c:pt idx="635">
                  <c:v>2007.6895536885181</c:v>
                </c:pt>
                <c:pt idx="636">
                  <c:v>2007.7084968590048</c:v>
                </c:pt>
                <c:pt idx="637">
                  <c:v>2007.7204609666821</c:v>
                </c:pt>
                <c:pt idx="638">
                  <c:v>2007.7204609666821</c:v>
                </c:pt>
                <c:pt idx="639">
                  <c:v>2007.7254460115448</c:v>
                </c:pt>
                <c:pt idx="640">
                  <c:v>2007.7314280653848</c:v>
                </c:pt>
                <c:pt idx="641">
                  <c:v>2007.7364131102515</c:v>
                </c:pt>
                <c:pt idx="642">
                  <c:v>2007.7394041371708</c:v>
                </c:pt>
                <c:pt idx="643">
                  <c:v>2007.7394041371708</c:v>
                </c:pt>
                <c:pt idx="644">
                  <c:v>2007.7593443166277</c:v>
                </c:pt>
                <c:pt idx="645">
                  <c:v>2007.7673203884158</c:v>
                </c:pt>
                <c:pt idx="646">
                  <c:v>2007.7733024422555</c:v>
                </c:pt>
                <c:pt idx="647">
                  <c:v>2007.7862635589056</c:v>
                </c:pt>
                <c:pt idx="648">
                  <c:v>2007.7842695409593</c:v>
                </c:pt>
                <c:pt idx="649">
                  <c:v>2007.792245612744</c:v>
                </c:pt>
                <c:pt idx="650">
                  <c:v>2007.8002216845287</c:v>
                </c:pt>
                <c:pt idx="651">
                  <c:v>2007.812185792206</c:v>
                </c:pt>
                <c:pt idx="652">
                  <c:v>2007.8171708370708</c:v>
                </c:pt>
                <c:pt idx="653">
                  <c:v>2007.8171708370708</c:v>
                </c:pt>
                <c:pt idx="654">
                  <c:v>2007.831128962694</c:v>
                </c:pt>
                <c:pt idx="655">
                  <c:v>2007.831128962694</c:v>
                </c:pt>
                <c:pt idx="656">
                  <c:v>2007.8341199896129</c:v>
                </c:pt>
                <c:pt idx="657">
                  <c:v>2007.8371110165326</c:v>
                </c:pt>
                <c:pt idx="658">
                  <c:v>2007.8480781152366</c:v>
                </c:pt>
                <c:pt idx="659">
                  <c:v>2007.8590452139354</c:v>
                </c:pt>
                <c:pt idx="660">
                  <c:v>2007.8670212857251</c:v>
                </c:pt>
                <c:pt idx="661">
                  <c:v>2007.8700123126428</c:v>
                </c:pt>
                <c:pt idx="662">
                  <c:v>2007.877988384429</c:v>
                </c:pt>
                <c:pt idx="663">
                  <c:v>2007.8919465100453</c:v>
                </c:pt>
                <c:pt idx="664">
                  <c:v>2007.8979285638898</c:v>
                </c:pt>
                <c:pt idx="665">
                  <c:v>2007.9059046356751</c:v>
                </c:pt>
                <c:pt idx="666">
                  <c:v>2007.9088956626001</c:v>
                </c:pt>
                <c:pt idx="667">
                  <c:v>2007.914877716433</c:v>
                </c:pt>
                <c:pt idx="668">
                  <c:v>2007.9198627613011</c:v>
                </c:pt>
                <c:pt idx="669">
                  <c:v>2007.9308298600031</c:v>
                </c:pt>
                <c:pt idx="670">
                  <c:v>2007.936811913841</c:v>
                </c:pt>
                <c:pt idx="671">
                  <c:v>2007.9447879856261</c:v>
                </c:pt>
                <c:pt idx="672">
                  <c:v>2007.9507700394638</c:v>
                </c:pt>
                <c:pt idx="673">
                  <c:v>2007.9587461112485</c:v>
                </c:pt>
                <c:pt idx="674">
                  <c:v>2007.9677191920061</c:v>
                </c:pt>
                <c:pt idx="675">
                  <c:v>2007.9756952637972</c:v>
                </c:pt>
                <c:pt idx="676">
                  <c:v>2007.9836713355755</c:v>
                </c:pt>
                <c:pt idx="677">
                  <c:v>2008.0006204881181</c:v>
                </c:pt>
                <c:pt idx="678">
                  <c:v>2008.0066025419565</c:v>
                </c:pt>
                <c:pt idx="679">
                  <c:v>2008.0115875868219</c:v>
                </c:pt>
                <c:pt idx="680">
                  <c:v>2008.0115875868219</c:v>
                </c:pt>
                <c:pt idx="681">
                  <c:v>2008.0225546855261</c:v>
                </c:pt>
                <c:pt idx="682">
                  <c:v>2008.0225546855261</c:v>
                </c:pt>
                <c:pt idx="683">
                  <c:v>2008.0315277662885</c:v>
                </c:pt>
                <c:pt idx="684">
                  <c:v>2008.0454858919059</c:v>
                </c:pt>
                <c:pt idx="685">
                  <c:v>2008.0504709367708</c:v>
                </c:pt>
                <c:pt idx="686">
                  <c:v>2008.0564529906103</c:v>
                </c:pt>
                <c:pt idx="687">
                  <c:v>2008.0644290623948</c:v>
                </c:pt>
                <c:pt idx="688">
                  <c:v>2008.0704111162336</c:v>
                </c:pt>
                <c:pt idx="689">
                  <c:v>2008.0704111162336</c:v>
                </c:pt>
                <c:pt idx="690">
                  <c:v>2008.0753961611001</c:v>
                </c:pt>
                <c:pt idx="691">
                  <c:v>2008.0843692418548</c:v>
                </c:pt>
                <c:pt idx="692">
                  <c:v>2008.0973303585015</c:v>
                </c:pt>
                <c:pt idx="693">
                  <c:v>2008.1033124123389</c:v>
                </c:pt>
                <c:pt idx="694">
                  <c:v>2008.1222555828338</c:v>
                </c:pt>
                <c:pt idx="695">
                  <c:v>2008.1222555828338</c:v>
                </c:pt>
                <c:pt idx="696">
                  <c:v>2008.1342196905098</c:v>
                </c:pt>
                <c:pt idx="697">
                  <c:v>2008.1392047353718</c:v>
                </c:pt>
                <c:pt idx="698">
                  <c:v>2008.1392047353718</c:v>
                </c:pt>
                <c:pt idx="699">
                  <c:v>2008.1421957622961</c:v>
                </c:pt>
                <c:pt idx="700">
                  <c:v>2008.1481778161328</c:v>
                </c:pt>
                <c:pt idx="701">
                  <c:v>2008.1611389327797</c:v>
                </c:pt>
                <c:pt idx="702">
                  <c:v>2008.1636297062116</c:v>
                </c:pt>
                <c:pt idx="703">
                  <c:v>2008.1831015766302</c:v>
                </c:pt>
                <c:pt idx="704">
                  <c:v>2008.1914586025648</c:v>
                </c:pt>
                <c:pt idx="705">
                  <c:v>2008.2025734470633</c:v>
                </c:pt>
                <c:pt idx="706">
                  <c:v>2008.208089084178</c:v>
                </c:pt>
                <c:pt idx="707">
                  <c:v>2008.2192039286651</c:v>
                </c:pt>
                <c:pt idx="708">
                  <c:v>2008.2331601619712</c:v>
                </c:pt>
                <c:pt idx="709">
                  <c:v>2008.2442750064608</c:v>
                </c:pt>
                <c:pt idx="710">
                  <c:v>2008.255389850952</c:v>
                </c:pt>
                <c:pt idx="711">
                  <c:v>2008.2609054880681</c:v>
                </c:pt>
                <c:pt idx="712">
                  <c:v>2008.2637468768789</c:v>
                </c:pt>
                <c:pt idx="713">
                  <c:v>2008.2776195399329</c:v>
                </c:pt>
                <c:pt idx="714">
                  <c:v>2008.2859765658654</c:v>
                </c:pt>
                <c:pt idx="715">
                  <c:v>2008.2942500215388</c:v>
                </c:pt>
                <c:pt idx="716">
                  <c:v>2008.3026070474714</c:v>
                </c:pt>
                <c:pt idx="717">
                  <c:v>2008.3137218919608</c:v>
                </c:pt>
                <c:pt idx="718">
                  <c:v>2008.3220789178897</c:v>
                </c:pt>
                <c:pt idx="719">
                  <c:v>2008.333193762385</c:v>
                </c:pt>
                <c:pt idx="720">
                  <c:v>2008.3387929697601</c:v>
                </c:pt>
                <c:pt idx="721">
                  <c:v>2008.347066425433</c:v>
                </c:pt>
                <c:pt idx="722">
                  <c:v>2008.3610226587398</c:v>
                </c:pt>
                <c:pt idx="723">
                  <c:v>2008.369379684673</c:v>
                </c:pt>
                <c:pt idx="724">
                  <c:v>2008.3748953217885</c:v>
                </c:pt>
                <c:pt idx="725">
                  <c:v>2008.3860101662801</c:v>
                </c:pt>
                <c:pt idx="726">
                  <c:v>2008.3943671922116</c:v>
                </c:pt>
                <c:pt idx="727">
                  <c:v>2008.4027242181442</c:v>
                </c:pt>
                <c:pt idx="728">
                  <c:v>2008.40823985526</c:v>
                </c:pt>
                <c:pt idx="729">
                  <c:v>2008.4138390626351</c:v>
                </c:pt>
                <c:pt idx="730">
                  <c:v>2008.4193546997501</c:v>
                </c:pt>
                <c:pt idx="731">
                  <c:v>2008.4193546997501</c:v>
                </c:pt>
                <c:pt idx="732">
                  <c:v>2008.4277117256893</c:v>
                </c:pt>
                <c:pt idx="733">
                  <c:v>2008.4360687516198</c:v>
                </c:pt>
                <c:pt idx="734">
                  <c:v>2008.4555406220411</c:v>
                </c:pt>
                <c:pt idx="735">
                  <c:v>2008.474928922202</c:v>
                </c:pt>
                <c:pt idx="736">
                  <c:v>2008.4805281295769</c:v>
                </c:pt>
                <c:pt idx="737">
                  <c:v>2008.4861273369518</c:v>
                </c:pt>
                <c:pt idx="738">
                  <c:v>2008.4916429740674</c:v>
                </c:pt>
                <c:pt idx="739">
                  <c:v>2008.5</c:v>
                </c:pt>
                <c:pt idx="740">
                  <c:v>2008.5055156371161</c:v>
                </c:pt>
                <c:pt idx="741">
                  <c:v>2008.5111148444898</c:v>
                </c:pt>
                <c:pt idx="742">
                  <c:v>2008.508357025933</c:v>
                </c:pt>
                <c:pt idx="743">
                  <c:v>2008.5166304816105</c:v>
                </c:pt>
                <c:pt idx="744">
                  <c:v>2008.5249875075378</c:v>
                </c:pt>
                <c:pt idx="745">
                  <c:v>2008.5287671232954</c:v>
                </c:pt>
                <c:pt idx="746">
                  <c:v>2008.5479452054794</c:v>
                </c:pt>
                <c:pt idx="747">
                  <c:v>2008.5671232876712</c:v>
                </c:pt>
                <c:pt idx="748">
                  <c:v>2008.5863013698629</c:v>
                </c:pt>
                <c:pt idx="749">
                  <c:v>2008.6054794520551</c:v>
                </c:pt>
                <c:pt idx="750">
                  <c:v>2008.6246575342466</c:v>
                </c:pt>
                <c:pt idx="751">
                  <c:v>2008.6438356164331</c:v>
                </c:pt>
                <c:pt idx="752">
                  <c:v>2008.6630136986298</c:v>
                </c:pt>
                <c:pt idx="753">
                  <c:v>2008.682191780822</c:v>
                </c:pt>
                <c:pt idx="754">
                  <c:v>2008.682191780822</c:v>
                </c:pt>
                <c:pt idx="755">
                  <c:v>2008.7013698630137</c:v>
                </c:pt>
                <c:pt idx="756">
                  <c:v>2008.7205479452061</c:v>
                </c:pt>
                <c:pt idx="757">
                  <c:v>2008.7397260273972</c:v>
                </c:pt>
                <c:pt idx="758">
                  <c:v>2008.7589041095891</c:v>
                </c:pt>
                <c:pt idx="759">
                  <c:v>2008.7780821917811</c:v>
                </c:pt>
                <c:pt idx="760">
                  <c:v>2008.7972602739726</c:v>
                </c:pt>
                <c:pt idx="761">
                  <c:v>2008.8164383561602</c:v>
                </c:pt>
                <c:pt idx="762">
                  <c:v>2008.8356164383558</c:v>
                </c:pt>
                <c:pt idx="763">
                  <c:v>2008.8547945205478</c:v>
                </c:pt>
                <c:pt idx="764">
                  <c:v>2008.8739726027397</c:v>
                </c:pt>
                <c:pt idx="765">
                  <c:v>2008.8931506849308</c:v>
                </c:pt>
                <c:pt idx="766">
                  <c:v>2008.9123287671232</c:v>
                </c:pt>
                <c:pt idx="767">
                  <c:v>2008.9315068493152</c:v>
                </c:pt>
                <c:pt idx="768">
                  <c:v>2008.9506849315069</c:v>
                </c:pt>
                <c:pt idx="769">
                  <c:v>2008.9698630137011</c:v>
                </c:pt>
                <c:pt idx="770">
                  <c:v>2008.9890410958899</c:v>
                </c:pt>
                <c:pt idx="771">
                  <c:v>2009.0082191780823</c:v>
                </c:pt>
                <c:pt idx="772">
                  <c:v>2009.0273972602761</c:v>
                </c:pt>
                <c:pt idx="773">
                  <c:v>2009.0465753424705</c:v>
                </c:pt>
                <c:pt idx="774">
                  <c:v>2009.0657534246654</c:v>
                </c:pt>
                <c:pt idx="775">
                  <c:v>2009.084931506844</c:v>
                </c:pt>
                <c:pt idx="776">
                  <c:v>2009.1041095890398</c:v>
                </c:pt>
                <c:pt idx="777">
                  <c:v>2009.1232876712329</c:v>
                </c:pt>
                <c:pt idx="778">
                  <c:v>2009.1424657534246</c:v>
                </c:pt>
                <c:pt idx="779">
                  <c:v>2009.1616438356148</c:v>
                </c:pt>
                <c:pt idx="780">
                  <c:v>2009.1808219178035</c:v>
                </c:pt>
                <c:pt idx="781">
                  <c:v>2009.1917808219148</c:v>
                </c:pt>
                <c:pt idx="782">
                  <c:v>2009.2109589041111</c:v>
                </c:pt>
                <c:pt idx="783">
                  <c:v>2009.2301369862998</c:v>
                </c:pt>
                <c:pt idx="784">
                  <c:v>2009.2493150684932</c:v>
                </c:pt>
                <c:pt idx="785">
                  <c:v>2009.2684931506851</c:v>
                </c:pt>
                <c:pt idx="786">
                  <c:v>2009.2876712328766</c:v>
                </c:pt>
                <c:pt idx="787">
                  <c:v>2009.3068493150686</c:v>
                </c:pt>
                <c:pt idx="788">
                  <c:v>2009.3260273972603</c:v>
                </c:pt>
                <c:pt idx="789">
                  <c:v>2009.345205479452</c:v>
                </c:pt>
                <c:pt idx="790">
                  <c:v>2009.3643835616438</c:v>
                </c:pt>
                <c:pt idx="791">
                  <c:v>2009.3835616438357</c:v>
                </c:pt>
                <c:pt idx="792">
                  <c:v>2009.4027397260281</c:v>
                </c:pt>
                <c:pt idx="793">
                  <c:v>2009.4219178082201</c:v>
                </c:pt>
                <c:pt idx="794">
                  <c:v>2009.4410958904109</c:v>
                </c:pt>
                <c:pt idx="795">
                  <c:v>2009.4602739726031</c:v>
                </c:pt>
                <c:pt idx="796">
                  <c:v>2009.479452054795</c:v>
                </c:pt>
                <c:pt idx="797">
                  <c:v>2009.4986301369859</c:v>
                </c:pt>
                <c:pt idx="798">
                  <c:v>2009.5178082191778</c:v>
                </c:pt>
                <c:pt idx="799">
                  <c:v>2009.53698630137</c:v>
                </c:pt>
                <c:pt idx="800">
                  <c:v>2009.5561643835617</c:v>
                </c:pt>
                <c:pt idx="801">
                  <c:v>2009.5753424657535</c:v>
                </c:pt>
                <c:pt idx="802">
                  <c:v>2009.5945205479409</c:v>
                </c:pt>
                <c:pt idx="803">
                  <c:v>2009.6136986301358</c:v>
                </c:pt>
                <c:pt idx="804">
                  <c:v>2009.632876712325</c:v>
                </c:pt>
                <c:pt idx="805">
                  <c:v>2009.6520547945206</c:v>
                </c:pt>
                <c:pt idx="806">
                  <c:v>2009.6712328767055</c:v>
                </c:pt>
                <c:pt idx="807">
                  <c:v>2009.6904109588961</c:v>
                </c:pt>
                <c:pt idx="808">
                  <c:v>2009.7095890411013</c:v>
                </c:pt>
                <c:pt idx="809">
                  <c:v>2009.7287671232964</c:v>
                </c:pt>
                <c:pt idx="810">
                  <c:v>2009.7479452054795</c:v>
                </c:pt>
                <c:pt idx="811">
                  <c:v>2009.7671232876712</c:v>
                </c:pt>
                <c:pt idx="812">
                  <c:v>2009.7863013698629</c:v>
                </c:pt>
                <c:pt idx="813">
                  <c:v>2009.8054794520551</c:v>
                </c:pt>
                <c:pt idx="814">
                  <c:v>2009.8246575342466</c:v>
                </c:pt>
                <c:pt idx="815">
                  <c:v>2009.8438356164338</c:v>
                </c:pt>
                <c:pt idx="816">
                  <c:v>2009.8630136986299</c:v>
                </c:pt>
                <c:pt idx="817">
                  <c:v>2009.8821917808218</c:v>
                </c:pt>
                <c:pt idx="818">
                  <c:v>2009.9013698630151</c:v>
                </c:pt>
                <c:pt idx="819">
                  <c:v>2009.9205479452098</c:v>
                </c:pt>
                <c:pt idx="820">
                  <c:v>2009.9397260273972</c:v>
                </c:pt>
                <c:pt idx="821">
                  <c:v>2009.9589041095901</c:v>
                </c:pt>
                <c:pt idx="822">
                  <c:v>2009.9780821917811</c:v>
                </c:pt>
                <c:pt idx="823">
                  <c:v>2009.9972602739726</c:v>
                </c:pt>
                <c:pt idx="824">
                  <c:v>2010.0164383561644</c:v>
                </c:pt>
                <c:pt idx="825">
                  <c:v>2010.0356164383559</c:v>
                </c:pt>
                <c:pt idx="826">
                  <c:v>2010.0547945205478</c:v>
                </c:pt>
                <c:pt idx="827">
                  <c:v>2010.07397260274</c:v>
                </c:pt>
                <c:pt idx="828">
                  <c:v>2010.0931506849308</c:v>
                </c:pt>
                <c:pt idx="829">
                  <c:v>2010.1123287671228</c:v>
                </c:pt>
                <c:pt idx="830">
                  <c:v>2010.1315068493109</c:v>
                </c:pt>
                <c:pt idx="831">
                  <c:v>2010.1506849315058</c:v>
                </c:pt>
                <c:pt idx="832">
                  <c:v>2010.1698630136987</c:v>
                </c:pt>
                <c:pt idx="833">
                  <c:v>2010.1890410958861</c:v>
                </c:pt>
                <c:pt idx="834">
                  <c:v>2010.2082191780821</c:v>
                </c:pt>
                <c:pt idx="835">
                  <c:v>2010.2273972602761</c:v>
                </c:pt>
                <c:pt idx="836">
                  <c:v>2010.2465753424715</c:v>
                </c:pt>
                <c:pt idx="837">
                  <c:v>2010.2657534246659</c:v>
                </c:pt>
                <c:pt idx="838">
                  <c:v>2010.2849315068447</c:v>
                </c:pt>
                <c:pt idx="839">
                  <c:v>2010.3041095890408</c:v>
                </c:pt>
                <c:pt idx="840">
                  <c:v>2010.3232876712329</c:v>
                </c:pt>
                <c:pt idx="841">
                  <c:v>2010.3424657534247</c:v>
                </c:pt>
                <c:pt idx="842">
                  <c:v>2010.3616438356148</c:v>
                </c:pt>
                <c:pt idx="843">
                  <c:v>2010.3808219178036</c:v>
                </c:pt>
                <c:pt idx="844">
                  <c:v>2010.4</c:v>
                </c:pt>
                <c:pt idx="845">
                  <c:v>2010.4191780821959</c:v>
                </c:pt>
                <c:pt idx="846">
                  <c:v>2010.4383561643835</c:v>
                </c:pt>
                <c:pt idx="847">
                  <c:v>2010.4575342465753</c:v>
                </c:pt>
                <c:pt idx="848">
                  <c:v>2010.4767123287681</c:v>
                </c:pt>
                <c:pt idx="849">
                  <c:v>2010.4958904109601</c:v>
                </c:pt>
                <c:pt idx="850">
                  <c:v>2010.5150684931511</c:v>
                </c:pt>
                <c:pt idx="851">
                  <c:v>2010.534246575334</c:v>
                </c:pt>
                <c:pt idx="852">
                  <c:v>2010.5534246575276</c:v>
                </c:pt>
                <c:pt idx="853">
                  <c:v>2010.5726027397259</c:v>
                </c:pt>
                <c:pt idx="854">
                  <c:v>2010.5917808219178</c:v>
                </c:pt>
                <c:pt idx="855">
                  <c:v>2010.61095890411</c:v>
                </c:pt>
                <c:pt idx="856">
                  <c:v>2010.6301369862999</c:v>
                </c:pt>
                <c:pt idx="857">
                  <c:v>2010.6493150684928</c:v>
                </c:pt>
                <c:pt idx="858">
                  <c:v>2010.668493150685</c:v>
                </c:pt>
                <c:pt idx="859">
                  <c:v>2010.6876712328758</c:v>
                </c:pt>
                <c:pt idx="860">
                  <c:v>2010.7068493150684</c:v>
                </c:pt>
                <c:pt idx="861">
                  <c:v>2010.7260273972611</c:v>
                </c:pt>
                <c:pt idx="862">
                  <c:v>2010.7452054794521</c:v>
                </c:pt>
                <c:pt idx="863">
                  <c:v>2010.7643835616439</c:v>
                </c:pt>
                <c:pt idx="864">
                  <c:v>2010.783561643836</c:v>
                </c:pt>
                <c:pt idx="865">
                  <c:v>2010.8027397260273</c:v>
                </c:pt>
                <c:pt idx="866">
                  <c:v>2010.8219178082193</c:v>
                </c:pt>
                <c:pt idx="867">
                  <c:v>2010.8410958904108</c:v>
                </c:pt>
                <c:pt idx="868">
                  <c:v>2010.8602739726027</c:v>
                </c:pt>
                <c:pt idx="869">
                  <c:v>2010.8794520547945</c:v>
                </c:pt>
                <c:pt idx="870">
                  <c:v>2010.8986301369848</c:v>
                </c:pt>
                <c:pt idx="871">
                  <c:v>2010.9178082191779</c:v>
                </c:pt>
                <c:pt idx="872">
                  <c:v>2010.9369863013701</c:v>
                </c:pt>
                <c:pt idx="873">
                  <c:v>2010.9561643835657</c:v>
                </c:pt>
                <c:pt idx="874">
                  <c:v>2010.9753424657533</c:v>
                </c:pt>
                <c:pt idx="875">
                  <c:v>2010.9945205479448</c:v>
                </c:pt>
                <c:pt idx="876">
                  <c:v>2011.013698630137</c:v>
                </c:pt>
                <c:pt idx="877">
                  <c:v>2011.0328767123278</c:v>
                </c:pt>
                <c:pt idx="878">
                  <c:v>2011.0520547945205</c:v>
                </c:pt>
                <c:pt idx="879">
                  <c:v>2011.0712328767079</c:v>
                </c:pt>
                <c:pt idx="880">
                  <c:v>2011.0904109588976</c:v>
                </c:pt>
                <c:pt idx="881">
                  <c:v>2011.1095890410961</c:v>
                </c:pt>
                <c:pt idx="882">
                  <c:v>2011.1287671232931</c:v>
                </c:pt>
                <c:pt idx="883">
                  <c:v>2011.1479452054778</c:v>
                </c:pt>
                <c:pt idx="884">
                  <c:v>2011.1671232876708</c:v>
                </c:pt>
                <c:pt idx="885">
                  <c:v>2011.1863013698628</c:v>
                </c:pt>
                <c:pt idx="886">
                  <c:v>2011.2054794520561</c:v>
                </c:pt>
                <c:pt idx="887">
                  <c:v>2011.2246575342465</c:v>
                </c:pt>
                <c:pt idx="888">
                  <c:v>2011.2438356164378</c:v>
                </c:pt>
                <c:pt idx="889">
                  <c:v>2011.2630136986302</c:v>
                </c:pt>
                <c:pt idx="890">
                  <c:v>2011.2821917808219</c:v>
                </c:pt>
                <c:pt idx="891">
                  <c:v>2011.3013698630136</c:v>
                </c:pt>
                <c:pt idx="892">
                  <c:v>2011.3205</c:v>
                </c:pt>
                <c:pt idx="893">
                  <c:v>2011.3397</c:v>
                </c:pt>
                <c:pt idx="894">
                  <c:v>2011.3588999999999</c:v>
                </c:pt>
                <c:pt idx="895">
                  <c:v>2011.3780999999999</c:v>
                </c:pt>
                <c:pt idx="896">
                  <c:v>2011.3972999999999</c:v>
                </c:pt>
                <c:pt idx="897">
                  <c:v>2011.4164000000001</c:v>
                </c:pt>
                <c:pt idx="898">
                  <c:v>2011.4356000000041</c:v>
                </c:pt>
                <c:pt idx="899">
                  <c:v>2011.4548</c:v>
                </c:pt>
                <c:pt idx="900">
                  <c:v>2011.4739999999999</c:v>
                </c:pt>
                <c:pt idx="901">
                  <c:v>2011.4931999999999</c:v>
                </c:pt>
                <c:pt idx="902">
                  <c:v>2011.5122999999999</c:v>
                </c:pt>
                <c:pt idx="903">
                  <c:v>2011.5174537987834</c:v>
                </c:pt>
                <c:pt idx="904">
                  <c:v>2011.5366187542911</c:v>
                </c:pt>
                <c:pt idx="905">
                  <c:v>2011.5557837098011</c:v>
                </c:pt>
                <c:pt idx="906">
                  <c:v>2011.5749486653037</c:v>
                </c:pt>
                <c:pt idx="907">
                  <c:v>2011.5941136208178</c:v>
                </c:pt>
                <c:pt idx="908">
                  <c:v>2011.6132785763209</c:v>
                </c:pt>
                <c:pt idx="909">
                  <c:v>2011.6324435318304</c:v>
                </c:pt>
                <c:pt idx="910">
                  <c:v>2011.6516084873488</c:v>
                </c:pt>
                <c:pt idx="911">
                  <c:v>2011.6707734428587</c:v>
                </c:pt>
                <c:pt idx="912">
                  <c:v>2011.6899383983616</c:v>
                </c:pt>
                <c:pt idx="913">
                  <c:v>2011.7091033538786</c:v>
                </c:pt>
                <c:pt idx="914">
                  <c:v>2011.7282683093886</c:v>
                </c:pt>
                <c:pt idx="915">
                  <c:v>2011.7474332648978</c:v>
                </c:pt>
                <c:pt idx="916">
                  <c:v>2011.7665982204085</c:v>
                </c:pt>
                <c:pt idx="917">
                  <c:v>2011.7857631759211</c:v>
                </c:pt>
                <c:pt idx="918">
                  <c:v>2011.8049281314238</c:v>
                </c:pt>
                <c:pt idx="919">
                  <c:v>2011.8240930869379</c:v>
                </c:pt>
                <c:pt idx="920">
                  <c:v>2011.8432580424478</c:v>
                </c:pt>
                <c:pt idx="921">
                  <c:v>2011.8624229979516</c:v>
                </c:pt>
                <c:pt idx="922">
                  <c:v>2011.8815879534682</c:v>
                </c:pt>
                <c:pt idx="923">
                  <c:v>2011.9007529089781</c:v>
                </c:pt>
                <c:pt idx="924">
                  <c:v>2011.9199178644881</c:v>
                </c:pt>
                <c:pt idx="925">
                  <c:v>2011.9390828199978</c:v>
                </c:pt>
                <c:pt idx="926">
                  <c:v>2011.958247775508</c:v>
                </c:pt>
                <c:pt idx="927">
                  <c:v>2011.9774127310179</c:v>
                </c:pt>
                <c:pt idx="928">
                  <c:v>2011.9965776865345</c:v>
                </c:pt>
                <c:pt idx="929">
                  <c:v>2012.015742642038</c:v>
                </c:pt>
                <c:pt idx="930">
                  <c:v>2012.0349075975478</c:v>
                </c:pt>
                <c:pt idx="931">
                  <c:v>2012.0540725530548</c:v>
                </c:pt>
                <c:pt idx="932">
                  <c:v>2012.0732375085634</c:v>
                </c:pt>
                <c:pt idx="933">
                  <c:v>2012.0924024640776</c:v>
                </c:pt>
                <c:pt idx="934">
                  <c:v>2012.111567419588</c:v>
                </c:pt>
                <c:pt idx="935">
                  <c:v>2012.1307323750948</c:v>
                </c:pt>
                <c:pt idx="936">
                  <c:v>2012.1498973306075</c:v>
                </c:pt>
                <c:pt idx="937">
                  <c:v>2012.1690622861174</c:v>
                </c:pt>
                <c:pt idx="938">
                  <c:v>2012.1882272416274</c:v>
                </c:pt>
                <c:pt idx="939">
                  <c:v>2012.2073921971373</c:v>
                </c:pt>
                <c:pt idx="940">
                  <c:v>2012.2265571526552</c:v>
                </c:pt>
                <c:pt idx="941">
                  <c:v>2012.2457221081581</c:v>
                </c:pt>
                <c:pt idx="942">
                  <c:v>2012.2648870636681</c:v>
                </c:pt>
                <c:pt idx="943">
                  <c:v>2012.2840520191758</c:v>
                </c:pt>
                <c:pt idx="944">
                  <c:v>2012.2874743326488</c:v>
                </c:pt>
                <c:pt idx="945">
                  <c:v>2012.3066392881587</c:v>
                </c:pt>
                <c:pt idx="946">
                  <c:v>2012.3258042436687</c:v>
                </c:pt>
                <c:pt idx="947">
                  <c:v>2012.3449691991786</c:v>
                </c:pt>
                <c:pt idx="948">
                  <c:v>2012.3641341546843</c:v>
                </c:pt>
                <c:pt idx="949">
                  <c:v>2012.3832991101979</c:v>
                </c:pt>
                <c:pt idx="950">
                  <c:v>2012.4024640657085</c:v>
                </c:pt>
                <c:pt idx="951">
                  <c:v>2012.4216290212228</c:v>
                </c:pt>
                <c:pt idx="952">
                  <c:v>2012.4407939767311</c:v>
                </c:pt>
                <c:pt idx="953">
                  <c:v>2012.4599589322381</c:v>
                </c:pt>
                <c:pt idx="954">
                  <c:v>2012.4791238877481</c:v>
                </c:pt>
                <c:pt idx="955">
                  <c:v>2012.498288843258</c:v>
                </c:pt>
                <c:pt idx="956">
                  <c:v>2012.5174537987721</c:v>
                </c:pt>
                <c:pt idx="957">
                  <c:v>2012.5366187542811</c:v>
                </c:pt>
                <c:pt idx="958">
                  <c:v>2012.5557837097945</c:v>
                </c:pt>
                <c:pt idx="959">
                  <c:v>2012.5749486652978</c:v>
                </c:pt>
                <c:pt idx="960">
                  <c:v>2012.5941136208078</c:v>
                </c:pt>
                <c:pt idx="961">
                  <c:v>2012.6132785763095</c:v>
                </c:pt>
                <c:pt idx="962">
                  <c:v>2012.632443531819</c:v>
                </c:pt>
                <c:pt idx="963">
                  <c:v>2012.6516084873374</c:v>
                </c:pt>
                <c:pt idx="964">
                  <c:v>2012.6707734428473</c:v>
                </c:pt>
                <c:pt idx="965">
                  <c:v>2012.6899383983498</c:v>
                </c:pt>
                <c:pt idx="966">
                  <c:v>2012.7091033538672</c:v>
                </c:pt>
                <c:pt idx="967">
                  <c:v>2012.7282683093772</c:v>
                </c:pt>
                <c:pt idx="968">
                  <c:v>2012.7474332648858</c:v>
                </c:pt>
                <c:pt idx="969">
                  <c:v>2012.7665982203971</c:v>
                </c:pt>
                <c:pt idx="970">
                  <c:v>2012.7857631759109</c:v>
                </c:pt>
                <c:pt idx="971">
                  <c:v>2012.8049281314122</c:v>
                </c:pt>
                <c:pt idx="972">
                  <c:v>2012.8240930869258</c:v>
                </c:pt>
                <c:pt idx="973">
                  <c:v>2012.8432580424358</c:v>
                </c:pt>
                <c:pt idx="974">
                  <c:v>2012.8624229979396</c:v>
                </c:pt>
                <c:pt idx="975">
                  <c:v>2012.8815879534566</c:v>
                </c:pt>
                <c:pt idx="976">
                  <c:v>2012.9007529089665</c:v>
                </c:pt>
                <c:pt idx="977">
                  <c:v>2012.9199178644765</c:v>
                </c:pt>
                <c:pt idx="978">
                  <c:v>2012.9390828199848</c:v>
                </c:pt>
                <c:pt idx="979">
                  <c:v>2012.9582477754959</c:v>
                </c:pt>
                <c:pt idx="980">
                  <c:v>2012.9774127310059</c:v>
                </c:pt>
                <c:pt idx="981">
                  <c:v>2012.9965776865217</c:v>
                </c:pt>
                <c:pt idx="982">
                  <c:v>2013.0191780821917</c:v>
                </c:pt>
                <c:pt idx="983">
                  <c:v>2013.0383561643835</c:v>
                </c:pt>
                <c:pt idx="984">
                  <c:v>2013.0575342465754</c:v>
                </c:pt>
                <c:pt idx="985">
                  <c:v>2013.0767123287671</c:v>
                </c:pt>
                <c:pt idx="986">
                  <c:v>2013.0958904109589</c:v>
                </c:pt>
                <c:pt idx="987">
                  <c:v>2013.1150684931511</c:v>
                </c:pt>
                <c:pt idx="988">
                  <c:v>2013.1342465753321</c:v>
                </c:pt>
                <c:pt idx="989">
                  <c:v>2013.1534246575261</c:v>
                </c:pt>
                <c:pt idx="990">
                  <c:v>2013.1726027397258</c:v>
                </c:pt>
                <c:pt idx="991">
                  <c:v>2013.1917808219148</c:v>
                </c:pt>
                <c:pt idx="992">
                  <c:v>2013.2109589041111</c:v>
                </c:pt>
                <c:pt idx="993">
                  <c:v>2013.2301369862998</c:v>
                </c:pt>
                <c:pt idx="994">
                  <c:v>2013.2493150684932</c:v>
                </c:pt>
                <c:pt idx="995">
                  <c:v>2013.2684931506851</c:v>
                </c:pt>
                <c:pt idx="996">
                  <c:v>2013.2876712328766</c:v>
                </c:pt>
                <c:pt idx="997">
                  <c:v>2013.3068493150686</c:v>
                </c:pt>
                <c:pt idx="998">
                  <c:v>2013.3260273972603</c:v>
                </c:pt>
                <c:pt idx="999">
                  <c:v>2013.345205479452</c:v>
                </c:pt>
                <c:pt idx="1000">
                  <c:v>2013.3643835616438</c:v>
                </c:pt>
                <c:pt idx="1001">
                  <c:v>2013.3835616438357</c:v>
                </c:pt>
                <c:pt idx="1002">
                  <c:v>2013.4027397260281</c:v>
                </c:pt>
                <c:pt idx="1003">
                  <c:v>2013.4219178082201</c:v>
                </c:pt>
                <c:pt idx="1004">
                  <c:v>2013.4410958904109</c:v>
                </c:pt>
                <c:pt idx="1005">
                  <c:v>2013.4602739726031</c:v>
                </c:pt>
                <c:pt idx="1006">
                  <c:v>2013.479452054795</c:v>
                </c:pt>
                <c:pt idx="1007">
                  <c:v>2013.4986301369859</c:v>
                </c:pt>
                <c:pt idx="1008">
                  <c:v>2013.5178082191778</c:v>
                </c:pt>
                <c:pt idx="1009">
                  <c:v>2013.53698630137</c:v>
                </c:pt>
                <c:pt idx="1010">
                  <c:v>2013.5561643835617</c:v>
                </c:pt>
                <c:pt idx="1011">
                  <c:v>2013.5753424657535</c:v>
                </c:pt>
                <c:pt idx="1012">
                  <c:v>2013.5945205479409</c:v>
                </c:pt>
                <c:pt idx="1013">
                  <c:v>2013.6136986301358</c:v>
                </c:pt>
                <c:pt idx="1014">
                  <c:v>2013.632876712325</c:v>
                </c:pt>
                <c:pt idx="1015">
                  <c:v>2013.6520547945206</c:v>
                </c:pt>
                <c:pt idx="1016">
                  <c:v>2013.6712328767055</c:v>
                </c:pt>
                <c:pt idx="1017">
                  <c:v>2013.6904109588961</c:v>
                </c:pt>
                <c:pt idx="1018">
                  <c:v>2013.7095890411013</c:v>
                </c:pt>
                <c:pt idx="1019">
                  <c:v>2013.7287671232964</c:v>
                </c:pt>
                <c:pt idx="1020">
                  <c:v>2013.7479452054795</c:v>
                </c:pt>
                <c:pt idx="1021">
                  <c:v>2013.7671232876712</c:v>
                </c:pt>
                <c:pt idx="1022">
                  <c:v>2013.7863013698629</c:v>
                </c:pt>
                <c:pt idx="1023">
                  <c:v>2013.8054794520551</c:v>
                </c:pt>
                <c:pt idx="1024">
                  <c:v>2013.8246575342466</c:v>
                </c:pt>
                <c:pt idx="1025">
                  <c:v>2013.8438356164338</c:v>
                </c:pt>
                <c:pt idx="1026">
                  <c:v>2013.8630136986299</c:v>
                </c:pt>
                <c:pt idx="1027">
                  <c:v>2013.8821917808218</c:v>
                </c:pt>
                <c:pt idx="1028">
                  <c:v>2013.9013698630151</c:v>
                </c:pt>
                <c:pt idx="1029">
                  <c:v>2013.9205479452098</c:v>
                </c:pt>
                <c:pt idx="1030">
                  <c:v>2013.9397260273972</c:v>
                </c:pt>
                <c:pt idx="1031">
                  <c:v>2013.9589041095901</c:v>
                </c:pt>
                <c:pt idx="1032">
                  <c:v>2013.9780821917811</c:v>
                </c:pt>
                <c:pt idx="1033">
                  <c:v>2013.9972602739726</c:v>
                </c:pt>
                <c:pt idx="1034">
                  <c:v>2014.0164383561644</c:v>
                </c:pt>
                <c:pt idx="1035">
                  <c:v>2014.0356164383559</c:v>
                </c:pt>
                <c:pt idx="1036">
                  <c:v>2014.0547945205478</c:v>
                </c:pt>
                <c:pt idx="1037">
                  <c:v>2014.07397260274</c:v>
                </c:pt>
                <c:pt idx="1038">
                  <c:v>2014.0931506849308</c:v>
                </c:pt>
                <c:pt idx="1039">
                  <c:v>2014.1123287671228</c:v>
                </c:pt>
                <c:pt idx="1040">
                  <c:v>2014.1315068493109</c:v>
                </c:pt>
                <c:pt idx="1041">
                  <c:v>2014.1506849315058</c:v>
                </c:pt>
                <c:pt idx="1042">
                  <c:v>2014.1698630136987</c:v>
                </c:pt>
                <c:pt idx="1043">
                  <c:v>2014.1890410958861</c:v>
                </c:pt>
                <c:pt idx="1044">
                  <c:v>2014.2082191780821</c:v>
                </c:pt>
                <c:pt idx="1045">
                  <c:v>2014.2273972602761</c:v>
                </c:pt>
                <c:pt idx="1046">
                  <c:v>2014.2465753424715</c:v>
                </c:pt>
                <c:pt idx="1047">
                  <c:v>2014.2657534246659</c:v>
                </c:pt>
                <c:pt idx="1048">
                  <c:v>2014.2849315068447</c:v>
                </c:pt>
                <c:pt idx="1049">
                  <c:v>2014.3041095890408</c:v>
                </c:pt>
                <c:pt idx="1050">
                  <c:v>2014.3232876712329</c:v>
                </c:pt>
                <c:pt idx="1051">
                  <c:v>2014.3424657534247</c:v>
                </c:pt>
                <c:pt idx="1052">
                  <c:v>2014.3616438356148</c:v>
                </c:pt>
                <c:pt idx="1053">
                  <c:v>2014.3808219178036</c:v>
                </c:pt>
                <c:pt idx="1054">
                  <c:v>2014.4</c:v>
                </c:pt>
                <c:pt idx="1055">
                  <c:v>2014.4191780821959</c:v>
                </c:pt>
                <c:pt idx="1056">
                  <c:v>2014.4383561643835</c:v>
                </c:pt>
                <c:pt idx="1057">
                  <c:v>2014.4575342465753</c:v>
                </c:pt>
                <c:pt idx="1058">
                  <c:v>2014.4767123287681</c:v>
                </c:pt>
                <c:pt idx="1059">
                  <c:v>2014.4958904109601</c:v>
                </c:pt>
                <c:pt idx="1060">
                  <c:v>2014.5150684931511</c:v>
                </c:pt>
                <c:pt idx="1061">
                  <c:v>2014.534246575334</c:v>
                </c:pt>
                <c:pt idx="1062">
                  <c:v>2014.5534246575276</c:v>
                </c:pt>
                <c:pt idx="1063">
                  <c:v>2014.5726027397259</c:v>
                </c:pt>
                <c:pt idx="1064">
                  <c:v>2014.5917808219178</c:v>
                </c:pt>
                <c:pt idx="1065">
                  <c:v>2014.61095890411</c:v>
                </c:pt>
                <c:pt idx="1066">
                  <c:v>2014.6301369862999</c:v>
                </c:pt>
                <c:pt idx="1067">
                  <c:v>2014.6493150684928</c:v>
                </c:pt>
                <c:pt idx="1068">
                  <c:v>2014.668493150685</c:v>
                </c:pt>
                <c:pt idx="1069">
                  <c:v>2014.6876712328758</c:v>
                </c:pt>
                <c:pt idx="1070">
                  <c:v>2014.7068493150684</c:v>
                </c:pt>
                <c:pt idx="1071">
                  <c:v>2014.7095890411013</c:v>
                </c:pt>
                <c:pt idx="1072">
                  <c:v>2014.7287671232964</c:v>
                </c:pt>
                <c:pt idx="1073">
                  <c:v>2014.7479452054795</c:v>
                </c:pt>
                <c:pt idx="1074">
                  <c:v>2014.7671232876712</c:v>
                </c:pt>
                <c:pt idx="1075">
                  <c:v>2014.7863013698629</c:v>
                </c:pt>
                <c:pt idx="1076">
                  <c:v>2014.8054794520551</c:v>
                </c:pt>
                <c:pt idx="1077">
                  <c:v>2014.8246575342466</c:v>
                </c:pt>
                <c:pt idx="1078">
                  <c:v>2014.8438356164338</c:v>
                </c:pt>
                <c:pt idx="1079">
                  <c:v>2014.8630136986299</c:v>
                </c:pt>
                <c:pt idx="1080">
                  <c:v>2014.8821917808218</c:v>
                </c:pt>
                <c:pt idx="1081">
                  <c:v>2014.9013698630151</c:v>
                </c:pt>
                <c:pt idx="1082">
                  <c:v>2014.9205479452098</c:v>
                </c:pt>
                <c:pt idx="1083">
                  <c:v>2014.9397260273972</c:v>
                </c:pt>
                <c:pt idx="1084">
                  <c:v>2014.9589041095901</c:v>
                </c:pt>
                <c:pt idx="1085">
                  <c:v>2014.9780821917811</c:v>
                </c:pt>
                <c:pt idx="1086">
                  <c:v>2014.9972602739726</c:v>
                </c:pt>
                <c:pt idx="1087">
                  <c:v>2015.0191780821917</c:v>
                </c:pt>
                <c:pt idx="1088">
                  <c:v>2015.0383561643835</c:v>
                </c:pt>
                <c:pt idx="1089">
                  <c:v>2015.0575342465754</c:v>
                </c:pt>
                <c:pt idx="1090">
                  <c:v>2015.0767123287671</c:v>
                </c:pt>
                <c:pt idx="1091">
                  <c:v>2015.0958904109589</c:v>
                </c:pt>
                <c:pt idx="1092">
                  <c:v>2015.1150684931511</c:v>
                </c:pt>
                <c:pt idx="1093">
                  <c:v>2015.1342465753321</c:v>
                </c:pt>
                <c:pt idx="1094">
                  <c:v>2015.1534246575261</c:v>
                </c:pt>
                <c:pt idx="1095">
                  <c:v>2015.1726027397258</c:v>
                </c:pt>
                <c:pt idx="1096">
                  <c:v>2015.1917808219148</c:v>
                </c:pt>
                <c:pt idx="1097">
                  <c:v>2015.2109589041111</c:v>
                </c:pt>
                <c:pt idx="1098">
                  <c:v>2015.2301369862998</c:v>
                </c:pt>
                <c:pt idx="1099">
                  <c:v>2015.2493150684932</c:v>
                </c:pt>
                <c:pt idx="1100">
                  <c:v>2015.2684931506851</c:v>
                </c:pt>
                <c:pt idx="1101">
                  <c:v>2015.2876712328766</c:v>
                </c:pt>
                <c:pt idx="1102">
                  <c:v>2015.3068493150686</c:v>
                </c:pt>
                <c:pt idx="1103">
                  <c:v>2015.3260273972603</c:v>
                </c:pt>
                <c:pt idx="1104">
                  <c:v>2015.345205479452</c:v>
                </c:pt>
                <c:pt idx="1105">
                  <c:v>2015.3643835616438</c:v>
                </c:pt>
                <c:pt idx="1106">
                  <c:v>2015.3835616438357</c:v>
                </c:pt>
                <c:pt idx="1107">
                  <c:v>2015.4027397260281</c:v>
                </c:pt>
                <c:pt idx="1108">
                  <c:v>2015.4219178082201</c:v>
                </c:pt>
                <c:pt idx="1109">
                  <c:v>2015.4410958904109</c:v>
                </c:pt>
                <c:pt idx="1110">
                  <c:v>2015.4602739726031</c:v>
                </c:pt>
                <c:pt idx="1111">
                  <c:v>2015.479452054795</c:v>
                </c:pt>
                <c:pt idx="1112">
                  <c:v>2015.4986301369859</c:v>
                </c:pt>
                <c:pt idx="1113">
                  <c:v>2015.5178082191778</c:v>
                </c:pt>
                <c:pt idx="1114">
                  <c:v>2015.53698630137</c:v>
                </c:pt>
                <c:pt idx="1115">
                  <c:v>2015.5561643835617</c:v>
                </c:pt>
                <c:pt idx="1116">
                  <c:v>2015.5753424657535</c:v>
                </c:pt>
                <c:pt idx="1117">
                  <c:v>2015.5945205479409</c:v>
                </c:pt>
                <c:pt idx="1118">
                  <c:v>2015.6136986301358</c:v>
                </c:pt>
                <c:pt idx="1119">
                  <c:v>2015.632876712325</c:v>
                </c:pt>
                <c:pt idx="1120">
                  <c:v>2015.6520547945206</c:v>
                </c:pt>
                <c:pt idx="1121">
                  <c:v>2015.6712328767055</c:v>
                </c:pt>
                <c:pt idx="1122">
                  <c:v>2015.6904109588961</c:v>
                </c:pt>
                <c:pt idx="1123">
                  <c:v>2015.7095890411013</c:v>
                </c:pt>
                <c:pt idx="1124">
                  <c:v>2015.7287671232964</c:v>
                </c:pt>
                <c:pt idx="1125">
                  <c:v>2015.7479452054795</c:v>
                </c:pt>
                <c:pt idx="1126">
                  <c:v>2015.7671232876712</c:v>
                </c:pt>
                <c:pt idx="1127">
                  <c:v>2015.7863013698629</c:v>
                </c:pt>
                <c:pt idx="1128">
                  <c:v>2015.8054794520551</c:v>
                </c:pt>
                <c:pt idx="1129">
                  <c:v>2015.8246575342466</c:v>
                </c:pt>
                <c:pt idx="1130">
                  <c:v>2015.8438356164338</c:v>
                </c:pt>
                <c:pt idx="1131">
                  <c:v>2015.8630136986299</c:v>
                </c:pt>
                <c:pt idx="1132">
                  <c:v>2015.8821917808218</c:v>
                </c:pt>
                <c:pt idx="1133">
                  <c:v>2015.9013698630151</c:v>
                </c:pt>
                <c:pt idx="1134">
                  <c:v>2015.9205479452098</c:v>
                </c:pt>
                <c:pt idx="1135">
                  <c:v>2015.9397260273972</c:v>
                </c:pt>
                <c:pt idx="1136">
                  <c:v>2015.9589041095901</c:v>
                </c:pt>
                <c:pt idx="1137">
                  <c:v>2015.9780821917811</c:v>
                </c:pt>
                <c:pt idx="1138">
                  <c:v>2015.9972602739726</c:v>
                </c:pt>
                <c:pt idx="1139" formatCode="General">
                  <c:v>2016.0191780821917</c:v>
                </c:pt>
                <c:pt idx="1140" formatCode="General">
                  <c:v>2016.0383561643835</c:v>
                </c:pt>
                <c:pt idx="1141" formatCode="General">
                  <c:v>2016.0575342465754</c:v>
                </c:pt>
                <c:pt idx="1142" formatCode="General">
                  <c:v>2016.0767123287671</c:v>
                </c:pt>
                <c:pt idx="1143" formatCode="General">
                  <c:v>2016.0958904109589</c:v>
                </c:pt>
                <c:pt idx="1144" formatCode="General">
                  <c:v>2016.1150684931511</c:v>
                </c:pt>
                <c:pt idx="1145" formatCode="General">
                  <c:v>2016.1342465753321</c:v>
                </c:pt>
                <c:pt idx="1146" formatCode="General">
                  <c:v>2016.1534246575261</c:v>
                </c:pt>
                <c:pt idx="1147" formatCode="General">
                  <c:v>2016.1726027397258</c:v>
                </c:pt>
                <c:pt idx="1148" formatCode="General">
                  <c:v>2016.1917808219148</c:v>
                </c:pt>
                <c:pt idx="1149" formatCode="General">
                  <c:v>2016.2109589041111</c:v>
                </c:pt>
                <c:pt idx="1150" formatCode="General">
                  <c:v>2016.2301369862998</c:v>
                </c:pt>
                <c:pt idx="1151" formatCode="General">
                  <c:v>2016.2493150684932</c:v>
                </c:pt>
                <c:pt idx="1152" formatCode="General">
                  <c:v>2016.2684931506851</c:v>
                </c:pt>
                <c:pt idx="1153" formatCode="General">
                  <c:v>2016.2876712328766</c:v>
                </c:pt>
                <c:pt idx="1154" formatCode="General">
                  <c:v>2016.3068493150686</c:v>
                </c:pt>
                <c:pt idx="1155" formatCode="General">
                  <c:v>2016.3260273972603</c:v>
                </c:pt>
                <c:pt idx="1156" formatCode="General">
                  <c:v>2016.345205479452</c:v>
                </c:pt>
                <c:pt idx="1157" formatCode="General">
                  <c:v>2016.3643835616438</c:v>
                </c:pt>
                <c:pt idx="1158" formatCode="General">
                  <c:v>2016.3835616438357</c:v>
                </c:pt>
                <c:pt idx="1159" formatCode="General">
                  <c:v>2016.4027397260281</c:v>
                </c:pt>
                <c:pt idx="1160" formatCode="General">
                  <c:v>2016.4219178082201</c:v>
                </c:pt>
                <c:pt idx="1161" formatCode="General">
                  <c:v>2016.4410958904109</c:v>
                </c:pt>
                <c:pt idx="1162" formatCode="General">
                  <c:v>2016.4602739726031</c:v>
                </c:pt>
                <c:pt idx="1163" formatCode="General">
                  <c:v>2016.479452054795</c:v>
                </c:pt>
                <c:pt idx="1164" formatCode="General">
                  <c:v>2016.4986301369859</c:v>
                </c:pt>
                <c:pt idx="1165" formatCode="General">
                  <c:v>2016.5178082191778</c:v>
                </c:pt>
                <c:pt idx="1166" formatCode="General">
                  <c:v>2016.53698630137</c:v>
                </c:pt>
              </c:numCache>
            </c:numRef>
          </c:xVal>
          <c:yVal>
            <c:numRef>
              <c:f>index!$G$5:$G$1222</c:f>
            </c:numRef>
          </c:yVal>
        </c:ser>
        <c:ser>
          <c:idx val="6"/>
          <c:order val="6"/>
          <c:spPr>
            <a:ln w="38100">
              <a:solidFill>
                <a:srgbClr val="00CC00"/>
              </a:solidFill>
            </a:ln>
          </c:spPr>
          <c:xVal>
            <c:numRef>
              <c:f>index!$A$5:$A$1222</c:f>
              <c:numCache>
                <c:formatCode>0.000</c:formatCode>
                <c:ptCount val="1218"/>
                <c:pt idx="0">
                  <c:v>2001.2327173169058</c:v>
                </c:pt>
                <c:pt idx="1">
                  <c:v>2001.2419986310747</c:v>
                </c:pt>
                <c:pt idx="2">
                  <c:v>2001.260479123888</c:v>
                </c:pt>
                <c:pt idx="3">
                  <c:v>2001.2650787132111</c:v>
                </c:pt>
                <c:pt idx="4">
                  <c:v>2001.2721423682408</c:v>
                </c:pt>
                <c:pt idx="5">
                  <c:v>2001.2778918548938</c:v>
                </c:pt>
                <c:pt idx="6">
                  <c:v>2001.2836413415469</c:v>
                </c:pt>
                <c:pt idx="7">
                  <c:v>2001.2836413415469</c:v>
                </c:pt>
                <c:pt idx="8">
                  <c:v>2001.2928405201908</c:v>
                </c:pt>
                <c:pt idx="9">
                  <c:v>2001.3021218343554</c:v>
                </c:pt>
                <c:pt idx="10">
                  <c:v>2001.3160027378508</c:v>
                </c:pt>
                <c:pt idx="11">
                  <c:v>2001.3160027378508</c:v>
                </c:pt>
                <c:pt idx="12">
                  <c:v>2001.3160027378508</c:v>
                </c:pt>
                <c:pt idx="13">
                  <c:v>2001.3298836413414</c:v>
                </c:pt>
                <c:pt idx="14">
                  <c:v>2001.3344832306598</c:v>
                </c:pt>
                <c:pt idx="15">
                  <c:v>2001.3530458589944</c:v>
                </c:pt>
                <c:pt idx="16">
                  <c:v>2001.3530458589944</c:v>
                </c:pt>
                <c:pt idx="17">
                  <c:v>2001.3761259411363</c:v>
                </c:pt>
                <c:pt idx="18">
                  <c:v>2001.3854072552999</c:v>
                </c:pt>
                <c:pt idx="19">
                  <c:v>2001.4039698836455</c:v>
                </c:pt>
                <c:pt idx="20">
                  <c:v>2001.4178507871393</c:v>
                </c:pt>
                <c:pt idx="21">
                  <c:v>2001.4317316906231</c:v>
                </c:pt>
                <c:pt idx="22">
                  <c:v>2001.4409308692677</c:v>
                </c:pt>
                <c:pt idx="23">
                  <c:v>2001.450212183436</c:v>
                </c:pt>
                <c:pt idx="24">
                  <c:v>2001.4548117727611</c:v>
                </c:pt>
                <c:pt idx="25">
                  <c:v>2001.4594934976051</c:v>
                </c:pt>
                <c:pt idx="26">
                  <c:v>2001.4686926762511</c:v>
                </c:pt>
                <c:pt idx="27">
                  <c:v>2001.4825735797401</c:v>
                </c:pt>
                <c:pt idx="28">
                  <c:v>2001.4918548939079</c:v>
                </c:pt>
                <c:pt idx="29">
                  <c:v>2001.5103353867214</c:v>
                </c:pt>
                <c:pt idx="30">
                  <c:v>2001.5288980150578</c:v>
                </c:pt>
                <c:pt idx="31">
                  <c:v>2001.5427789185478</c:v>
                </c:pt>
                <c:pt idx="32">
                  <c:v>2001.5473785078698</c:v>
                </c:pt>
                <c:pt idx="33">
                  <c:v>2001.561259411362</c:v>
                </c:pt>
                <c:pt idx="34">
                  <c:v>2001.5658590006904</c:v>
                </c:pt>
                <c:pt idx="35">
                  <c:v>2001.584421629017</c:v>
                </c:pt>
                <c:pt idx="36">
                  <c:v>2001.5983025325074</c:v>
                </c:pt>
                <c:pt idx="37">
                  <c:v>2001.6213826146434</c:v>
                </c:pt>
                <c:pt idx="38">
                  <c:v>2001.6306639288159</c:v>
                </c:pt>
                <c:pt idx="39">
                  <c:v>2001.649144421629</c:v>
                </c:pt>
                <c:pt idx="40">
                  <c:v>2001.6538261464748</c:v>
                </c:pt>
                <c:pt idx="41">
                  <c:v>2001.6723066392826</c:v>
                </c:pt>
                <c:pt idx="42">
                  <c:v>2001.6907871321014</c:v>
                </c:pt>
                <c:pt idx="43">
                  <c:v>2001.704668035592</c:v>
                </c:pt>
                <c:pt idx="44">
                  <c:v>2001.7185489390829</c:v>
                </c:pt>
                <c:pt idx="45">
                  <c:v>2001.746392881588</c:v>
                </c:pt>
                <c:pt idx="46">
                  <c:v>2001.7509924709104</c:v>
                </c:pt>
                <c:pt idx="47">
                  <c:v>2001.7787542778908</c:v>
                </c:pt>
                <c:pt idx="48">
                  <c:v>2001.792635181383</c:v>
                </c:pt>
                <c:pt idx="49">
                  <c:v>2001.8065160848735</c:v>
                </c:pt>
                <c:pt idx="50">
                  <c:v>2001.8203969883602</c:v>
                </c:pt>
                <c:pt idx="51">
                  <c:v>2001.8203969883602</c:v>
                </c:pt>
                <c:pt idx="52">
                  <c:v>2001.8481587953456</c:v>
                </c:pt>
                <c:pt idx="53">
                  <c:v>2001.85744010951</c:v>
                </c:pt>
                <c:pt idx="54">
                  <c:v>2001.8852019164956</c:v>
                </c:pt>
                <c:pt idx="55">
                  <c:v>2001.8944010951398</c:v>
                </c:pt>
                <c:pt idx="56">
                  <c:v>2001.9129637234817</c:v>
                </c:pt>
                <c:pt idx="57">
                  <c:v>2001.9129637234817</c:v>
                </c:pt>
                <c:pt idx="58">
                  <c:v>2001.9268446269677</c:v>
                </c:pt>
                <c:pt idx="59">
                  <c:v>2001.9314442162856</c:v>
                </c:pt>
                <c:pt idx="60">
                  <c:v>2001.9592060232717</c:v>
                </c:pt>
                <c:pt idx="61">
                  <c:v>2001.9638056125941</c:v>
                </c:pt>
                <c:pt idx="62">
                  <c:v>2001.9823682409308</c:v>
                </c:pt>
                <c:pt idx="63">
                  <c:v>2001.9869678302573</c:v>
                </c:pt>
                <c:pt idx="64">
                  <c:v>2002.0101300479098</c:v>
                </c:pt>
                <c:pt idx="65">
                  <c:v>2002.0332101300478</c:v>
                </c:pt>
                <c:pt idx="66">
                  <c:v>2002.0470910335387</c:v>
                </c:pt>
                <c:pt idx="67">
                  <c:v>2002.0563723477071</c:v>
                </c:pt>
                <c:pt idx="68">
                  <c:v>2002.0795345653648</c:v>
                </c:pt>
                <c:pt idx="69">
                  <c:v>2002.1026967830253</c:v>
                </c:pt>
                <c:pt idx="70">
                  <c:v>2002.1304585900048</c:v>
                </c:pt>
                <c:pt idx="71">
                  <c:v>2002.1443394934934</c:v>
                </c:pt>
                <c:pt idx="72">
                  <c:v>2002.1443394934934</c:v>
                </c:pt>
                <c:pt idx="73">
                  <c:v>2002.1443394934934</c:v>
                </c:pt>
                <c:pt idx="74">
                  <c:v>2002.1628199863108</c:v>
                </c:pt>
                <c:pt idx="75">
                  <c:v>2002.1767008897998</c:v>
                </c:pt>
                <c:pt idx="76">
                  <c:v>2002.1905817932961</c:v>
                </c:pt>
                <c:pt idx="77">
                  <c:v>2002.1946064339447</c:v>
                </c:pt>
                <c:pt idx="78">
                  <c:v>2002.2044626967829</c:v>
                </c:pt>
                <c:pt idx="79">
                  <c:v>2002.2137440109498</c:v>
                </c:pt>
                <c:pt idx="80">
                  <c:v>2002.2137440109498</c:v>
                </c:pt>
                <c:pt idx="81">
                  <c:v>2002.2183436002751</c:v>
                </c:pt>
                <c:pt idx="82">
                  <c:v>2002.2276249144422</c:v>
                </c:pt>
                <c:pt idx="83">
                  <c:v>2002.2322245037647</c:v>
                </c:pt>
                <c:pt idx="84">
                  <c:v>2002.2415058179329</c:v>
                </c:pt>
                <c:pt idx="85">
                  <c:v>2002.2415058179329</c:v>
                </c:pt>
                <c:pt idx="86">
                  <c:v>2002.2461054072601</c:v>
                </c:pt>
                <c:pt idx="87">
                  <c:v>2002.2553867214237</c:v>
                </c:pt>
                <c:pt idx="88">
                  <c:v>2002.2645859000711</c:v>
                </c:pt>
                <c:pt idx="89">
                  <c:v>2002.2738672142368</c:v>
                </c:pt>
                <c:pt idx="90">
                  <c:v>2002.2784668035592</c:v>
                </c:pt>
                <c:pt idx="91">
                  <c:v>2002.2831485283991</c:v>
                </c:pt>
                <c:pt idx="92">
                  <c:v>2002.2877481177277</c:v>
                </c:pt>
                <c:pt idx="93">
                  <c:v>2002.2923477070499</c:v>
                </c:pt>
                <c:pt idx="94">
                  <c:v>2002.3062286105408</c:v>
                </c:pt>
                <c:pt idx="95">
                  <c:v>2002.3155099247147</c:v>
                </c:pt>
                <c:pt idx="96">
                  <c:v>2002.3155099247147</c:v>
                </c:pt>
                <c:pt idx="97">
                  <c:v>2002.3247912388729</c:v>
                </c:pt>
                <c:pt idx="98">
                  <c:v>2002.3386721423683</c:v>
                </c:pt>
                <c:pt idx="99">
                  <c:v>2002.3478713210131</c:v>
                </c:pt>
                <c:pt idx="100">
                  <c:v>2002.3710335386681</c:v>
                </c:pt>
                <c:pt idx="101">
                  <c:v>2002.3803148528327</c:v>
                </c:pt>
                <c:pt idx="102">
                  <c:v>2002.3895961670089</c:v>
                </c:pt>
                <c:pt idx="103">
                  <c:v>2002.394195756327</c:v>
                </c:pt>
                <c:pt idx="104">
                  <c:v>2002.4034770705</c:v>
                </c:pt>
                <c:pt idx="105">
                  <c:v>2002.4219575633131</c:v>
                </c:pt>
                <c:pt idx="106">
                  <c:v>2002.4404380561248</c:v>
                </c:pt>
                <c:pt idx="107">
                  <c:v>2002.4497193702989</c:v>
                </c:pt>
                <c:pt idx="108">
                  <c:v>2002.4543189596125</c:v>
                </c:pt>
                <c:pt idx="109">
                  <c:v>2002.4543189596125</c:v>
                </c:pt>
                <c:pt idx="110">
                  <c:v>2002.4543189596125</c:v>
                </c:pt>
                <c:pt idx="111">
                  <c:v>2002.4728815879535</c:v>
                </c:pt>
                <c:pt idx="112">
                  <c:v>2002.4867624914461</c:v>
                </c:pt>
                <c:pt idx="113">
                  <c:v>2002.500643394935</c:v>
                </c:pt>
                <c:pt idx="114">
                  <c:v>2002.5145242984217</c:v>
                </c:pt>
                <c:pt idx="115">
                  <c:v>2002.5330047912389</c:v>
                </c:pt>
                <c:pt idx="116">
                  <c:v>2002.5468856947311</c:v>
                </c:pt>
                <c:pt idx="117">
                  <c:v>2002.5607665982204</c:v>
                </c:pt>
                <c:pt idx="118">
                  <c:v>2002.5746475017108</c:v>
                </c:pt>
                <c:pt idx="119">
                  <c:v>2002.5885284052019</c:v>
                </c:pt>
                <c:pt idx="120">
                  <c:v>2002.6024093086926</c:v>
                </c:pt>
                <c:pt idx="121">
                  <c:v>2002.6162902121828</c:v>
                </c:pt>
                <c:pt idx="122">
                  <c:v>2002.6301711156741</c:v>
                </c:pt>
                <c:pt idx="123">
                  <c:v>2002.6394524298398</c:v>
                </c:pt>
                <c:pt idx="124">
                  <c:v>2002.6440520191609</c:v>
                </c:pt>
                <c:pt idx="125">
                  <c:v>2002.6533333333255</c:v>
                </c:pt>
                <c:pt idx="126">
                  <c:v>2002.6579329226556</c:v>
                </c:pt>
                <c:pt idx="127">
                  <c:v>2002.6672142368161</c:v>
                </c:pt>
                <c:pt idx="128">
                  <c:v>2002.6764134154678</c:v>
                </c:pt>
                <c:pt idx="129">
                  <c:v>2002.6856947296371</c:v>
                </c:pt>
                <c:pt idx="130">
                  <c:v>2002.6902943189521</c:v>
                </c:pt>
                <c:pt idx="131">
                  <c:v>2002.6949760438004</c:v>
                </c:pt>
                <c:pt idx="132">
                  <c:v>2002.7041752224504</c:v>
                </c:pt>
                <c:pt idx="133">
                  <c:v>2002.7088569473003</c:v>
                </c:pt>
                <c:pt idx="134">
                  <c:v>2002.7181382614647</c:v>
                </c:pt>
                <c:pt idx="135">
                  <c:v>2002.7273374401111</c:v>
                </c:pt>
                <c:pt idx="136">
                  <c:v>2002.7320191649555</c:v>
                </c:pt>
                <c:pt idx="137">
                  <c:v>2002.7320191649555</c:v>
                </c:pt>
                <c:pt idx="138">
                  <c:v>2002.7366187542821</c:v>
                </c:pt>
                <c:pt idx="139">
                  <c:v>2002.7459000684462</c:v>
                </c:pt>
                <c:pt idx="140">
                  <c:v>2002.755099247091</c:v>
                </c:pt>
                <c:pt idx="141">
                  <c:v>2002.7597809719371</c:v>
                </c:pt>
                <c:pt idx="142">
                  <c:v>2002.7689801505819</c:v>
                </c:pt>
                <c:pt idx="143">
                  <c:v>2002.7736618754277</c:v>
                </c:pt>
                <c:pt idx="144">
                  <c:v>2002.7782614647558</c:v>
                </c:pt>
                <c:pt idx="145">
                  <c:v>2002.782861054073</c:v>
                </c:pt>
                <c:pt idx="146">
                  <c:v>2002.7875427789186</c:v>
                </c:pt>
                <c:pt idx="147">
                  <c:v>2002.7967419575634</c:v>
                </c:pt>
                <c:pt idx="148">
                  <c:v>2002.8014236824092</c:v>
                </c:pt>
                <c:pt idx="149">
                  <c:v>2002.8199041752225</c:v>
                </c:pt>
                <c:pt idx="150">
                  <c:v>2002.8337850787132</c:v>
                </c:pt>
                <c:pt idx="151">
                  <c:v>2002.8383846680356</c:v>
                </c:pt>
                <c:pt idx="152">
                  <c:v>2002.8430663928798</c:v>
                </c:pt>
                <c:pt idx="153">
                  <c:v>2002.8430663928798</c:v>
                </c:pt>
                <c:pt idx="154">
                  <c:v>2002.8569472963698</c:v>
                </c:pt>
                <c:pt idx="155">
                  <c:v>2002.8661464750148</c:v>
                </c:pt>
                <c:pt idx="156">
                  <c:v>2002.875427789186</c:v>
                </c:pt>
                <c:pt idx="157">
                  <c:v>2002.8847091033538</c:v>
                </c:pt>
                <c:pt idx="158">
                  <c:v>2002.8984257357974</c:v>
                </c:pt>
                <c:pt idx="159">
                  <c:v>2002.9025325119778</c:v>
                </c:pt>
                <c:pt idx="160">
                  <c:v>2002.9170704996611</c:v>
                </c:pt>
                <c:pt idx="161">
                  <c:v>2002.9216700889801</c:v>
                </c:pt>
                <c:pt idx="162">
                  <c:v>2002.9448323066392</c:v>
                </c:pt>
                <c:pt idx="163">
                  <c:v>2002.9541136208077</c:v>
                </c:pt>
                <c:pt idx="164">
                  <c:v>2002.9633127994498</c:v>
                </c:pt>
                <c:pt idx="165">
                  <c:v>2002.9771937029461</c:v>
                </c:pt>
                <c:pt idx="166">
                  <c:v>2002.9818754277944</c:v>
                </c:pt>
                <c:pt idx="167">
                  <c:v>2003.0003559206061</c:v>
                </c:pt>
                <c:pt idx="168">
                  <c:v>2003.0188364134156</c:v>
                </c:pt>
                <c:pt idx="169">
                  <c:v>2003.0327173169048</c:v>
                </c:pt>
                <c:pt idx="170">
                  <c:v>2003.0558795345653</c:v>
                </c:pt>
                <c:pt idx="171">
                  <c:v>2003.0605612594109</c:v>
                </c:pt>
                <c:pt idx="172">
                  <c:v>2003.0646680355908</c:v>
                </c:pt>
                <c:pt idx="173">
                  <c:v>2003.0697604380562</c:v>
                </c:pt>
                <c:pt idx="174">
                  <c:v>2003.0790417522251</c:v>
                </c:pt>
                <c:pt idx="175">
                  <c:v>2003.0836413415468</c:v>
                </c:pt>
                <c:pt idx="176">
                  <c:v>2003.0929226557148</c:v>
                </c:pt>
                <c:pt idx="177">
                  <c:v>2003.1022039698828</c:v>
                </c:pt>
                <c:pt idx="178">
                  <c:v>2003.1206844626981</c:v>
                </c:pt>
                <c:pt idx="179">
                  <c:v>2003.1299657768652</c:v>
                </c:pt>
                <c:pt idx="180">
                  <c:v>2003.1391649555098</c:v>
                </c:pt>
                <c:pt idx="181">
                  <c:v>2003.1530458589939</c:v>
                </c:pt>
                <c:pt idx="182">
                  <c:v>2003.1669267624914</c:v>
                </c:pt>
                <c:pt idx="183">
                  <c:v>2003.1762080766598</c:v>
                </c:pt>
                <c:pt idx="184">
                  <c:v>2003.1900889801507</c:v>
                </c:pt>
                <c:pt idx="185">
                  <c:v>2003.1900889801507</c:v>
                </c:pt>
                <c:pt idx="186">
                  <c:v>2003.1993702943116</c:v>
                </c:pt>
                <c:pt idx="187">
                  <c:v>2003.2039698836413</c:v>
                </c:pt>
                <c:pt idx="188">
                  <c:v>2003.208569472969</c:v>
                </c:pt>
                <c:pt idx="189">
                  <c:v>2003.21325119781</c:v>
                </c:pt>
                <c:pt idx="190">
                  <c:v>2003.2317316906231</c:v>
                </c:pt>
                <c:pt idx="191">
                  <c:v>2003.2548939082819</c:v>
                </c:pt>
                <c:pt idx="192">
                  <c:v>2003.2826557152678</c:v>
                </c:pt>
                <c:pt idx="193">
                  <c:v>2003.301136208072</c:v>
                </c:pt>
                <c:pt idx="194">
                  <c:v>2003.31961670089</c:v>
                </c:pt>
                <c:pt idx="195">
                  <c:v>2003.3288980150578</c:v>
                </c:pt>
                <c:pt idx="196">
                  <c:v>2003.3427789185478</c:v>
                </c:pt>
                <c:pt idx="197">
                  <c:v>2003.3520602327158</c:v>
                </c:pt>
                <c:pt idx="198">
                  <c:v>2003.365941136208</c:v>
                </c:pt>
                <c:pt idx="199">
                  <c:v>2003.384421629017</c:v>
                </c:pt>
                <c:pt idx="200">
                  <c:v>2003.3937029431895</c:v>
                </c:pt>
                <c:pt idx="201">
                  <c:v>2003.412183436003</c:v>
                </c:pt>
                <c:pt idx="202">
                  <c:v>2003.4260643394935</c:v>
                </c:pt>
                <c:pt idx="203">
                  <c:v>2003.4399452429843</c:v>
                </c:pt>
                <c:pt idx="204">
                  <c:v>2003.4446269678299</c:v>
                </c:pt>
                <c:pt idx="205">
                  <c:v>2003.453826146475</c:v>
                </c:pt>
                <c:pt idx="206">
                  <c:v>2003.4723887748098</c:v>
                </c:pt>
                <c:pt idx="207">
                  <c:v>2003.4723887748098</c:v>
                </c:pt>
                <c:pt idx="208">
                  <c:v>2003.4815879534565</c:v>
                </c:pt>
                <c:pt idx="209">
                  <c:v>2003.4954688569474</c:v>
                </c:pt>
                <c:pt idx="210">
                  <c:v>2003.5001505817961</c:v>
                </c:pt>
                <c:pt idx="211">
                  <c:v>2003.509349760438</c:v>
                </c:pt>
                <c:pt idx="212">
                  <c:v>2003.5232306639248</c:v>
                </c:pt>
                <c:pt idx="213">
                  <c:v>2003.5325119780971</c:v>
                </c:pt>
                <c:pt idx="214">
                  <c:v>2003.5371115674195</c:v>
                </c:pt>
                <c:pt idx="215">
                  <c:v>2003.5417932922655</c:v>
                </c:pt>
                <c:pt idx="216">
                  <c:v>2003.546392881588</c:v>
                </c:pt>
                <c:pt idx="217">
                  <c:v>2003.5509924709104</c:v>
                </c:pt>
                <c:pt idx="218">
                  <c:v>2003.5648733744008</c:v>
                </c:pt>
                <c:pt idx="219">
                  <c:v>2003.5695550992511</c:v>
                </c:pt>
                <c:pt idx="220">
                  <c:v>2003.5834360027338</c:v>
                </c:pt>
                <c:pt idx="221">
                  <c:v>2003.5926351813825</c:v>
                </c:pt>
                <c:pt idx="222">
                  <c:v>2003.5926351813825</c:v>
                </c:pt>
                <c:pt idx="223">
                  <c:v>2003.6019164955508</c:v>
                </c:pt>
                <c:pt idx="224">
                  <c:v>2003.6157973990416</c:v>
                </c:pt>
                <c:pt idx="225">
                  <c:v>2003.62039698836</c:v>
                </c:pt>
                <c:pt idx="226">
                  <c:v>2003.638959616701</c:v>
                </c:pt>
                <c:pt idx="227">
                  <c:v>2003.6574401095095</c:v>
                </c:pt>
                <c:pt idx="228">
                  <c:v>2003.6574401095095</c:v>
                </c:pt>
                <c:pt idx="229">
                  <c:v>2003.6667214236861</c:v>
                </c:pt>
                <c:pt idx="230">
                  <c:v>2003.6667214236861</c:v>
                </c:pt>
                <c:pt idx="231">
                  <c:v>2003.6713210129994</c:v>
                </c:pt>
                <c:pt idx="232">
                  <c:v>2003.6713210129994</c:v>
                </c:pt>
                <c:pt idx="233">
                  <c:v>2003.6759206023248</c:v>
                </c:pt>
                <c:pt idx="234">
                  <c:v>2003.6852019164949</c:v>
                </c:pt>
                <c:pt idx="235">
                  <c:v>2003.6898015058148</c:v>
                </c:pt>
                <c:pt idx="236">
                  <c:v>2003.6944832306588</c:v>
                </c:pt>
                <c:pt idx="237">
                  <c:v>2003.6990828199796</c:v>
                </c:pt>
                <c:pt idx="238">
                  <c:v>2003.7129637234812</c:v>
                </c:pt>
                <c:pt idx="239">
                  <c:v>2003.7129637234812</c:v>
                </c:pt>
                <c:pt idx="240">
                  <c:v>2003.7222450376448</c:v>
                </c:pt>
                <c:pt idx="241">
                  <c:v>2003.7315263518128</c:v>
                </c:pt>
                <c:pt idx="242">
                  <c:v>2003.7315263518128</c:v>
                </c:pt>
                <c:pt idx="243">
                  <c:v>2003.7454072553046</c:v>
                </c:pt>
                <c:pt idx="244">
                  <c:v>2003.7454072553046</c:v>
                </c:pt>
                <c:pt idx="245">
                  <c:v>2003.750006844627</c:v>
                </c:pt>
                <c:pt idx="246">
                  <c:v>2003.750006844627</c:v>
                </c:pt>
                <c:pt idx="247">
                  <c:v>2003.7638877481181</c:v>
                </c:pt>
                <c:pt idx="248">
                  <c:v>2003.7684873374399</c:v>
                </c:pt>
                <c:pt idx="249">
                  <c:v>2003.7731690622861</c:v>
                </c:pt>
                <c:pt idx="250">
                  <c:v>2003.7823682409298</c:v>
                </c:pt>
                <c:pt idx="251">
                  <c:v>2003.7870499657781</c:v>
                </c:pt>
                <c:pt idx="252">
                  <c:v>2003.7870499657781</c:v>
                </c:pt>
                <c:pt idx="253">
                  <c:v>2003.8009308692676</c:v>
                </c:pt>
                <c:pt idx="254">
                  <c:v>2003.8101300479098</c:v>
                </c:pt>
                <c:pt idx="255">
                  <c:v>2003.8148117727583</c:v>
                </c:pt>
                <c:pt idx="256">
                  <c:v>2003.8332922655698</c:v>
                </c:pt>
                <c:pt idx="257">
                  <c:v>2003.8517727583846</c:v>
                </c:pt>
                <c:pt idx="258">
                  <c:v>2003.8610540725529</c:v>
                </c:pt>
                <c:pt idx="259">
                  <c:v>2003.8749349760378</c:v>
                </c:pt>
                <c:pt idx="260">
                  <c:v>2003.8888158795346</c:v>
                </c:pt>
                <c:pt idx="261">
                  <c:v>2003.9026967830291</c:v>
                </c:pt>
                <c:pt idx="262">
                  <c:v>2003.9119780971937</c:v>
                </c:pt>
                <c:pt idx="263">
                  <c:v>2003.9211772758379</c:v>
                </c:pt>
                <c:pt idx="264">
                  <c:v>2003.9304585900068</c:v>
                </c:pt>
                <c:pt idx="265">
                  <c:v>2003.9350581793301</c:v>
                </c:pt>
                <c:pt idx="266">
                  <c:v>2003.9443394934976</c:v>
                </c:pt>
                <c:pt idx="267">
                  <c:v>2003.9489390828201</c:v>
                </c:pt>
                <c:pt idx="268">
                  <c:v>2003.9582203969878</c:v>
                </c:pt>
                <c:pt idx="269">
                  <c:v>2003.9721013004801</c:v>
                </c:pt>
                <c:pt idx="270">
                  <c:v>2003.9767008898016</c:v>
                </c:pt>
                <c:pt idx="271">
                  <c:v>2003.9813826146476</c:v>
                </c:pt>
                <c:pt idx="272">
                  <c:v>2003.9952635181382</c:v>
                </c:pt>
                <c:pt idx="273">
                  <c:v>2003.9998631074611</c:v>
                </c:pt>
                <c:pt idx="274">
                  <c:v>2004.0044626967829</c:v>
                </c:pt>
                <c:pt idx="275">
                  <c:v>2004.0183436002737</c:v>
                </c:pt>
                <c:pt idx="276">
                  <c:v>2004.02302532512</c:v>
                </c:pt>
                <c:pt idx="277">
                  <c:v>2004.0323066392878</c:v>
                </c:pt>
                <c:pt idx="278">
                  <c:v>2004.0415058179328</c:v>
                </c:pt>
                <c:pt idx="279">
                  <c:v>2004.0507871321013</c:v>
                </c:pt>
                <c:pt idx="280">
                  <c:v>2004.0646680355908</c:v>
                </c:pt>
                <c:pt idx="281">
                  <c:v>2004.0831485283977</c:v>
                </c:pt>
                <c:pt idx="282">
                  <c:v>2004.0970294318959</c:v>
                </c:pt>
                <c:pt idx="283">
                  <c:v>2004.1017111567419</c:v>
                </c:pt>
                <c:pt idx="284">
                  <c:v>2004.110910335382</c:v>
                </c:pt>
                <c:pt idx="285">
                  <c:v>2004.1155920602371</c:v>
                </c:pt>
                <c:pt idx="286">
                  <c:v>2004.1247912388721</c:v>
                </c:pt>
                <c:pt idx="287">
                  <c:v>2004.1294729637234</c:v>
                </c:pt>
                <c:pt idx="288">
                  <c:v>2004.1433538672143</c:v>
                </c:pt>
                <c:pt idx="289">
                  <c:v>2004.1525530458589</c:v>
                </c:pt>
                <c:pt idx="290">
                  <c:v>2004.1664339493498</c:v>
                </c:pt>
                <c:pt idx="291">
                  <c:v>2004.1757152635182</c:v>
                </c:pt>
                <c:pt idx="292">
                  <c:v>2004.1757152635182</c:v>
                </c:pt>
                <c:pt idx="293">
                  <c:v>2004.180314852832</c:v>
                </c:pt>
                <c:pt idx="294">
                  <c:v>2004.1895961670089</c:v>
                </c:pt>
                <c:pt idx="295">
                  <c:v>2004.2034770704997</c:v>
                </c:pt>
                <c:pt idx="296">
                  <c:v>2004.2266392881611</c:v>
                </c:pt>
                <c:pt idx="297">
                  <c:v>2004.2451197809767</c:v>
                </c:pt>
                <c:pt idx="298">
                  <c:v>2004.2544010951399</c:v>
                </c:pt>
                <c:pt idx="299">
                  <c:v>2004.259000684463</c:v>
                </c:pt>
                <c:pt idx="300">
                  <c:v>2004.259000684463</c:v>
                </c:pt>
                <c:pt idx="301">
                  <c:v>2004.2636002737852</c:v>
                </c:pt>
                <c:pt idx="302">
                  <c:v>2004.2728815879534</c:v>
                </c:pt>
                <c:pt idx="303">
                  <c:v>2004.2774811772761</c:v>
                </c:pt>
                <c:pt idx="304">
                  <c:v>2004.2913620807667</c:v>
                </c:pt>
                <c:pt idx="305">
                  <c:v>2004.2913620807667</c:v>
                </c:pt>
                <c:pt idx="306">
                  <c:v>2004.2960438056125</c:v>
                </c:pt>
                <c:pt idx="307">
                  <c:v>2004.3099247091034</c:v>
                </c:pt>
                <c:pt idx="308">
                  <c:v>2004.3284052019158</c:v>
                </c:pt>
                <c:pt idx="309">
                  <c:v>2004.3468856947311</c:v>
                </c:pt>
                <c:pt idx="310">
                  <c:v>2004.3654483230648</c:v>
                </c:pt>
                <c:pt idx="311">
                  <c:v>2004.3747296372349</c:v>
                </c:pt>
                <c:pt idx="312">
                  <c:v>2004.3839288158708</c:v>
                </c:pt>
                <c:pt idx="313">
                  <c:v>2004.3932101300438</c:v>
                </c:pt>
                <c:pt idx="314">
                  <c:v>2004.4070910335411</c:v>
                </c:pt>
                <c:pt idx="315">
                  <c:v>2004.4070910335411</c:v>
                </c:pt>
                <c:pt idx="316">
                  <c:v>2004.4163723477081</c:v>
                </c:pt>
                <c:pt idx="317">
                  <c:v>2004.4209719370301</c:v>
                </c:pt>
                <c:pt idx="318">
                  <c:v>2004.4209719370301</c:v>
                </c:pt>
                <c:pt idx="319">
                  <c:v>2004.4255715263564</c:v>
                </c:pt>
                <c:pt idx="320">
                  <c:v>2004.4302532511981</c:v>
                </c:pt>
                <c:pt idx="321">
                  <c:v>2004.4441341546878</c:v>
                </c:pt>
                <c:pt idx="322">
                  <c:v>2004.4533333333291</c:v>
                </c:pt>
                <c:pt idx="323">
                  <c:v>2004.4580150581801</c:v>
                </c:pt>
                <c:pt idx="324">
                  <c:v>2004.4672142368195</c:v>
                </c:pt>
                <c:pt idx="325">
                  <c:v>2004.4718959616741</c:v>
                </c:pt>
                <c:pt idx="326">
                  <c:v>2004.4810951403151</c:v>
                </c:pt>
                <c:pt idx="327">
                  <c:v>2004.4903764544829</c:v>
                </c:pt>
                <c:pt idx="328">
                  <c:v>2004.504257357974</c:v>
                </c:pt>
                <c:pt idx="329">
                  <c:v>2004.5088569473003</c:v>
                </c:pt>
                <c:pt idx="330">
                  <c:v>2004.5088569473003</c:v>
                </c:pt>
                <c:pt idx="331">
                  <c:v>2004.5135386721424</c:v>
                </c:pt>
                <c:pt idx="332">
                  <c:v>2004.5274195756328</c:v>
                </c:pt>
                <c:pt idx="333">
                  <c:v>2004.5366187542811</c:v>
                </c:pt>
                <c:pt idx="334">
                  <c:v>2004.5413004791228</c:v>
                </c:pt>
                <c:pt idx="335">
                  <c:v>2004.5459000684464</c:v>
                </c:pt>
                <c:pt idx="336">
                  <c:v>2004.5551813826189</c:v>
                </c:pt>
                <c:pt idx="337">
                  <c:v>2004.5776865160849</c:v>
                </c:pt>
                <c:pt idx="338">
                  <c:v>2004.5982203969843</c:v>
                </c:pt>
                <c:pt idx="339">
                  <c:v>2004.6186721423683</c:v>
                </c:pt>
                <c:pt idx="340">
                  <c:v>2004.6341136208048</c:v>
                </c:pt>
                <c:pt idx="341">
                  <c:v>2004.6648323066347</c:v>
                </c:pt>
                <c:pt idx="342">
                  <c:v>2004.6801916495549</c:v>
                </c:pt>
                <c:pt idx="343">
                  <c:v>2004.6956331279951</c:v>
                </c:pt>
                <c:pt idx="344">
                  <c:v>2004.6904585900022</c:v>
                </c:pt>
                <c:pt idx="345">
                  <c:v>2004.7160848733745</c:v>
                </c:pt>
                <c:pt idx="346">
                  <c:v>2004.7315263518128</c:v>
                </c:pt>
                <c:pt idx="347">
                  <c:v>2004.7417111567431</c:v>
                </c:pt>
                <c:pt idx="348">
                  <c:v>2004.7519780971936</c:v>
                </c:pt>
                <c:pt idx="349">
                  <c:v>2004.7776043805613</c:v>
                </c:pt>
                <c:pt idx="350">
                  <c:v>2004.7981382614648</c:v>
                </c:pt>
                <c:pt idx="351">
                  <c:v>2004.8288569472963</c:v>
                </c:pt>
                <c:pt idx="352">
                  <c:v>2004.8545653661881</c:v>
                </c:pt>
                <c:pt idx="353">
                  <c:v>2004.8801916495552</c:v>
                </c:pt>
                <c:pt idx="354">
                  <c:v>2004.8852840520192</c:v>
                </c:pt>
                <c:pt idx="355">
                  <c:v>2004.9109103353858</c:v>
                </c:pt>
                <c:pt idx="356">
                  <c:v>2004.9417111567461</c:v>
                </c:pt>
                <c:pt idx="357">
                  <c:v>2004.9621629021219</c:v>
                </c:pt>
                <c:pt idx="358">
                  <c:v>2004.9826967830261</c:v>
                </c:pt>
                <c:pt idx="359">
                  <c:v>2005.0083230663929</c:v>
                </c:pt>
                <c:pt idx="360">
                  <c:v>2005.0236824093088</c:v>
                </c:pt>
                <c:pt idx="361">
                  <c:v>2005.0442162902098</c:v>
                </c:pt>
                <c:pt idx="362">
                  <c:v>2005.0698425735798</c:v>
                </c:pt>
                <c:pt idx="363">
                  <c:v>2005.1057357973991</c:v>
                </c:pt>
                <c:pt idx="364">
                  <c:v>2005.121095140315</c:v>
                </c:pt>
                <c:pt idx="365">
                  <c:v>2005.1365366187542</c:v>
                </c:pt>
                <c:pt idx="366">
                  <c:v>2005.167255304586</c:v>
                </c:pt>
                <c:pt idx="367">
                  <c:v>2005.172429842569</c:v>
                </c:pt>
                <c:pt idx="368">
                  <c:v>2005.1928815879528</c:v>
                </c:pt>
                <c:pt idx="369">
                  <c:v>2005.218507871321</c:v>
                </c:pt>
                <c:pt idx="370">
                  <c:v>2005.218507871321</c:v>
                </c:pt>
                <c:pt idx="371">
                  <c:v>2005.2287748117731</c:v>
                </c:pt>
                <c:pt idx="372">
                  <c:v>2005.2441341546878</c:v>
                </c:pt>
                <c:pt idx="373">
                  <c:v>2005.2493086926759</c:v>
                </c:pt>
                <c:pt idx="374">
                  <c:v>2005.2595756331311</c:v>
                </c:pt>
                <c:pt idx="375">
                  <c:v>2005.2800273785078</c:v>
                </c:pt>
                <c:pt idx="376">
                  <c:v>2005.2954688569448</c:v>
                </c:pt>
                <c:pt idx="377">
                  <c:v>2005.321095140315</c:v>
                </c:pt>
                <c:pt idx="378">
                  <c:v>2005.3620807665982</c:v>
                </c:pt>
                <c:pt idx="379">
                  <c:v>2005.3723477070498</c:v>
                </c:pt>
                <c:pt idx="380">
                  <c:v>2005.3826146475008</c:v>
                </c:pt>
                <c:pt idx="381">
                  <c:v>2005.3928815879528</c:v>
                </c:pt>
                <c:pt idx="382">
                  <c:v>2005.418507871321</c:v>
                </c:pt>
                <c:pt idx="383">
                  <c:v>2005.4286926762511</c:v>
                </c:pt>
                <c:pt idx="384">
                  <c:v>2005.4389596167011</c:v>
                </c:pt>
                <c:pt idx="385">
                  <c:v>2005.4594934976051</c:v>
                </c:pt>
                <c:pt idx="386">
                  <c:v>2005.4645859000711</c:v>
                </c:pt>
                <c:pt idx="387">
                  <c:v>2005.469760438056</c:v>
                </c:pt>
                <c:pt idx="388">
                  <c:v>2005.4748528405203</c:v>
                </c:pt>
                <c:pt idx="389">
                  <c:v>2005.4800273785079</c:v>
                </c:pt>
                <c:pt idx="390">
                  <c:v>2005.4902121834359</c:v>
                </c:pt>
                <c:pt idx="391">
                  <c:v>2005.4953867214251</c:v>
                </c:pt>
                <c:pt idx="392">
                  <c:v>2005.5056536618818</c:v>
                </c:pt>
                <c:pt idx="393">
                  <c:v>2005.5159206023272</c:v>
                </c:pt>
                <c:pt idx="394">
                  <c:v>2005.5210130047913</c:v>
                </c:pt>
                <c:pt idx="395">
                  <c:v>2005.5261054072594</c:v>
                </c:pt>
                <c:pt idx="396">
                  <c:v>2005.5312799452431</c:v>
                </c:pt>
                <c:pt idx="397">
                  <c:v>2005.5363723477071</c:v>
                </c:pt>
                <c:pt idx="398">
                  <c:v>2005.5466392881601</c:v>
                </c:pt>
                <c:pt idx="399">
                  <c:v>2005.5518138261464</c:v>
                </c:pt>
                <c:pt idx="400">
                  <c:v>2005.5569062286106</c:v>
                </c:pt>
                <c:pt idx="401">
                  <c:v>2005.5619986310746</c:v>
                </c:pt>
                <c:pt idx="402">
                  <c:v>2005.5876249144408</c:v>
                </c:pt>
                <c:pt idx="403">
                  <c:v>2005.6081587953456</c:v>
                </c:pt>
                <c:pt idx="404">
                  <c:v>2005.6235181382608</c:v>
                </c:pt>
                <c:pt idx="405">
                  <c:v>2005.6286926762491</c:v>
                </c:pt>
                <c:pt idx="406">
                  <c:v>2005.649144421629</c:v>
                </c:pt>
                <c:pt idx="407">
                  <c:v>2005.6645859000685</c:v>
                </c:pt>
                <c:pt idx="408">
                  <c:v>2005.6953045858959</c:v>
                </c:pt>
                <c:pt idx="409">
                  <c:v>2005.7055715263559</c:v>
                </c:pt>
                <c:pt idx="410">
                  <c:v>2005.7158384668035</c:v>
                </c:pt>
                <c:pt idx="411">
                  <c:v>2005.7209308692677</c:v>
                </c:pt>
                <c:pt idx="412">
                  <c:v>2005.7261054072605</c:v>
                </c:pt>
                <c:pt idx="413">
                  <c:v>2005.7311978097193</c:v>
                </c:pt>
                <c:pt idx="414">
                  <c:v>2005.7414647501712</c:v>
                </c:pt>
                <c:pt idx="415">
                  <c:v>2005.7568240930868</c:v>
                </c:pt>
                <c:pt idx="416">
                  <c:v>2005.7773579739903</c:v>
                </c:pt>
                <c:pt idx="417">
                  <c:v>2005.7978918548938</c:v>
                </c:pt>
                <c:pt idx="418">
                  <c:v>2005.8029842573524</c:v>
                </c:pt>
                <c:pt idx="419">
                  <c:v>2005.8235181382609</c:v>
                </c:pt>
                <c:pt idx="420">
                  <c:v>2005.8542368240874</c:v>
                </c:pt>
                <c:pt idx="421">
                  <c:v>2005.8645037645451</c:v>
                </c:pt>
                <c:pt idx="422">
                  <c:v>2005.8747707049959</c:v>
                </c:pt>
                <c:pt idx="423">
                  <c:v>2005.9054893908283</c:v>
                </c:pt>
                <c:pt idx="424">
                  <c:v>2005.9106639288161</c:v>
                </c:pt>
                <c:pt idx="425">
                  <c:v>2005.9157563312863</c:v>
                </c:pt>
                <c:pt idx="426">
                  <c:v>2005.9260232717331</c:v>
                </c:pt>
                <c:pt idx="427">
                  <c:v>2005.9413826146474</c:v>
                </c:pt>
                <c:pt idx="428">
                  <c:v>2005.9465571526434</c:v>
                </c:pt>
                <c:pt idx="429">
                  <c:v>2005.9568240930869</c:v>
                </c:pt>
                <c:pt idx="430">
                  <c:v>2005.9772758384668</c:v>
                </c:pt>
                <c:pt idx="431">
                  <c:v>2005.9875427789186</c:v>
                </c:pt>
                <c:pt idx="432">
                  <c:v>2005.9978097193703</c:v>
                </c:pt>
                <c:pt idx="433">
                  <c:v>2006.0234360027378</c:v>
                </c:pt>
                <c:pt idx="434">
                  <c:v>2006.0490622861055</c:v>
                </c:pt>
                <c:pt idx="435">
                  <c:v>2006.0593292265548</c:v>
                </c:pt>
                <c:pt idx="436">
                  <c:v>2006.0644216290198</c:v>
                </c:pt>
                <c:pt idx="437">
                  <c:v>2006.0695961670101</c:v>
                </c:pt>
                <c:pt idx="438">
                  <c:v>2006.0849555099246</c:v>
                </c:pt>
                <c:pt idx="439">
                  <c:v>2006.0900479123848</c:v>
                </c:pt>
                <c:pt idx="440">
                  <c:v>2006.1105817932971</c:v>
                </c:pt>
                <c:pt idx="441">
                  <c:v>2006.120848733744</c:v>
                </c:pt>
                <c:pt idx="442">
                  <c:v>2006.1362080766598</c:v>
                </c:pt>
                <c:pt idx="443">
                  <c:v>2006.1413826146431</c:v>
                </c:pt>
                <c:pt idx="444">
                  <c:v>2006.1567419575629</c:v>
                </c:pt>
                <c:pt idx="445">
                  <c:v>2006.1670088980104</c:v>
                </c:pt>
                <c:pt idx="446">
                  <c:v>2006.1823682409263</c:v>
                </c:pt>
                <c:pt idx="447">
                  <c:v>2006.2182614647566</c:v>
                </c:pt>
                <c:pt idx="448">
                  <c:v>2006.2336208076658</c:v>
                </c:pt>
                <c:pt idx="449">
                  <c:v>2006.2489801505817</c:v>
                </c:pt>
                <c:pt idx="450">
                  <c:v>2006.2592470910336</c:v>
                </c:pt>
                <c:pt idx="451">
                  <c:v>2006.2695140314852</c:v>
                </c:pt>
                <c:pt idx="452">
                  <c:v>2006.279780971937</c:v>
                </c:pt>
                <c:pt idx="453">
                  <c:v>2006.2900479123878</c:v>
                </c:pt>
                <c:pt idx="454">
                  <c:v>2006.3104996577686</c:v>
                </c:pt>
                <c:pt idx="455">
                  <c:v>2006.3207665982204</c:v>
                </c:pt>
                <c:pt idx="456">
                  <c:v>2006.3207665982204</c:v>
                </c:pt>
                <c:pt idx="457">
                  <c:v>2006.3310191780822</c:v>
                </c:pt>
                <c:pt idx="458">
                  <c:v>2006.3419397260272</c:v>
                </c:pt>
                <c:pt idx="459">
                  <c:v>2006.3501315068447</c:v>
                </c:pt>
                <c:pt idx="460">
                  <c:v>2006.3556136986301</c:v>
                </c:pt>
                <c:pt idx="461">
                  <c:v>2006.3638054794508</c:v>
                </c:pt>
                <c:pt idx="462">
                  <c:v>2006.3692849315048</c:v>
                </c:pt>
                <c:pt idx="463">
                  <c:v>2006.372030136981</c:v>
                </c:pt>
                <c:pt idx="464">
                  <c:v>2006.3802383561592</c:v>
                </c:pt>
                <c:pt idx="465">
                  <c:v>2006.3884356164331</c:v>
                </c:pt>
                <c:pt idx="466">
                  <c:v>2006.3911753424657</c:v>
                </c:pt>
                <c:pt idx="467">
                  <c:v>2006.3939178082192</c:v>
                </c:pt>
                <c:pt idx="468">
                  <c:v>2006.3993753424656</c:v>
                </c:pt>
                <c:pt idx="469">
                  <c:v>2006.4157698630204</c:v>
                </c:pt>
                <c:pt idx="470">
                  <c:v>2006.423961643836</c:v>
                </c:pt>
                <c:pt idx="471">
                  <c:v>2006.4294164383548</c:v>
                </c:pt>
                <c:pt idx="472">
                  <c:v>2006.4294082191748</c:v>
                </c:pt>
                <c:pt idx="473">
                  <c:v>2006.4375972602811</c:v>
                </c:pt>
                <c:pt idx="474">
                  <c:v>2006.4457945205481</c:v>
                </c:pt>
                <c:pt idx="475">
                  <c:v>2006.4458054794559</c:v>
                </c:pt>
                <c:pt idx="476">
                  <c:v>2006.4512602739726</c:v>
                </c:pt>
                <c:pt idx="477">
                  <c:v>2006.4567260273973</c:v>
                </c:pt>
                <c:pt idx="478">
                  <c:v>2006.4621972602761</c:v>
                </c:pt>
                <c:pt idx="479">
                  <c:v>2006.470389041096</c:v>
                </c:pt>
                <c:pt idx="480">
                  <c:v>2006.4758465753398</c:v>
                </c:pt>
                <c:pt idx="481">
                  <c:v>2006.4785753424712</c:v>
                </c:pt>
                <c:pt idx="482">
                  <c:v>2006.4867780821969</c:v>
                </c:pt>
                <c:pt idx="483">
                  <c:v>2006.4895041095901</c:v>
                </c:pt>
                <c:pt idx="484">
                  <c:v>2006.500430136982</c:v>
                </c:pt>
                <c:pt idx="485">
                  <c:v>2006.5086356164384</c:v>
                </c:pt>
                <c:pt idx="486">
                  <c:v>2006.5141068493097</c:v>
                </c:pt>
                <c:pt idx="487">
                  <c:v>2006.5222986301358</c:v>
                </c:pt>
                <c:pt idx="488">
                  <c:v>2006.5277698630161</c:v>
                </c:pt>
                <c:pt idx="489">
                  <c:v>2006.530509589041</c:v>
                </c:pt>
                <c:pt idx="490">
                  <c:v>2006.538709589041</c:v>
                </c:pt>
                <c:pt idx="491">
                  <c:v>2006.5441808219148</c:v>
                </c:pt>
                <c:pt idx="492">
                  <c:v>2006.5496493150679</c:v>
                </c:pt>
                <c:pt idx="493">
                  <c:v>2006.5551068493148</c:v>
                </c:pt>
                <c:pt idx="494">
                  <c:v>2006.5578356164378</c:v>
                </c:pt>
                <c:pt idx="495">
                  <c:v>2006.5632958904098</c:v>
                </c:pt>
                <c:pt idx="496">
                  <c:v>2006.5687671232943</c:v>
                </c:pt>
                <c:pt idx="497">
                  <c:v>2006.5769589041101</c:v>
                </c:pt>
                <c:pt idx="498">
                  <c:v>2006.5824219178016</c:v>
                </c:pt>
                <c:pt idx="499">
                  <c:v>2006.5851506849315</c:v>
                </c:pt>
                <c:pt idx="500">
                  <c:v>2006.5878794520561</c:v>
                </c:pt>
                <c:pt idx="501">
                  <c:v>2006.5960712328758</c:v>
                </c:pt>
                <c:pt idx="502">
                  <c:v>2006.6042739726026</c:v>
                </c:pt>
                <c:pt idx="503">
                  <c:v>2006.604276712324</c:v>
                </c:pt>
                <c:pt idx="504">
                  <c:v>2006.6124739726026</c:v>
                </c:pt>
                <c:pt idx="505">
                  <c:v>2006.6179315068478</c:v>
                </c:pt>
                <c:pt idx="506">
                  <c:v>2006.6233863013651</c:v>
                </c:pt>
                <c:pt idx="507">
                  <c:v>2006.6315917808217</c:v>
                </c:pt>
                <c:pt idx="508">
                  <c:v>2006.6452547945205</c:v>
                </c:pt>
                <c:pt idx="509">
                  <c:v>2006.6561835616437</c:v>
                </c:pt>
                <c:pt idx="510">
                  <c:v>2006.6671095890408</c:v>
                </c:pt>
                <c:pt idx="511">
                  <c:v>2006.6753013698628</c:v>
                </c:pt>
                <c:pt idx="512">
                  <c:v>2006.6834931506849</c:v>
                </c:pt>
                <c:pt idx="513">
                  <c:v>2006.6916849315048</c:v>
                </c:pt>
                <c:pt idx="514">
                  <c:v>2006.6998821917807</c:v>
                </c:pt>
                <c:pt idx="515">
                  <c:v>2006.7026219178078</c:v>
                </c:pt>
                <c:pt idx="516">
                  <c:v>2006.7053589041111</c:v>
                </c:pt>
                <c:pt idx="517">
                  <c:v>2006.7135479452061</c:v>
                </c:pt>
                <c:pt idx="518">
                  <c:v>2006.7190054794519</c:v>
                </c:pt>
                <c:pt idx="519">
                  <c:v>2006.7217178082201</c:v>
                </c:pt>
                <c:pt idx="520">
                  <c:v>2006.7271726027411</c:v>
                </c:pt>
                <c:pt idx="521">
                  <c:v>2006.7271616438361</c:v>
                </c:pt>
                <c:pt idx="522">
                  <c:v>2006.7353506849315</c:v>
                </c:pt>
                <c:pt idx="523">
                  <c:v>2006.7353342465749</c:v>
                </c:pt>
                <c:pt idx="524">
                  <c:v>2006.7408109589028</c:v>
                </c:pt>
                <c:pt idx="525">
                  <c:v>2006.7435506849315</c:v>
                </c:pt>
                <c:pt idx="526">
                  <c:v>2006.7517452054794</c:v>
                </c:pt>
                <c:pt idx="527">
                  <c:v>2006.7599369863008</c:v>
                </c:pt>
                <c:pt idx="528">
                  <c:v>2006.7708739726031</c:v>
                </c:pt>
                <c:pt idx="529">
                  <c:v>2006.7736109589</c:v>
                </c:pt>
                <c:pt idx="530">
                  <c:v>2006.7818</c:v>
                </c:pt>
                <c:pt idx="531">
                  <c:v>2006.7927315068478</c:v>
                </c:pt>
                <c:pt idx="532">
                  <c:v>2006.8063972602761</c:v>
                </c:pt>
                <c:pt idx="533">
                  <c:v>2006.8118547945205</c:v>
                </c:pt>
                <c:pt idx="534">
                  <c:v>2006.8200547945205</c:v>
                </c:pt>
                <c:pt idx="535">
                  <c:v>2006.8282438356148</c:v>
                </c:pt>
                <c:pt idx="536">
                  <c:v>2006.8391671232921</c:v>
                </c:pt>
                <c:pt idx="537">
                  <c:v>2006.8500931506851</c:v>
                </c:pt>
                <c:pt idx="538">
                  <c:v>2006.8528219178036</c:v>
                </c:pt>
                <c:pt idx="539">
                  <c:v>2006.8610273972602</c:v>
                </c:pt>
                <c:pt idx="540">
                  <c:v>2006.8692191780822</c:v>
                </c:pt>
                <c:pt idx="541">
                  <c:v>2006.8774273972599</c:v>
                </c:pt>
                <c:pt idx="542">
                  <c:v>2006.8856301369858</c:v>
                </c:pt>
                <c:pt idx="543">
                  <c:v>2006.8965534246643</c:v>
                </c:pt>
                <c:pt idx="544">
                  <c:v>2006.9074849315068</c:v>
                </c:pt>
                <c:pt idx="545">
                  <c:v>2006.9156712328765</c:v>
                </c:pt>
                <c:pt idx="546">
                  <c:v>2006.9211232876712</c:v>
                </c:pt>
                <c:pt idx="547">
                  <c:v>2006.9265780821988</c:v>
                </c:pt>
                <c:pt idx="548">
                  <c:v>2006.9238410958899</c:v>
                </c:pt>
                <c:pt idx="549">
                  <c:v>2006.9347808219177</c:v>
                </c:pt>
                <c:pt idx="550">
                  <c:v>2006.9402438356158</c:v>
                </c:pt>
                <c:pt idx="551">
                  <c:v>2006.9457041095911</c:v>
                </c:pt>
                <c:pt idx="552">
                  <c:v>2006.9456958904111</c:v>
                </c:pt>
                <c:pt idx="553">
                  <c:v>2006.9511534246631</c:v>
                </c:pt>
                <c:pt idx="554">
                  <c:v>2006.9538958904109</c:v>
                </c:pt>
                <c:pt idx="555">
                  <c:v>2006.9566356164382</c:v>
                </c:pt>
                <c:pt idx="556">
                  <c:v>2006.9648328767098</c:v>
                </c:pt>
                <c:pt idx="557">
                  <c:v>2006.9784904109588</c:v>
                </c:pt>
                <c:pt idx="558">
                  <c:v>2006.9921397260273</c:v>
                </c:pt>
                <c:pt idx="559">
                  <c:v>2006.9975972602804</c:v>
                </c:pt>
                <c:pt idx="560">
                  <c:v>2007.0030547945205</c:v>
                </c:pt>
                <c:pt idx="561">
                  <c:v>2007.0057753424712</c:v>
                </c:pt>
                <c:pt idx="562">
                  <c:v>2007.0139808219178</c:v>
                </c:pt>
                <c:pt idx="563">
                  <c:v>2007.0221726027401</c:v>
                </c:pt>
                <c:pt idx="564">
                  <c:v>2007.0248986301358</c:v>
                </c:pt>
                <c:pt idx="565">
                  <c:v>2007.0330904109578</c:v>
                </c:pt>
                <c:pt idx="566">
                  <c:v>2007.0358328767122</c:v>
                </c:pt>
                <c:pt idx="567">
                  <c:v>2007.041304109589</c:v>
                </c:pt>
                <c:pt idx="568">
                  <c:v>2007.0522219178026</c:v>
                </c:pt>
                <c:pt idx="569">
                  <c:v>2007.0658739726061</c:v>
                </c:pt>
                <c:pt idx="570">
                  <c:v>2007.0740630136986</c:v>
                </c:pt>
                <c:pt idx="571">
                  <c:v>2007.0795205479449</c:v>
                </c:pt>
                <c:pt idx="572">
                  <c:v>2007.0877068493148</c:v>
                </c:pt>
                <c:pt idx="573">
                  <c:v>2007.0904328767069</c:v>
                </c:pt>
                <c:pt idx="574">
                  <c:v>2007.0986356164378</c:v>
                </c:pt>
                <c:pt idx="575">
                  <c:v>2007.1068273972603</c:v>
                </c:pt>
                <c:pt idx="576">
                  <c:v>2007.1003213854258</c:v>
                </c:pt>
                <c:pt idx="577">
                  <c:v>2007.1172705379638</c:v>
                </c:pt>
                <c:pt idx="578">
                  <c:v>2007.1202615648876</c:v>
                </c:pt>
                <c:pt idx="579">
                  <c:v>2007.1282376366698</c:v>
                </c:pt>
                <c:pt idx="580">
                  <c:v>2007.1372107174298</c:v>
                </c:pt>
                <c:pt idx="581">
                  <c:v>2007.1392047353718</c:v>
                </c:pt>
                <c:pt idx="582">
                  <c:v>2007.1511688430528</c:v>
                </c:pt>
                <c:pt idx="583">
                  <c:v>2007.1531628609978</c:v>
                </c:pt>
                <c:pt idx="584">
                  <c:v>2007.1531628609978</c:v>
                </c:pt>
                <c:pt idx="585">
                  <c:v>2007.162135941757</c:v>
                </c:pt>
                <c:pt idx="586">
                  <c:v>2007.1641299596986</c:v>
                </c:pt>
                <c:pt idx="587">
                  <c:v>2007.1641299596986</c:v>
                </c:pt>
                <c:pt idx="588">
                  <c:v>2007.162135941757</c:v>
                </c:pt>
                <c:pt idx="589">
                  <c:v>2007.1701120135365</c:v>
                </c:pt>
                <c:pt idx="590">
                  <c:v>2007.1760940673798</c:v>
                </c:pt>
                <c:pt idx="591">
                  <c:v>2007.1780880853248</c:v>
                </c:pt>
                <c:pt idx="592">
                  <c:v>2007.1870611660861</c:v>
                </c:pt>
                <c:pt idx="593">
                  <c:v>2007.1900521930029</c:v>
                </c:pt>
                <c:pt idx="594">
                  <c:v>2007.1980282647878</c:v>
                </c:pt>
                <c:pt idx="595">
                  <c:v>2007.2060043365725</c:v>
                </c:pt>
                <c:pt idx="596">
                  <c:v>2007.219962462201</c:v>
                </c:pt>
                <c:pt idx="597">
                  <c:v>2007.2309295608995</c:v>
                </c:pt>
                <c:pt idx="598">
                  <c:v>2007.2369116147381</c:v>
                </c:pt>
                <c:pt idx="599">
                  <c:v>2007.2418966596028</c:v>
                </c:pt>
                <c:pt idx="600">
                  <c:v>2007.2508697403657</c:v>
                </c:pt>
                <c:pt idx="601">
                  <c:v>2007.2508697403657</c:v>
                </c:pt>
                <c:pt idx="602">
                  <c:v>2007.2648278659842</c:v>
                </c:pt>
                <c:pt idx="603">
                  <c:v>2007.2757949646923</c:v>
                </c:pt>
                <c:pt idx="604">
                  <c:v>2007.2807800095536</c:v>
                </c:pt>
                <c:pt idx="605">
                  <c:v>2007.2947381351748</c:v>
                </c:pt>
                <c:pt idx="606">
                  <c:v>2007.3176693415624</c:v>
                </c:pt>
                <c:pt idx="607">
                  <c:v>2007.3396035389649</c:v>
                </c:pt>
                <c:pt idx="608">
                  <c:v>2007.3505706376693</c:v>
                </c:pt>
                <c:pt idx="609">
                  <c:v>2007.3705108171298</c:v>
                </c:pt>
                <c:pt idx="610">
                  <c:v>2007.3754958619959</c:v>
                </c:pt>
                <c:pt idx="611">
                  <c:v>2007.3864629607001</c:v>
                </c:pt>
                <c:pt idx="612">
                  <c:v>2007.3954360414548</c:v>
                </c:pt>
                <c:pt idx="613">
                  <c:v>2007.4034121132424</c:v>
                </c:pt>
                <c:pt idx="614">
                  <c:v>2007.409394167081</c:v>
                </c:pt>
                <c:pt idx="615">
                  <c:v>2007.4233522927041</c:v>
                </c:pt>
                <c:pt idx="616">
                  <c:v>2007.4393044362735</c:v>
                </c:pt>
                <c:pt idx="617">
                  <c:v>2007.456253588816</c:v>
                </c:pt>
                <c:pt idx="618">
                  <c:v>2007.46722068752</c:v>
                </c:pt>
                <c:pt idx="619">
                  <c:v>2007.4981279656861</c:v>
                </c:pt>
                <c:pt idx="620">
                  <c:v>2007.5031130105506</c:v>
                </c:pt>
                <c:pt idx="621">
                  <c:v>2007.5090950643901</c:v>
                </c:pt>
                <c:pt idx="622">
                  <c:v>2007.5120860913078</c:v>
                </c:pt>
                <c:pt idx="623">
                  <c:v>2007.514080109255</c:v>
                </c:pt>
                <c:pt idx="624">
                  <c:v>2007.5310292617969</c:v>
                </c:pt>
                <c:pt idx="625">
                  <c:v>2007.54498738742</c:v>
                </c:pt>
                <c:pt idx="626">
                  <c:v>2007.5619365399548</c:v>
                </c:pt>
                <c:pt idx="627">
                  <c:v>2007.575894665586</c:v>
                </c:pt>
                <c:pt idx="628">
                  <c:v>2007.5838707373698</c:v>
                </c:pt>
                <c:pt idx="629">
                  <c:v>2007.5948378360695</c:v>
                </c:pt>
                <c:pt idx="630">
                  <c:v>2007.6087959617014</c:v>
                </c:pt>
                <c:pt idx="631">
                  <c:v>2007.6227540873199</c:v>
                </c:pt>
                <c:pt idx="632">
                  <c:v>2007.642694266782</c:v>
                </c:pt>
                <c:pt idx="633">
                  <c:v>2007.6586464103498</c:v>
                </c:pt>
                <c:pt idx="634">
                  <c:v>2007.6785865898128</c:v>
                </c:pt>
                <c:pt idx="635">
                  <c:v>2007.6895536885181</c:v>
                </c:pt>
                <c:pt idx="636">
                  <c:v>2007.7084968590048</c:v>
                </c:pt>
                <c:pt idx="637">
                  <c:v>2007.7204609666821</c:v>
                </c:pt>
                <c:pt idx="638">
                  <c:v>2007.7204609666821</c:v>
                </c:pt>
                <c:pt idx="639">
                  <c:v>2007.7254460115448</c:v>
                </c:pt>
                <c:pt idx="640">
                  <c:v>2007.7314280653848</c:v>
                </c:pt>
                <c:pt idx="641">
                  <c:v>2007.7364131102515</c:v>
                </c:pt>
                <c:pt idx="642">
                  <c:v>2007.7394041371708</c:v>
                </c:pt>
                <c:pt idx="643">
                  <c:v>2007.7394041371708</c:v>
                </c:pt>
                <c:pt idx="644">
                  <c:v>2007.7593443166277</c:v>
                </c:pt>
                <c:pt idx="645">
                  <c:v>2007.7673203884158</c:v>
                </c:pt>
                <c:pt idx="646">
                  <c:v>2007.7733024422555</c:v>
                </c:pt>
                <c:pt idx="647">
                  <c:v>2007.7862635589056</c:v>
                </c:pt>
                <c:pt idx="648">
                  <c:v>2007.7842695409593</c:v>
                </c:pt>
                <c:pt idx="649">
                  <c:v>2007.792245612744</c:v>
                </c:pt>
                <c:pt idx="650">
                  <c:v>2007.8002216845287</c:v>
                </c:pt>
                <c:pt idx="651">
                  <c:v>2007.812185792206</c:v>
                </c:pt>
                <c:pt idx="652">
                  <c:v>2007.8171708370708</c:v>
                </c:pt>
                <c:pt idx="653">
                  <c:v>2007.8171708370708</c:v>
                </c:pt>
                <c:pt idx="654">
                  <c:v>2007.831128962694</c:v>
                </c:pt>
                <c:pt idx="655">
                  <c:v>2007.831128962694</c:v>
                </c:pt>
                <c:pt idx="656">
                  <c:v>2007.8341199896129</c:v>
                </c:pt>
                <c:pt idx="657">
                  <c:v>2007.8371110165326</c:v>
                </c:pt>
                <c:pt idx="658">
                  <c:v>2007.8480781152366</c:v>
                </c:pt>
                <c:pt idx="659">
                  <c:v>2007.8590452139354</c:v>
                </c:pt>
                <c:pt idx="660">
                  <c:v>2007.8670212857251</c:v>
                </c:pt>
                <c:pt idx="661">
                  <c:v>2007.8700123126428</c:v>
                </c:pt>
                <c:pt idx="662">
                  <c:v>2007.877988384429</c:v>
                </c:pt>
                <c:pt idx="663">
                  <c:v>2007.8919465100453</c:v>
                </c:pt>
                <c:pt idx="664">
                  <c:v>2007.8979285638898</c:v>
                </c:pt>
                <c:pt idx="665">
                  <c:v>2007.9059046356751</c:v>
                </c:pt>
                <c:pt idx="666">
                  <c:v>2007.9088956626001</c:v>
                </c:pt>
                <c:pt idx="667">
                  <c:v>2007.914877716433</c:v>
                </c:pt>
                <c:pt idx="668">
                  <c:v>2007.9198627613011</c:v>
                </c:pt>
                <c:pt idx="669">
                  <c:v>2007.9308298600031</c:v>
                </c:pt>
                <c:pt idx="670">
                  <c:v>2007.936811913841</c:v>
                </c:pt>
                <c:pt idx="671">
                  <c:v>2007.9447879856261</c:v>
                </c:pt>
                <c:pt idx="672">
                  <c:v>2007.9507700394638</c:v>
                </c:pt>
                <c:pt idx="673">
                  <c:v>2007.9587461112485</c:v>
                </c:pt>
                <c:pt idx="674">
                  <c:v>2007.9677191920061</c:v>
                </c:pt>
                <c:pt idx="675">
                  <c:v>2007.9756952637972</c:v>
                </c:pt>
                <c:pt idx="676">
                  <c:v>2007.9836713355755</c:v>
                </c:pt>
                <c:pt idx="677">
                  <c:v>2008.0006204881181</c:v>
                </c:pt>
                <c:pt idx="678">
                  <c:v>2008.0066025419565</c:v>
                </c:pt>
                <c:pt idx="679">
                  <c:v>2008.0115875868219</c:v>
                </c:pt>
                <c:pt idx="680">
                  <c:v>2008.0115875868219</c:v>
                </c:pt>
                <c:pt idx="681">
                  <c:v>2008.0225546855261</c:v>
                </c:pt>
                <c:pt idx="682">
                  <c:v>2008.0225546855261</c:v>
                </c:pt>
                <c:pt idx="683">
                  <c:v>2008.0315277662885</c:v>
                </c:pt>
                <c:pt idx="684">
                  <c:v>2008.0454858919059</c:v>
                </c:pt>
                <c:pt idx="685">
                  <c:v>2008.0504709367708</c:v>
                </c:pt>
                <c:pt idx="686">
                  <c:v>2008.0564529906103</c:v>
                </c:pt>
                <c:pt idx="687">
                  <c:v>2008.0644290623948</c:v>
                </c:pt>
                <c:pt idx="688">
                  <c:v>2008.0704111162336</c:v>
                </c:pt>
                <c:pt idx="689">
                  <c:v>2008.0704111162336</c:v>
                </c:pt>
                <c:pt idx="690">
                  <c:v>2008.0753961611001</c:v>
                </c:pt>
                <c:pt idx="691">
                  <c:v>2008.0843692418548</c:v>
                </c:pt>
                <c:pt idx="692">
                  <c:v>2008.0973303585015</c:v>
                </c:pt>
                <c:pt idx="693">
                  <c:v>2008.1033124123389</c:v>
                </c:pt>
                <c:pt idx="694">
                  <c:v>2008.1222555828338</c:v>
                </c:pt>
                <c:pt idx="695">
                  <c:v>2008.1222555828338</c:v>
                </c:pt>
                <c:pt idx="696">
                  <c:v>2008.1342196905098</c:v>
                </c:pt>
                <c:pt idx="697">
                  <c:v>2008.1392047353718</c:v>
                </c:pt>
                <c:pt idx="698">
                  <c:v>2008.1392047353718</c:v>
                </c:pt>
                <c:pt idx="699">
                  <c:v>2008.1421957622961</c:v>
                </c:pt>
                <c:pt idx="700">
                  <c:v>2008.1481778161328</c:v>
                </c:pt>
                <c:pt idx="701">
                  <c:v>2008.1611389327797</c:v>
                </c:pt>
                <c:pt idx="702">
                  <c:v>2008.1636297062116</c:v>
                </c:pt>
                <c:pt idx="703">
                  <c:v>2008.1831015766302</c:v>
                </c:pt>
                <c:pt idx="704">
                  <c:v>2008.1914586025648</c:v>
                </c:pt>
                <c:pt idx="705">
                  <c:v>2008.2025734470633</c:v>
                </c:pt>
                <c:pt idx="706">
                  <c:v>2008.208089084178</c:v>
                </c:pt>
                <c:pt idx="707">
                  <c:v>2008.2192039286651</c:v>
                </c:pt>
                <c:pt idx="708">
                  <c:v>2008.2331601619712</c:v>
                </c:pt>
                <c:pt idx="709">
                  <c:v>2008.2442750064608</c:v>
                </c:pt>
                <c:pt idx="710">
                  <c:v>2008.255389850952</c:v>
                </c:pt>
                <c:pt idx="711">
                  <c:v>2008.2609054880681</c:v>
                </c:pt>
                <c:pt idx="712">
                  <c:v>2008.2637468768789</c:v>
                </c:pt>
                <c:pt idx="713">
                  <c:v>2008.2776195399329</c:v>
                </c:pt>
                <c:pt idx="714">
                  <c:v>2008.2859765658654</c:v>
                </c:pt>
                <c:pt idx="715">
                  <c:v>2008.2942500215388</c:v>
                </c:pt>
                <c:pt idx="716">
                  <c:v>2008.3026070474714</c:v>
                </c:pt>
                <c:pt idx="717">
                  <c:v>2008.3137218919608</c:v>
                </c:pt>
                <c:pt idx="718">
                  <c:v>2008.3220789178897</c:v>
                </c:pt>
                <c:pt idx="719">
                  <c:v>2008.333193762385</c:v>
                </c:pt>
                <c:pt idx="720">
                  <c:v>2008.3387929697601</c:v>
                </c:pt>
                <c:pt idx="721">
                  <c:v>2008.347066425433</c:v>
                </c:pt>
                <c:pt idx="722">
                  <c:v>2008.3610226587398</c:v>
                </c:pt>
                <c:pt idx="723">
                  <c:v>2008.369379684673</c:v>
                </c:pt>
                <c:pt idx="724">
                  <c:v>2008.3748953217885</c:v>
                </c:pt>
                <c:pt idx="725">
                  <c:v>2008.3860101662801</c:v>
                </c:pt>
                <c:pt idx="726">
                  <c:v>2008.3943671922116</c:v>
                </c:pt>
                <c:pt idx="727">
                  <c:v>2008.4027242181442</c:v>
                </c:pt>
                <c:pt idx="728">
                  <c:v>2008.40823985526</c:v>
                </c:pt>
                <c:pt idx="729">
                  <c:v>2008.4138390626351</c:v>
                </c:pt>
                <c:pt idx="730">
                  <c:v>2008.4193546997501</c:v>
                </c:pt>
                <c:pt idx="731">
                  <c:v>2008.4193546997501</c:v>
                </c:pt>
                <c:pt idx="732">
                  <c:v>2008.4277117256893</c:v>
                </c:pt>
                <c:pt idx="733">
                  <c:v>2008.4360687516198</c:v>
                </c:pt>
                <c:pt idx="734">
                  <c:v>2008.4555406220411</c:v>
                </c:pt>
                <c:pt idx="735">
                  <c:v>2008.474928922202</c:v>
                </c:pt>
                <c:pt idx="736">
                  <c:v>2008.4805281295769</c:v>
                </c:pt>
                <c:pt idx="737">
                  <c:v>2008.4861273369518</c:v>
                </c:pt>
                <c:pt idx="738">
                  <c:v>2008.4916429740674</c:v>
                </c:pt>
                <c:pt idx="739">
                  <c:v>2008.5</c:v>
                </c:pt>
                <c:pt idx="740">
                  <c:v>2008.5055156371161</c:v>
                </c:pt>
                <c:pt idx="741">
                  <c:v>2008.5111148444898</c:v>
                </c:pt>
                <c:pt idx="742">
                  <c:v>2008.508357025933</c:v>
                </c:pt>
                <c:pt idx="743">
                  <c:v>2008.5166304816105</c:v>
                </c:pt>
                <c:pt idx="744">
                  <c:v>2008.5249875075378</c:v>
                </c:pt>
                <c:pt idx="745">
                  <c:v>2008.5287671232954</c:v>
                </c:pt>
                <c:pt idx="746">
                  <c:v>2008.5479452054794</c:v>
                </c:pt>
                <c:pt idx="747">
                  <c:v>2008.5671232876712</c:v>
                </c:pt>
                <c:pt idx="748">
                  <c:v>2008.5863013698629</c:v>
                </c:pt>
                <c:pt idx="749">
                  <c:v>2008.6054794520551</c:v>
                </c:pt>
                <c:pt idx="750">
                  <c:v>2008.6246575342466</c:v>
                </c:pt>
                <c:pt idx="751">
                  <c:v>2008.6438356164331</c:v>
                </c:pt>
                <c:pt idx="752">
                  <c:v>2008.6630136986298</c:v>
                </c:pt>
                <c:pt idx="753">
                  <c:v>2008.682191780822</c:v>
                </c:pt>
                <c:pt idx="754">
                  <c:v>2008.682191780822</c:v>
                </c:pt>
                <c:pt idx="755">
                  <c:v>2008.7013698630137</c:v>
                </c:pt>
                <c:pt idx="756">
                  <c:v>2008.7205479452061</c:v>
                </c:pt>
                <c:pt idx="757">
                  <c:v>2008.7397260273972</c:v>
                </c:pt>
                <c:pt idx="758">
                  <c:v>2008.7589041095891</c:v>
                </c:pt>
                <c:pt idx="759">
                  <c:v>2008.7780821917811</c:v>
                </c:pt>
                <c:pt idx="760">
                  <c:v>2008.7972602739726</c:v>
                </c:pt>
                <c:pt idx="761">
                  <c:v>2008.8164383561602</c:v>
                </c:pt>
                <c:pt idx="762">
                  <c:v>2008.8356164383558</c:v>
                </c:pt>
                <c:pt idx="763">
                  <c:v>2008.8547945205478</c:v>
                </c:pt>
                <c:pt idx="764">
                  <c:v>2008.8739726027397</c:v>
                </c:pt>
                <c:pt idx="765">
                  <c:v>2008.8931506849308</c:v>
                </c:pt>
                <c:pt idx="766">
                  <c:v>2008.9123287671232</c:v>
                </c:pt>
                <c:pt idx="767">
                  <c:v>2008.9315068493152</c:v>
                </c:pt>
                <c:pt idx="768">
                  <c:v>2008.9506849315069</c:v>
                </c:pt>
                <c:pt idx="769">
                  <c:v>2008.9698630137011</c:v>
                </c:pt>
                <c:pt idx="770">
                  <c:v>2008.9890410958899</c:v>
                </c:pt>
                <c:pt idx="771">
                  <c:v>2009.0082191780823</c:v>
                </c:pt>
                <c:pt idx="772">
                  <c:v>2009.0273972602761</c:v>
                </c:pt>
                <c:pt idx="773">
                  <c:v>2009.0465753424705</c:v>
                </c:pt>
                <c:pt idx="774">
                  <c:v>2009.0657534246654</c:v>
                </c:pt>
                <c:pt idx="775">
                  <c:v>2009.084931506844</c:v>
                </c:pt>
                <c:pt idx="776">
                  <c:v>2009.1041095890398</c:v>
                </c:pt>
                <c:pt idx="777">
                  <c:v>2009.1232876712329</c:v>
                </c:pt>
                <c:pt idx="778">
                  <c:v>2009.1424657534246</c:v>
                </c:pt>
                <c:pt idx="779">
                  <c:v>2009.1616438356148</c:v>
                </c:pt>
                <c:pt idx="780">
                  <c:v>2009.1808219178035</c:v>
                </c:pt>
                <c:pt idx="781">
                  <c:v>2009.1917808219148</c:v>
                </c:pt>
                <c:pt idx="782">
                  <c:v>2009.2109589041111</c:v>
                </c:pt>
                <c:pt idx="783">
                  <c:v>2009.2301369862998</c:v>
                </c:pt>
                <c:pt idx="784">
                  <c:v>2009.2493150684932</c:v>
                </c:pt>
                <c:pt idx="785">
                  <c:v>2009.2684931506851</c:v>
                </c:pt>
                <c:pt idx="786">
                  <c:v>2009.2876712328766</c:v>
                </c:pt>
                <c:pt idx="787">
                  <c:v>2009.3068493150686</c:v>
                </c:pt>
                <c:pt idx="788">
                  <c:v>2009.3260273972603</c:v>
                </c:pt>
                <c:pt idx="789">
                  <c:v>2009.345205479452</c:v>
                </c:pt>
                <c:pt idx="790">
                  <c:v>2009.3643835616438</c:v>
                </c:pt>
                <c:pt idx="791">
                  <c:v>2009.3835616438357</c:v>
                </c:pt>
                <c:pt idx="792">
                  <c:v>2009.4027397260281</c:v>
                </c:pt>
                <c:pt idx="793">
                  <c:v>2009.4219178082201</c:v>
                </c:pt>
                <c:pt idx="794">
                  <c:v>2009.4410958904109</c:v>
                </c:pt>
                <c:pt idx="795">
                  <c:v>2009.4602739726031</c:v>
                </c:pt>
                <c:pt idx="796">
                  <c:v>2009.479452054795</c:v>
                </c:pt>
                <c:pt idx="797">
                  <c:v>2009.4986301369859</c:v>
                </c:pt>
                <c:pt idx="798">
                  <c:v>2009.5178082191778</c:v>
                </c:pt>
                <c:pt idx="799">
                  <c:v>2009.53698630137</c:v>
                </c:pt>
                <c:pt idx="800">
                  <c:v>2009.5561643835617</c:v>
                </c:pt>
                <c:pt idx="801">
                  <c:v>2009.5753424657535</c:v>
                </c:pt>
                <c:pt idx="802">
                  <c:v>2009.5945205479409</c:v>
                </c:pt>
                <c:pt idx="803">
                  <c:v>2009.6136986301358</c:v>
                </c:pt>
                <c:pt idx="804">
                  <c:v>2009.632876712325</c:v>
                </c:pt>
                <c:pt idx="805">
                  <c:v>2009.6520547945206</c:v>
                </c:pt>
                <c:pt idx="806">
                  <c:v>2009.6712328767055</c:v>
                </c:pt>
                <c:pt idx="807">
                  <c:v>2009.6904109588961</c:v>
                </c:pt>
                <c:pt idx="808">
                  <c:v>2009.7095890411013</c:v>
                </c:pt>
                <c:pt idx="809">
                  <c:v>2009.7287671232964</c:v>
                </c:pt>
                <c:pt idx="810">
                  <c:v>2009.7479452054795</c:v>
                </c:pt>
                <c:pt idx="811">
                  <c:v>2009.7671232876712</c:v>
                </c:pt>
                <c:pt idx="812">
                  <c:v>2009.7863013698629</c:v>
                </c:pt>
                <c:pt idx="813">
                  <c:v>2009.8054794520551</c:v>
                </c:pt>
                <c:pt idx="814">
                  <c:v>2009.8246575342466</c:v>
                </c:pt>
                <c:pt idx="815">
                  <c:v>2009.8438356164338</c:v>
                </c:pt>
                <c:pt idx="816">
                  <c:v>2009.8630136986299</c:v>
                </c:pt>
                <c:pt idx="817">
                  <c:v>2009.8821917808218</c:v>
                </c:pt>
                <c:pt idx="818">
                  <c:v>2009.9013698630151</c:v>
                </c:pt>
                <c:pt idx="819">
                  <c:v>2009.9205479452098</c:v>
                </c:pt>
                <c:pt idx="820">
                  <c:v>2009.9397260273972</c:v>
                </c:pt>
                <c:pt idx="821">
                  <c:v>2009.9589041095901</c:v>
                </c:pt>
                <c:pt idx="822">
                  <c:v>2009.9780821917811</c:v>
                </c:pt>
                <c:pt idx="823">
                  <c:v>2009.9972602739726</c:v>
                </c:pt>
                <c:pt idx="824">
                  <c:v>2010.0164383561644</c:v>
                </c:pt>
                <c:pt idx="825">
                  <c:v>2010.0356164383559</c:v>
                </c:pt>
                <c:pt idx="826">
                  <c:v>2010.0547945205478</c:v>
                </c:pt>
                <c:pt idx="827">
                  <c:v>2010.07397260274</c:v>
                </c:pt>
                <c:pt idx="828">
                  <c:v>2010.0931506849308</c:v>
                </c:pt>
                <c:pt idx="829">
                  <c:v>2010.1123287671228</c:v>
                </c:pt>
                <c:pt idx="830">
                  <c:v>2010.1315068493109</c:v>
                </c:pt>
                <c:pt idx="831">
                  <c:v>2010.1506849315058</c:v>
                </c:pt>
                <c:pt idx="832">
                  <c:v>2010.1698630136987</c:v>
                </c:pt>
                <c:pt idx="833">
                  <c:v>2010.1890410958861</c:v>
                </c:pt>
                <c:pt idx="834">
                  <c:v>2010.2082191780821</c:v>
                </c:pt>
                <c:pt idx="835">
                  <c:v>2010.2273972602761</c:v>
                </c:pt>
                <c:pt idx="836">
                  <c:v>2010.2465753424715</c:v>
                </c:pt>
                <c:pt idx="837">
                  <c:v>2010.2657534246659</c:v>
                </c:pt>
                <c:pt idx="838">
                  <c:v>2010.2849315068447</c:v>
                </c:pt>
                <c:pt idx="839">
                  <c:v>2010.3041095890408</c:v>
                </c:pt>
                <c:pt idx="840">
                  <c:v>2010.3232876712329</c:v>
                </c:pt>
                <c:pt idx="841">
                  <c:v>2010.3424657534247</c:v>
                </c:pt>
                <c:pt idx="842">
                  <c:v>2010.3616438356148</c:v>
                </c:pt>
                <c:pt idx="843">
                  <c:v>2010.3808219178036</c:v>
                </c:pt>
                <c:pt idx="844">
                  <c:v>2010.4</c:v>
                </c:pt>
                <c:pt idx="845">
                  <c:v>2010.4191780821959</c:v>
                </c:pt>
                <c:pt idx="846">
                  <c:v>2010.4383561643835</c:v>
                </c:pt>
                <c:pt idx="847">
                  <c:v>2010.4575342465753</c:v>
                </c:pt>
                <c:pt idx="848">
                  <c:v>2010.4767123287681</c:v>
                </c:pt>
                <c:pt idx="849">
                  <c:v>2010.4958904109601</c:v>
                </c:pt>
                <c:pt idx="850">
                  <c:v>2010.5150684931511</c:v>
                </c:pt>
                <c:pt idx="851">
                  <c:v>2010.534246575334</c:v>
                </c:pt>
                <c:pt idx="852">
                  <c:v>2010.5534246575276</c:v>
                </c:pt>
                <c:pt idx="853">
                  <c:v>2010.5726027397259</c:v>
                </c:pt>
                <c:pt idx="854">
                  <c:v>2010.5917808219178</c:v>
                </c:pt>
                <c:pt idx="855">
                  <c:v>2010.61095890411</c:v>
                </c:pt>
                <c:pt idx="856">
                  <c:v>2010.6301369862999</c:v>
                </c:pt>
                <c:pt idx="857">
                  <c:v>2010.6493150684928</c:v>
                </c:pt>
                <c:pt idx="858">
                  <c:v>2010.668493150685</c:v>
                </c:pt>
                <c:pt idx="859">
                  <c:v>2010.6876712328758</c:v>
                </c:pt>
                <c:pt idx="860">
                  <c:v>2010.7068493150684</c:v>
                </c:pt>
                <c:pt idx="861">
                  <c:v>2010.7260273972611</c:v>
                </c:pt>
                <c:pt idx="862">
                  <c:v>2010.7452054794521</c:v>
                </c:pt>
                <c:pt idx="863">
                  <c:v>2010.7643835616439</c:v>
                </c:pt>
                <c:pt idx="864">
                  <c:v>2010.783561643836</c:v>
                </c:pt>
                <c:pt idx="865">
                  <c:v>2010.8027397260273</c:v>
                </c:pt>
                <c:pt idx="866">
                  <c:v>2010.8219178082193</c:v>
                </c:pt>
                <c:pt idx="867">
                  <c:v>2010.8410958904108</c:v>
                </c:pt>
                <c:pt idx="868">
                  <c:v>2010.8602739726027</c:v>
                </c:pt>
                <c:pt idx="869">
                  <c:v>2010.8794520547945</c:v>
                </c:pt>
                <c:pt idx="870">
                  <c:v>2010.8986301369848</c:v>
                </c:pt>
                <c:pt idx="871">
                  <c:v>2010.9178082191779</c:v>
                </c:pt>
                <c:pt idx="872">
                  <c:v>2010.9369863013701</c:v>
                </c:pt>
                <c:pt idx="873">
                  <c:v>2010.9561643835657</c:v>
                </c:pt>
                <c:pt idx="874">
                  <c:v>2010.9753424657533</c:v>
                </c:pt>
                <c:pt idx="875">
                  <c:v>2010.9945205479448</c:v>
                </c:pt>
                <c:pt idx="876">
                  <c:v>2011.013698630137</c:v>
                </c:pt>
                <c:pt idx="877">
                  <c:v>2011.0328767123278</c:v>
                </c:pt>
                <c:pt idx="878">
                  <c:v>2011.0520547945205</c:v>
                </c:pt>
                <c:pt idx="879">
                  <c:v>2011.0712328767079</c:v>
                </c:pt>
                <c:pt idx="880">
                  <c:v>2011.0904109588976</c:v>
                </c:pt>
                <c:pt idx="881">
                  <c:v>2011.1095890410961</c:v>
                </c:pt>
                <c:pt idx="882">
                  <c:v>2011.1287671232931</c:v>
                </c:pt>
                <c:pt idx="883">
                  <c:v>2011.1479452054778</c:v>
                </c:pt>
                <c:pt idx="884">
                  <c:v>2011.1671232876708</c:v>
                </c:pt>
                <c:pt idx="885">
                  <c:v>2011.1863013698628</c:v>
                </c:pt>
                <c:pt idx="886">
                  <c:v>2011.2054794520561</c:v>
                </c:pt>
                <c:pt idx="887">
                  <c:v>2011.2246575342465</c:v>
                </c:pt>
                <c:pt idx="888">
                  <c:v>2011.2438356164378</c:v>
                </c:pt>
                <c:pt idx="889">
                  <c:v>2011.2630136986302</c:v>
                </c:pt>
                <c:pt idx="890">
                  <c:v>2011.2821917808219</c:v>
                </c:pt>
                <c:pt idx="891">
                  <c:v>2011.3013698630136</c:v>
                </c:pt>
                <c:pt idx="892">
                  <c:v>2011.3205</c:v>
                </c:pt>
                <c:pt idx="893">
                  <c:v>2011.3397</c:v>
                </c:pt>
                <c:pt idx="894">
                  <c:v>2011.3588999999999</c:v>
                </c:pt>
                <c:pt idx="895">
                  <c:v>2011.3780999999999</c:v>
                </c:pt>
                <c:pt idx="896">
                  <c:v>2011.3972999999999</c:v>
                </c:pt>
                <c:pt idx="897">
                  <c:v>2011.4164000000001</c:v>
                </c:pt>
                <c:pt idx="898">
                  <c:v>2011.4356000000041</c:v>
                </c:pt>
                <c:pt idx="899">
                  <c:v>2011.4548</c:v>
                </c:pt>
                <c:pt idx="900">
                  <c:v>2011.4739999999999</c:v>
                </c:pt>
                <c:pt idx="901">
                  <c:v>2011.4931999999999</c:v>
                </c:pt>
                <c:pt idx="902">
                  <c:v>2011.5122999999999</c:v>
                </c:pt>
                <c:pt idx="903">
                  <c:v>2011.5174537987834</c:v>
                </c:pt>
                <c:pt idx="904">
                  <c:v>2011.5366187542911</c:v>
                </c:pt>
                <c:pt idx="905">
                  <c:v>2011.5557837098011</c:v>
                </c:pt>
                <c:pt idx="906">
                  <c:v>2011.5749486653037</c:v>
                </c:pt>
                <c:pt idx="907">
                  <c:v>2011.5941136208178</c:v>
                </c:pt>
                <c:pt idx="908">
                  <c:v>2011.6132785763209</c:v>
                </c:pt>
                <c:pt idx="909">
                  <c:v>2011.6324435318304</c:v>
                </c:pt>
                <c:pt idx="910">
                  <c:v>2011.6516084873488</c:v>
                </c:pt>
                <c:pt idx="911">
                  <c:v>2011.6707734428587</c:v>
                </c:pt>
                <c:pt idx="912">
                  <c:v>2011.6899383983616</c:v>
                </c:pt>
                <c:pt idx="913">
                  <c:v>2011.7091033538786</c:v>
                </c:pt>
                <c:pt idx="914">
                  <c:v>2011.7282683093886</c:v>
                </c:pt>
                <c:pt idx="915">
                  <c:v>2011.7474332648978</c:v>
                </c:pt>
                <c:pt idx="916">
                  <c:v>2011.7665982204085</c:v>
                </c:pt>
                <c:pt idx="917">
                  <c:v>2011.7857631759211</c:v>
                </c:pt>
                <c:pt idx="918">
                  <c:v>2011.8049281314238</c:v>
                </c:pt>
                <c:pt idx="919">
                  <c:v>2011.8240930869379</c:v>
                </c:pt>
                <c:pt idx="920">
                  <c:v>2011.8432580424478</c:v>
                </c:pt>
                <c:pt idx="921">
                  <c:v>2011.8624229979516</c:v>
                </c:pt>
                <c:pt idx="922">
                  <c:v>2011.8815879534682</c:v>
                </c:pt>
                <c:pt idx="923">
                  <c:v>2011.9007529089781</c:v>
                </c:pt>
                <c:pt idx="924">
                  <c:v>2011.9199178644881</c:v>
                </c:pt>
                <c:pt idx="925">
                  <c:v>2011.9390828199978</c:v>
                </c:pt>
                <c:pt idx="926">
                  <c:v>2011.958247775508</c:v>
                </c:pt>
                <c:pt idx="927">
                  <c:v>2011.9774127310179</c:v>
                </c:pt>
                <c:pt idx="928">
                  <c:v>2011.9965776865345</c:v>
                </c:pt>
                <c:pt idx="929">
                  <c:v>2012.015742642038</c:v>
                </c:pt>
                <c:pt idx="930">
                  <c:v>2012.0349075975478</c:v>
                </c:pt>
                <c:pt idx="931">
                  <c:v>2012.0540725530548</c:v>
                </c:pt>
                <c:pt idx="932">
                  <c:v>2012.0732375085634</c:v>
                </c:pt>
                <c:pt idx="933">
                  <c:v>2012.0924024640776</c:v>
                </c:pt>
                <c:pt idx="934">
                  <c:v>2012.111567419588</c:v>
                </c:pt>
                <c:pt idx="935">
                  <c:v>2012.1307323750948</c:v>
                </c:pt>
                <c:pt idx="936">
                  <c:v>2012.1498973306075</c:v>
                </c:pt>
                <c:pt idx="937">
                  <c:v>2012.1690622861174</c:v>
                </c:pt>
                <c:pt idx="938">
                  <c:v>2012.1882272416274</c:v>
                </c:pt>
                <c:pt idx="939">
                  <c:v>2012.2073921971373</c:v>
                </c:pt>
                <c:pt idx="940">
                  <c:v>2012.2265571526552</c:v>
                </c:pt>
                <c:pt idx="941">
                  <c:v>2012.2457221081581</c:v>
                </c:pt>
                <c:pt idx="942">
                  <c:v>2012.2648870636681</c:v>
                </c:pt>
                <c:pt idx="943">
                  <c:v>2012.2840520191758</c:v>
                </c:pt>
                <c:pt idx="944">
                  <c:v>2012.2874743326488</c:v>
                </c:pt>
                <c:pt idx="945">
                  <c:v>2012.3066392881587</c:v>
                </c:pt>
                <c:pt idx="946">
                  <c:v>2012.3258042436687</c:v>
                </c:pt>
                <c:pt idx="947">
                  <c:v>2012.3449691991786</c:v>
                </c:pt>
                <c:pt idx="948">
                  <c:v>2012.3641341546843</c:v>
                </c:pt>
                <c:pt idx="949">
                  <c:v>2012.3832991101979</c:v>
                </c:pt>
                <c:pt idx="950">
                  <c:v>2012.4024640657085</c:v>
                </c:pt>
                <c:pt idx="951">
                  <c:v>2012.4216290212228</c:v>
                </c:pt>
                <c:pt idx="952">
                  <c:v>2012.4407939767311</c:v>
                </c:pt>
                <c:pt idx="953">
                  <c:v>2012.4599589322381</c:v>
                </c:pt>
                <c:pt idx="954">
                  <c:v>2012.4791238877481</c:v>
                </c:pt>
                <c:pt idx="955">
                  <c:v>2012.498288843258</c:v>
                </c:pt>
                <c:pt idx="956">
                  <c:v>2012.5174537987721</c:v>
                </c:pt>
                <c:pt idx="957">
                  <c:v>2012.5366187542811</c:v>
                </c:pt>
                <c:pt idx="958">
                  <c:v>2012.5557837097945</c:v>
                </c:pt>
                <c:pt idx="959">
                  <c:v>2012.5749486652978</c:v>
                </c:pt>
                <c:pt idx="960">
                  <c:v>2012.5941136208078</c:v>
                </c:pt>
                <c:pt idx="961">
                  <c:v>2012.6132785763095</c:v>
                </c:pt>
                <c:pt idx="962">
                  <c:v>2012.632443531819</c:v>
                </c:pt>
                <c:pt idx="963">
                  <c:v>2012.6516084873374</c:v>
                </c:pt>
                <c:pt idx="964">
                  <c:v>2012.6707734428473</c:v>
                </c:pt>
                <c:pt idx="965">
                  <c:v>2012.6899383983498</c:v>
                </c:pt>
                <c:pt idx="966">
                  <c:v>2012.7091033538672</c:v>
                </c:pt>
                <c:pt idx="967">
                  <c:v>2012.7282683093772</c:v>
                </c:pt>
                <c:pt idx="968">
                  <c:v>2012.7474332648858</c:v>
                </c:pt>
                <c:pt idx="969">
                  <c:v>2012.7665982203971</c:v>
                </c:pt>
                <c:pt idx="970">
                  <c:v>2012.7857631759109</c:v>
                </c:pt>
                <c:pt idx="971">
                  <c:v>2012.8049281314122</c:v>
                </c:pt>
                <c:pt idx="972">
                  <c:v>2012.8240930869258</c:v>
                </c:pt>
                <c:pt idx="973">
                  <c:v>2012.8432580424358</c:v>
                </c:pt>
                <c:pt idx="974">
                  <c:v>2012.8624229979396</c:v>
                </c:pt>
                <c:pt idx="975">
                  <c:v>2012.8815879534566</c:v>
                </c:pt>
                <c:pt idx="976">
                  <c:v>2012.9007529089665</c:v>
                </c:pt>
                <c:pt idx="977">
                  <c:v>2012.9199178644765</c:v>
                </c:pt>
                <c:pt idx="978">
                  <c:v>2012.9390828199848</c:v>
                </c:pt>
                <c:pt idx="979">
                  <c:v>2012.9582477754959</c:v>
                </c:pt>
                <c:pt idx="980">
                  <c:v>2012.9774127310059</c:v>
                </c:pt>
                <c:pt idx="981">
                  <c:v>2012.9965776865217</c:v>
                </c:pt>
                <c:pt idx="982">
                  <c:v>2013.0191780821917</c:v>
                </c:pt>
                <c:pt idx="983">
                  <c:v>2013.0383561643835</c:v>
                </c:pt>
                <c:pt idx="984">
                  <c:v>2013.0575342465754</c:v>
                </c:pt>
                <c:pt idx="985">
                  <c:v>2013.0767123287671</c:v>
                </c:pt>
                <c:pt idx="986">
                  <c:v>2013.0958904109589</c:v>
                </c:pt>
                <c:pt idx="987">
                  <c:v>2013.1150684931511</c:v>
                </c:pt>
                <c:pt idx="988">
                  <c:v>2013.1342465753321</c:v>
                </c:pt>
                <c:pt idx="989">
                  <c:v>2013.1534246575261</c:v>
                </c:pt>
                <c:pt idx="990">
                  <c:v>2013.1726027397258</c:v>
                </c:pt>
                <c:pt idx="991">
                  <c:v>2013.1917808219148</c:v>
                </c:pt>
                <c:pt idx="992">
                  <c:v>2013.2109589041111</c:v>
                </c:pt>
                <c:pt idx="993">
                  <c:v>2013.2301369862998</c:v>
                </c:pt>
                <c:pt idx="994">
                  <c:v>2013.2493150684932</c:v>
                </c:pt>
                <c:pt idx="995">
                  <c:v>2013.2684931506851</c:v>
                </c:pt>
                <c:pt idx="996">
                  <c:v>2013.2876712328766</c:v>
                </c:pt>
                <c:pt idx="997">
                  <c:v>2013.3068493150686</c:v>
                </c:pt>
                <c:pt idx="998">
                  <c:v>2013.3260273972603</c:v>
                </c:pt>
                <c:pt idx="999">
                  <c:v>2013.345205479452</c:v>
                </c:pt>
                <c:pt idx="1000">
                  <c:v>2013.3643835616438</c:v>
                </c:pt>
                <c:pt idx="1001">
                  <c:v>2013.3835616438357</c:v>
                </c:pt>
                <c:pt idx="1002">
                  <c:v>2013.4027397260281</c:v>
                </c:pt>
                <c:pt idx="1003">
                  <c:v>2013.4219178082201</c:v>
                </c:pt>
                <c:pt idx="1004">
                  <c:v>2013.4410958904109</c:v>
                </c:pt>
                <c:pt idx="1005">
                  <c:v>2013.4602739726031</c:v>
                </c:pt>
                <c:pt idx="1006">
                  <c:v>2013.479452054795</c:v>
                </c:pt>
                <c:pt idx="1007">
                  <c:v>2013.4986301369859</c:v>
                </c:pt>
                <c:pt idx="1008">
                  <c:v>2013.5178082191778</c:v>
                </c:pt>
                <c:pt idx="1009">
                  <c:v>2013.53698630137</c:v>
                </c:pt>
                <c:pt idx="1010">
                  <c:v>2013.5561643835617</c:v>
                </c:pt>
                <c:pt idx="1011">
                  <c:v>2013.5753424657535</c:v>
                </c:pt>
                <c:pt idx="1012">
                  <c:v>2013.5945205479409</c:v>
                </c:pt>
                <c:pt idx="1013">
                  <c:v>2013.6136986301358</c:v>
                </c:pt>
                <c:pt idx="1014">
                  <c:v>2013.632876712325</c:v>
                </c:pt>
                <c:pt idx="1015">
                  <c:v>2013.6520547945206</c:v>
                </c:pt>
                <c:pt idx="1016">
                  <c:v>2013.6712328767055</c:v>
                </c:pt>
                <c:pt idx="1017">
                  <c:v>2013.6904109588961</c:v>
                </c:pt>
                <c:pt idx="1018">
                  <c:v>2013.7095890411013</c:v>
                </c:pt>
                <c:pt idx="1019">
                  <c:v>2013.7287671232964</c:v>
                </c:pt>
                <c:pt idx="1020">
                  <c:v>2013.7479452054795</c:v>
                </c:pt>
                <c:pt idx="1021">
                  <c:v>2013.7671232876712</c:v>
                </c:pt>
                <c:pt idx="1022">
                  <c:v>2013.7863013698629</c:v>
                </c:pt>
                <c:pt idx="1023">
                  <c:v>2013.8054794520551</c:v>
                </c:pt>
                <c:pt idx="1024">
                  <c:v>2013.8246575342466</c:v>
                </c:pt>
                <c:pt idx="1025">
                  <c:v>2013.8438356164338</c:v>
                </c:pt>
                <c:pt idx="1026">
                  <c:v>2013.8630136986299</c:v>
                </c:pt>
                <c:pt idx="1027">
                  <c:v>2013.8821917808218</c:v>
                </c:pt>
                <c:pt idx="1028">
                  <c:v>2013.9013698630151</c:v>
                </c:pt>
                <c:pt idx="1029">
                  <c:v>2013.9205479452098</c:v>
                </c:pt>
                <c:pt idx="1030">
                  <c:v>2013.9397260273972</c:v>
                </c:pt>
                <c:pt idx="1031">
                  <c:v>2013.9589041095901</c:v>
                </c:pt>
                <c:pt idx="1032">
                  <c:v>2013.9780821917811</c:v>
                </c:pt>
                <c:pt idx="1033">
                  <c:v>2013.9972602739726</c:v>
                </c:pt>
                <c:pt idx="1034">
                  <c:v>2014.0164383561644</c:v>
                </c:pt>
                <c:pt idx="1035">
                  <c:v>2014.0356164383559</c:v>
                </c:pt>
                <c:pt idx="1036">
                  <c:v>2014.0547945205478</c:v>
                </c:pt>
                <c:pt idx="1037">
                  <c:v>2014.07397260274</c:v>
                </c:pt>
                <c:pt idx="1038">
                  <c:v>2014.0931506849308</c:v>
                </c:pt>
                <c:pt idx="1039">
                  <c:v>2014.1123287671228</c:v>
                </c:pt>
                <c:pt idx="1040">
                  <c:v>2014.1315068493109</c:v>
                </c:pt>
                <c:pt idx="1041">
                  <c:v>2014.1506849315058</c:v>
                </c:pt>
                <c:pt idx="1042">
                  <c:v>2014.1698630136987</c:v>
                </c:pt>
                <c:pt idx="1043">
                  <c:v>2014.1890410958861</c:v>
                </c:pt>
                <c:pt idx="1044">
                  <c:v>2014.2082191780821</c:v>
                </c:pt>
                <c:pt idx="1045">
                  <c:v>2014.2273972602761</c:v>
                </c:pt>
                <c:pt idx="1046">
                  <c:v>2014.2465753424715</c:v>
                </c:pt>
                <c:pt idx="1047">
                  <c:v>2014.2657534246659</c:v>
                </c:pt>
                <c:pt idx="1048">
                  <c:v>2014.2849315068447</c:v>
                </c:pt>
                <c:pt idx="1049">
                  <c:v>2014.3041095890408</c:v>
                </c:pt>
                <c:pt idx="1050">
                  <c:v>2014.3232876712329</c:v>
                </c:pt>
                <c:pt idx="1051">
                  <c:v>2014.3424657534247</c:v>
                </c:pt>
                <c:pt idx="1052">
                  <c:v>2014.3616438356148</c:v>
                </c:pt>
                <c:pt idx="1053">
                  <c:v>2014.3808219178036</c:v>
                </c:pt>
                <c:pt idx="1054">
                  <c:v>2014.4</c:v>
                </c:pt>
                <c:pt idx="1055">
                  <c:v>2014.4191780821959</c:v>
                </c:pt>
                <c:pt idx="1056">
                  <c:v>2014.4383561643835</c:v>
                </c:pt>
                <c:pt idx="1057">
                  <c:v>2014.4575342465753</c:v>
                </c:pt>
                <c:pt idx="1058">
                  <c:v>2014.4767123287681</c:v>
                </c:pt>
                <c:pt idx="1059">
                  <c:v>2014.4958904109601</c:v>
                </c:pt>
                <c:pt idx="1060">
                  <c:v>2014.5150684931511</c:v>
                </c:pt>
                <c:pt idx="1061">
                  <c:v>2014.534246575334</c:v>
                </c:pt>
                <c:pt idx="1062">
                  <c:v>2014.5534246575276</c:v>
                </c:pt>
                <c:pt idx="1063">
                  <c:v>2014.5726027397259</c:v>
                </c:pt>
                <c:pt idx="1064">
                  <c:v>2014.5917808219178</c:v>
                </c:pt>
                <c:pt idx="1065">
                  <c:v>2014.61095890411</c:v>
                </c:pt>
                <c:pt idx="1066">
                  <c:v>2014.6301369862999</c:v>
                </c:pt>
                <c:pt idx="1067">
                  <c:v>2014.6493150684928</c:v>
                </c:pt>
                <c:pt idx="1068">
                  <c:v>2014.668493150685</c:v>
                </c:pt>
                <c:pt idx="1069">
                  <c:v>2014.6876712328758</c:v>
                </c:pt>
                <c:pt idx="1070">
                  <c:v>2014.7068493150684</c:v>
                </c:pt>
                <c:pt idx="1071">
                  <c:v>2014.7095890411013</c:v>
                </c:pt>
                <c:pt idx="1072">
                  <c:v>2014.7287671232964</c:v>
                </c:pt>
                <c:pt idx="1073">
                  <c:v>2014.7479452054795</c:v>
                </c:pt>
                <c:pt idx="1074">
                  <c:v>2014.7671232876712</c:v>
                </c:pt>
                <c:pt idx="1075">
                  <c:v>2014.7863013698629</c:v>
                </c:pt>
                <c:pt idx="1076">
                  <c:v>2014.8054794520551</c:v>
                </c:pt>
                <c:pt idx="1077">
                  <c:v>2014.8246575342466</c:v>
                </c:pt>
                <c:pt idx="1078">
                  <c:v>2014.8438356164338</c:v>
                </c:pt>
                <c:pt idx="1079">
                  <c:v>2014.8630136986299</c:v>
                </c:pt>
                <c:pt idx="1080">
                  <c:v>2014.8821917808218</c:v>
                </c:pt>
                <c:pt idx="1081">
                  <c:v>2014.9013698630151</c:v>
                </c:pt>
                <c:pt idx="1082">
                  <c:v>2014.9205479452098</c:v>
                </c:pt>
                <c:pt idx="1083">
                  <c:v>2014.9397260273972</c:v>
                </c:pt>
                <c:pt idx="1084">
                  <c:v>2014.9589041095901</c:v>
                </c:pt>
                <c:pt idx="1085">
                  <c:v>2014.9780821917811</c:v>
                </c:pt>
                <c:pt idx="1086">
                  <c:v>2014.9972602739726</c:v>
                </c:pt>
                <c:pt idx="1087">
                  <c:v>2015.0191780821917</c:v>
                </c:pt>
                <c:pt idx="1088">
                  <c:v>2015.0383561643835</c:v>
                </c:pt>
                <c:pt idx="1089">
                  <c:v>2015.0575342465754</c:v>
                </c:pt>
                <c:pt idx="1090">
                  <c:v>2015.0767123287671</c:v>
                </c:pt>
                <c:pt idx="1091">
                  <c:v>2015.0958904109589</c:v>
                </c:pt>
                <c:pt idx="1092">
                  <c:v>2015.1150684931511</c:v>
                </c:pt>
                <c:pt idx="1093">
                  <c:v>2015.1342465753321</c:v>
                </c:pt>
                <c:pt idx="1094">
                  <c:v>2015.1534246575261</c:v>
                </c:pt>
                <c:pt idx="1095">
                  <c:v>2015.1726027397258</c:v>
                </c:pt>
                <c:pt idx="1096">
                  <c:v>2015.1917808219148</c:v>
                </c:pt>
                <c:pt idx="1097">
                  <c:v>2015.2109589041111</c:v>
                </c:pt>
                <c:pt idx="1098">
                  <c:v>2015.2301369862998</c:v>
                </c:pt>
                <c:pt idx="1099">
                  <c:v>2015.2493150684932</c:v>
                </c:pt>
                <c:pt idx="1100">
                  <c:v>2015.2684931506851</c:v>
                </c:pt>
                <c:pt idx="1101">
                  <c:v>2015.2876712328766</c:v>
                </c:pt>
                <c:pt idx="1102">
                  <c:v>2015.3068493150686</c:v>
                </c:pt>
                <c:pt idx="1103">
                  <c:v>2015.3260273972603</c:v>
                </c:pt>
                <c:pt idx="1104">
                  <c:v>2015.345205479452</c:v>
                </c:pt>
                <c:pt idx="1105">
                  <c:v>2015.3643835616438</c:v>
                </c:pt>
                <c:pt idx="1106">
                  <c:v>2015.3835616438357</c:v>
                </c:pt>
                <c:pt idx="1107">
                  <c:v>2015.4027397260281</c:v>
                </c:pt>
                <c:pt idx="1108">
                  <c:v>2015.4219178082201</c:v>
                </c:pt>
                <c:pt idx="1109">
                  <c:v>2015.4410958904109</c:v>
                </c:pt>
                <c:pt idx="1110">
                  <c:v>2015.4602739726031</c:v>
                </c:pt>
                <c:pt idx="1111">
                  <c:v>2015.479452054795</c:v>
                </c:pt>
                <c:pt idx="1112">
                  <c:v>2015.4986301369859</c:v>
                </c:pt>
                <c:pt idx="1113">
                  <c:v>2015.5178082191778</c:v>
                </c:pt>
                <c:pt idx="1114">
                  <c:v>2015.53698630137</c:v>
                </c:pt>
                <c:pt idx="1115">
                  <c:v>2015.5561643835617</c:v>
                </c:pt>
                <c:pt idx="1116">
                  <c:v>2015.5753424657535</c:v>
                </c:pt>
                <c:pt idx="1117">
                  <c:v>2015.5945205479409</c:v>
                </c:pt>
                <c:pt idx="1118">
                  <c:v>2015.6136986301358</c:v>
                </c:pt>
                <c:pt idx="1119">
                  <c:v>2015.632876712325</c:v>
                </c:pt>
                <c:pt idx="1120">
                  <c:v>2015.6520547945206</c:v>
                </c:pt>
                <c:pt idx="1121">
                  <c:v>2015.6712328767055</c:v>
                </c:pt>
                <c:pt idx="1122">
                  <c:v>2015.6904109588961</c:v>
                </c:pt>
                <c:pt idx="1123">
                  <c:v>2015.7095890411013</c:v>
                </c:pt>
                <c:pt idx="1124">
                  <c:v>2015.7287671232964</c:v>
                </c:pt>
                <c:pt idx="1125">
                  <c:v>2015.7479452054795</c:v>
                </c:pt>
                <c:pt idx="1126">
                  <c:v>2015.7671232876712</c:v>
                </c:pt>
                <c:pt idx="1127">
                  <c:v>2015.7863013698629</c:v>
                </c:pt>
                <c:pt idx="1128">
                  <c:v>2015.8054794520551</c:v>
                </c:pt>
                <c:pt idx="1129">
                  <c:v>2015.8246575342466</c:v>
                </c:pt>
                <c:pt idx="1130">
                  <c:v>2015.8438356164338</c:v>
                </c:pt>
                <c:pt idx="1131">
                  <c:v>2015.8630136986299</c:v>
                </c:pt>
                <c:pt idx="1132">
                  <c:v>2015.8821917808218</c:v>
                </c:pt>
                <c:pt idx="1133">
                  <c:v>2015.9013698630151</c:v>
                </c:pt>
                <c:pt idx="1134">
                  <c:v>2015.9205479452098</c:v>
                </c:pt>
                <c:pt idx="1135">
                  <c:v>2015.9397260273972</c:v>
                </c:pt>
                <c:pt idx="1136">
                  <c:v>2015.9589041095901</c:v>
                </c:pt>
                <c:pt idx="1137">
                  <c:v>2015.9780821917811</c:v>
                </c:pt>
                <c:pt idx="1138">
                  <c:v>2015.9972602739726</c:v>
                </c:pt>
                <c:pt idx="1139" formatCode="General">
                  <c:v>2016.0191780821917</c:v>
                </c:pt>
                <c:pt idx="1140" formatCode="General">
                  <c:v>2016.0383561643835</c:v>
                </c:pt>
                <c:pt idx="1141" formatCode="General">
                  <c:v>2016.0575342465754</c:v>
                </c:pt>
                <c:pt idx="1142" formatCode="General">
                  <c:v>2016.0767123287671</c:v>
                </c:pt>
                <c:pt idx="1143" formatCode="General">
                  <c:v>2016.0958904109589</c:v>
                </c:pt>
                <c:pt idx="1144" formatCode="General">
                  <c:v>2016.1150684931511</c:v>
                </c:pt>
                <c:pt idx="1145" formatCode="General">
                  <c:v>2016.1342465753321</c:v>
                </c:pt>
                <c:pt idx="1146" formatCode="General">
                  <c:v>2016.1534246575261</c:v>
                </c:pt>
                <c:pt idx="1147" formatCode="General">
                  <c:v>2016.1726027397258</c:v>
                </c:pt>
                <c:pt idx="1148" formatCode="General">
                  <c:v>2016.1917808219148</c:v>
                </c:pt>
                <c:pt idx="1149" formatCode="General">
                  <c:v>2016.2109589041111</c:v>
                </c:pt>
                <c:pt idx="1150" formatCode="General">
                  <c:v>2016.2301369862998</c:v>
                </c:pt>
                <c:pt idx="1151" formatCode="General">
                  <c:v>2016.2493150684932</c:v>
                </c:pt>
                <c:pt idx="1152" formatCode="General">
                  <c:v>2016.2684931506851</c:v>
                </c:pt>
                <c:pt idx="1153" formatCode="General">
                  <c:v>2016.2876712328766</c:v>
                </c:pt>
                <c:pt idx="1154" formatCode="General">
                  <c:v>2016.3068493150686</c:v>
                </c:pt>
                <c:pt idx="1155" formatCode="General">
                  <c:v>2016.3260273972603</c:v>
                </c:pt>
                <c:pt idx="1156" formatCode="General">
                  <c:v>2016.345205479452</c:v>
                </c:pt>
                <c:pt idx="1157" formatCode="General">
                  <c:v>2016.3643835616438</c:v>
                </c:pt>
                <c:pt idx="1158" formatCode="General">
                  <c:v>2016.3835616438357</c:v>
                </c:pt>
                <c:pt idx="1159" formatCode="General">
                  <c:v>2016.4027397260281</c:v>
                </c:pt>
                <c:pt idx="1160" formatCode="General">
                  <c:v>2016.4219178082201</c:v>
                </c:pt>
                <c:pt idx="1161" formatCode="General">
                  <c:v>2016.4410958904109</c:v>
                </c:pt>
                <c:pt idx="1162" formatCode="General">
                  <c:v>2016.4602739726031</c:v>
                </c:pt>
                <c:pt idx="1163" formatCode="General">
                  <c:v>2016.479452054795</c:v>
                </c:pt>
                <c:pt idx="1164" formatCode="General">
                  <c:v>2016.4986301369859</c:v>
                </c:pt>
                <c:pt idx="1165" formatCode="General">
                  <c:v>2016.5178082191778</c:v>
                </c:pt>
                <c:pt idx="1166" formatCode="General">
                  <c:v>2016.53698630137</c:v>
                </c:pt>
              </c:numCache>
            </c:numRef>
          </c:xVal>
          <c:yVal>
            <c:numRef>
              <c:f>index!$H$5:$H$1222</c:f>
              <c:numCache>
                <c:formatCode>General</c:formatCode>
                <c:ptCount val="1218"/>
                <c:pt idx="759" formatCode="0.000">
                  <c:v>10.612222213026374</c:v>
                </c:pt>
                <c:pt idx="760" formatCode="0.000">
                  <c:v>6.4600959769606661</c:v>
                </c:pt>
                <c:pt idx="761" formatCode="0.000">
                  <c:v>6.5297562745474265</c:v>
                </c:pt>
                <c:pt idx="762" formatCode="0.000">
                  <c:v>7.1595069326191858</c:v>
                </c:pt>
                <c:pt idx="763" formatCode="0.000">
                  <c:v>7.1809031008067885</c:v>
                </c:pt>
                <c:pt idx="764" formatCode="0.000">
                  <c:v>6.769433045201497</c:v>
                </c:pt>
                <c:pt idx="765" formatCode="0.000">
                  <c:v>5.398835706055964</c:v>
                </c:pt>
                <c:pt idx="766" formatCode="0.000">
                  <c:v>6.2870954656145921</c:v>
                </c:pt>
                <c:pt idx="767" formatCode="0.000">
                  <c:v>6.4315996642958915</c:v>
                </c:pt>
                <c:pt idx="768" formatCode="0.000">
                  <c:v>7.7551468846557015</c:v>
                </c:pt>
                <c:pt idx="769" formatCode="0.000">
                  <c:v>5.6230002326925055</c:v>
                </c:pt>
                <c:pt idx="770" formatCode="0.000">
                  <c:v>4.3003119540049353</c:v>
                </c:pt>
                <c:pt idx="771" formatCode="0.000">
                  <c:v>5.1389203434404758</c:v>
                </c:pt>
                <c:pt idx="772" formatCode="0.000">
                  <c:v>7.5742640931160734</c:v>
                </c:pt>
                <c:pt idx="773" formatCode="0.000">
                  <c:v>5.6642934680565755</c:v>
                </c:pt>
                <c:pt idx="774" formatCode="0.000">
                  <c:v>5.4130804492220426</c:v>
                </c:pt>
                <c:pt idx="775" formatCode="0.000">
                  <c:v>5.6297676636259775</c:v>
                </c:pt>
                <c:pt idx="776" formatCode="0.000">
                  <c:v>5.6291391956615424</c:v>
                </c:pt>
                <c:pt idx="777" formatCode="0.000">
                  <c:v>5.0786805965722079</c:v>
                </c:pt>
                <c:pt idx="778" formatCode="0.000">
                  <c:v>3.8214949326233572</c:v>
                </c:pt>
                <c:pt idx="779" formatCode="0.000">
                  <c:v>3.9309367944874052</c:v>
                </c:pt>
                <c:pt idx="780" formatCode="0.000">
                  <c:v>3.8910823635727803</c:v>
                </c:pt>
              </c:numCache>
            </c:numRef>
          </c:yVal>
        </c:ser>
        <c:ser>
          <c:idx val="7"/>
          <c:order val="7"/>
          <c:spPr>
            <a:ln w="38100">
              <a:solidFill>
                <a:schemeClr val="tx1"/>
              </a:solidFill>
            </a:ln>
          </c:spPr>
          <c:marker>
            <c:symbol val="none"/>
          </c:marker>
          <c:xVal>
            <c:numRef>
              <c:f>index!$A$5:$A$1222</c:f>
              <c:numCache>
                <c:formatCode>0.000</c:formatCode>
                <c:ptCount val="1218"/>
                <c:pt idx="0">
                  <c:v>2001.2327173169058</c:v>
                </c:pt>
                <c:pt idx="1">
                  <c:v>2001.2419986310747</c:v>
                </c:pt>
                <c:pt idx="2">
                  <c:v>2001.260479123888</c:v>
                </c:pt>
                <c:pt idx="3">
                  <c:v>2001.2650787132111</c:v>
                </c:pt>
                <c:pt idx="4">
                  <c:v>2001.2721423682408</c:v>
                </c:pt>
                <c:pt idx="5">
                  <c:v>2001.2778918548938</c:v>
                </c:pt>
                <c:pt idx="6">
                  <c:v>2001.2836413415469</c:v>
                </c:pt>
                <c:pt idx="7">
                  <c:v>2001.2836413415469</c:v>
                </c:pt>
                <c:pt idx="8">
                  <c:v>2001.2928405201908</c:v>
                </c:pt>
                <c:pt idx="9">
                  <c:v>2001.3021218343554</c:v>
                </c:pt>
                <c:pt idx="10">
                  <c:v>2001.3160027378508</c:v>
                </c:pt>
                <c:pt idx="11">
                  <c:v>2001.3160027378508</c:v>
                </c:pt>
                <c:pt idx="12">
                  <c:v>2001.3160027378508</c:v>
                </c:pt>
                <c:pt idx="13">
                  <c:v>2001.3298836413414</c:v>
                </c:pt>
                <c:pt idx="14">
                  <c:v>2001.3344832306598</c:v>
                </c:pt>
                <c:pt idx="15">
                  <c:v>2001.3530458589944</c:v>
                </c:pt>
                <c:pt idx="16">
                  <c:v>2001.3530458589944</c:v>
                </c:pt>
                <c:pt idx="17">
                  <c:v>2001.3761259411363</c:v>
                </c:pt>
                <c:pt idx="18">
                  <c:v>2001.3854072552999</c:v>
                </c:pt>
                <c:pt idx="19">
                  <c:v>2001.4039698836455</c:v>
                </c:pt>
                <c:pt idx="20">
                  <c:v>2001.4178507871393</c:v>
                </c:pt>
                <c:pt idx="21">
                  <c:v>2001.4317316906231</c:v>
                </c:pt>
                <c:pt idx="22">
                  <c:v>2001.4409308692677</c:v>
                </c:pt>
                <c:pt idx="23">
                  <c:v>2001.450212183436</c:v>
                </c:pt>
                <c:pt idx="24">
                  <c:v>2001.4548117727611</c:v>
                </c:pt>
                <c:pt idx="25">
                  <c:v>2001.4594934976051</c:v>
                </c:pt>
                <c:pt idx="26">
                  <c:v>2001.4686926762511</c:v>
                </c:pt>
                <c:pt idx="27">
                  <c:v>2001.4825735797401</c:v>
                </c:pt>
                <c:pt idx="28">
                  <c:v>2001.4918548939079</c:v>
                </c:pt>
                <c:pt idx="29">
                  <c:v>2001.5103353867214</c:v>
                </c:pt>
                <c:pt idx="30">
                  <c:v>2001.5288980150578</c:v>
                </c:pt>
                <c:pt idx="31">
                  <c:v>2001.5427789185478</c:v>
                </c:pt>
                <c:pt idx="32">
                  <c:v>2001.5473785078698</c:v>
                </c:pt>
                <c:pt idx="33">
                  <c:v>2001.561259411362</c:v>
                </c:pt>
                <c:pt idx="34">
                  <c:v>2001.5658590006904</c:v>
                </c:pt>
                <c:pt idx="35">
                  <c:v>2001.584421629017</c:v>
                </c:pt>
                <c:pt idx="36">
                  <c:v>2001.5983025325074</c:v>
                </c:pt>
                <c:pt idx="37">
                  <c:v>2001.6213826146434</c:v>
                </c:pt>
                <c:pt idx="38">
                  <c:v>2001.6306639288159</c:v>
                </c:pt>
                <c:pt idx="39">
                  <c:v>2001.649144421629</c:v>
                </c:pt>
                <c:pt idx="40">
                  <c:v>2001.6538261464748</c:v>
                </c:pt>
                <c:pt idx="41">
                  <c:v>2001.6723066392826</c:v>
                </c:pt>
                <c:pt idx="42">
                  <c:v>2001.6907871321014</c:v>
                </c:pt>
                <c:pt idx="43">
                  <c:v>2001.704668035592</c:v>
                </c:pt>
                <c:pt idx="44">
                  <c:v>2001.7185489390829</c:v>
                </c:pt>
                <c:pt idx="45">
                  <c:v>2001.746392881588</c:v>
                </c:pt>
                <c:pt idx="46">
                  <c:v>2001.7509924709104</c:v>
                </c:pt>
                <c:pt idx="47">
                  <c:v>2001.7787542778908</c:v>
                </c:pt>
                <c:pt idx="48">
                  <c:v>2001.792635181383</c:v>
                </c:pt>
                <c:pt idx="49">
                  <c:v>2001.8065160848735</c:v>
                </c:pt>
                <c:pt idx="50">
                  <c:v>2001.8203969883602</c:v>
                </c:pt>
                <c:pt idx="51">
                  <c:v>2001.8203969883602</c:v>
                </c:pt>
                <c:pt idx="52">
                  <c:v>2001.8481587953456</c:v>
                </c:pt>
                <c:pt idx="53">
                  <c:v>2001.85744010951</c:v>
                </c:pt>
                <c:pt idx="54">
                  <c:v>2001.8852019164956</c:v>
                </c:pt>
                <c:pt idx="55">
                  <c:v>2001.8944010951398</c:v>
                </c:pt>
                <c:pt idx="56">
                  <c:v>2001.9129637234817</c:v>
                </c:pt>
                <c:pt idx="57">
                  <c:v>2001.9129637234817</c:v>
                </c:pt>
                <c:pt idx="58">
                  <c:v>2001.9268446269677</c:v>
                </c:pt>
                <c:pt idx="59">
                  <c:v>2001.9314442162856</c:v>
                </c:pt>
                <c:pt idx="60">
                  <c:v>2001.9592060232717</c:v>
                </c:pt>
                <c:pt idx="61">
                  <c:v>2001.9638056125941</c:v>
                </c:pt>
                <c:pt idx="62">
                  <c:v>2001.9823682409308</c:v>
                </c:pt>
                <c:pt idx="63">
                  <c:v>2001.9869678302573</c:v>
                </c:pt>
                <c:pt idx="64">
                  <c:v>2002.0101300479098</c:v>
                </c:pt>
                <c:pt idx="65">
                  <c:v>2002.0332101300478</c:v>
                </c:pt>
                <c:pt idx="66">
                  <c:v>2002.0470910335387</c:v>
                </c:pt>
                <c:pt idx="67">
                  <c:v>2002.0563723477071</c:v>
                </c:pt>
                <c:pt idx="68">
                  <c:v>2002.0795345653648</c:v>
                </c:pt>
                <c:pt idx="69">
                  <c:v>2002.1026967830253</c:v>
                </c:pt>
                <c:pt idx="70">
                  <c:v>2002.1304585900048</c:v>
                </c:pt>
                <c:pt idx="71">
                  <c:v>2002.1443394934934</c:v>
                </c:pt>
                <c:pt idx="72">
                  <c:v>2002.1443394934934</c:v>
                </c:pt>
                <c:pt idx="73">
                  <c:v>2002.1443394934934</c:v>
                </c:pt>
                <c:pt idx="74">
                  <c:v>2002.1628199863108</c:v>
                </c:pt>
                <c:pt idx="75">
                  <c:v>2002.1767008897998</c:v>
                </c:pt>
                <c:pt idx="76">
                  <c:v>2002.1905817932961</c:v>
                </c:pt>
                <c:pt idx="77">
                  <c:v>2002.1946064339447</c:v>
                </c:pt>
                <c:pt idx="78">
                  <c:v>2002.2044626967829</c:v>
                </c:pt>
                <c:pt idx="79">
                  <c:v>2002.2137440109498</c:v>
                </c:pt>
                <c:pt idx="80">
                  <c:v>2002.2137440109498</c:v>
                </c:pt>
                <c:pt idx="81">
                  <c:v>2002.2183436002751</c:v>
                </c:pt>
                <c:pt idx="82">
                  <c:v>2002.2276249144422</c:v>
                </c:pt>
                <c:pt idx="83">
                  <c:v>2002.2322245037647</c:v>
                </c:pt>
                <c:pt idx="84">
                  <c:v>2002.2415058179329</c:v>
                </c:pt>
                <c:pt idx="85">
                  <c:v>2002.2415058179329</c:v>
                </c:pt>
                <c:pt idx="86">
                  <c:v>2002.2461054072601</c:v>
                </c:pt>
                <c:pt idx="87">
                  <c:v>2002.2553867214237</c:v>
                </c:pt>
                <c:pt idx="88">
                  <c:v>2002.2645859000711</c:v>
                </c:pt>
                <c:pt idx="89">
                  <c:v>2002.2738672142368</c:v>
                </c:pt>
                <c:pt idx="90">
                  <c:v>2002.2784668035592</c:v>
                </c:pt>
                <c:pt idx="91">
                  <c:v>2002.2831485283991</c:v>
                </c:pt>
                <c:pt idx="92">
                  <c:v>2002.2877481177277</c:v>
                </c:pt>
                <c:pt idx="93">
                  <c:v>2002.2923477070499</c:v>
                </c:pt>
                <c:pt idx="94">
                  <c:v>2002.3062286105408</c:v>
                </c:pt>
                <c:pt idx="95">
                  <c:v>2002.3155099247147</c:v>
                </c:pt>
                <c:pt idx="96">
                  <c:v>2002.3155099247147</c:v>
                </c:pt>
                <c:pt idx="97">
                  <c:v>2002.3247912388729</c:v>
                </c:pt>
                <c:pt idx="98">
                  <c:v>2002.3386721423683</c:v>
                </c:pt>
                <c:pt idx="99">
                  <c:v>2002.3478713210131</c:v>
                </c:pt>
                <c:pt idx="100">
                  <c:v>2002.3710335386681</c:v>
                </c:pt>
                <c:pt idx="101">
                  <c:v>2002.3803148528327</c:v>
                </c:pt>
                <c:pt idx="102">
                  <c:v>2002.3895961670089</c:v>
                </c:pt>
                <c:pt idx="103">
                  <c:v>2002.394195756327</c:v>
                </c:pt>
                <c:pt idx="104">
                  <c:v>2002.4034770705</c:v>
                </c:pt>
                <c:pt idx="105">
                  <c:v>2002.4219575633131</c:v>
                </c:pt>
                <c:pt idx="106">
                  <c:v>2002.4404380561248</c:v>
                </c:pt>
                <c:pt idx="107">
                  <c:v>2002.4497193702989</c:v>
                </c:pt>
                <c:pt idx="108">
                  <c:v>2002.4543189596125</c:v>
                </c:pt>
                <c:pt idx="109">
                  <c:v>2002.4543189596125</c:v>
                </c:pt>
                <c:pt idx="110">
                  <c:v>2002.4543189596125</c:v>
                </c:pt>
                <c:pt idx="111">
                  <c:v>2002.4728815879535</c:v>
                </c:pt>
                <c:pt idx="112">
                  <c:v>2002.4867624914461</c:v>
                </c:pt>
                <c:pt idx="113">
                  <c:v>2002.500643394935</c:v>
                </c:pt>
                <c:pt idx="114">
                  <c:v>2002.5145242984217</c:v>
                </c:pt>
                <c:pt idx="115">
                  <c:v>2002.5330047912389</c:v>
                </c:pt>
                <c:pt idx="116">
                  <c:v>2002.5468856947311</c:v>
                </c:pt>
                <c:pt idx="117">
                  <c:v>2002.5607665982204</c:v>
                </c:pt>
                <c:pt idx="118">
                  <c:v>2002.5746475017108</c:v>
                </c:pt>
                <c:pt idx="119">
                  <c:v>2002.5885284052019</c:v>
                </c:pt>
                <c:pt idx="120">
                  <c:v>2002.6024093086926</c:v>
                </c:pt>
                <c:pt idx="121">
                  <c:v>2002.6162902121828</c:v>
                </c:pt>
                <c:pt idx="122">
                  <c:v>2002.6301711156741</c:v>
                </c:pt>
                <c:pt idx="123">
                  <c:v>2002.6394524298398</c:v>
                </c:pt>
                <c:pt idx="124">
                  <c:v>2002.6440520191609</c:v>
                </c:pt>
                <c:pt idx="125">
                  <c:v>2002.6533333333255</c:v>
                </c:pt>
                <c:pt idx="126">
                  <c:v>2002.6579329226556</c:v>
                </c:pt>
                <c:pt idx="127">
                  <c:v>2002.6672142368161</c:v>
                </c:pt>
                <c:pt idx="128">
                  <c:v>2002.6764134154678</c:v>
                </c:pt>
                <c:pt idx="129">
                  <c:v>2002.6856947296371</c:v>
                </c:pt>
                <c:pt idx="130">
                  <c:v>2002.6902943189521</c:v>
                </c:pt>
                <c:pt idx="131">
                  <c:v>2002.6949760438004</c:v>
                </c:pt>
                <c:pt idx="132">
                  <c:v>2002.7041752224504</c:v>
                </c:pt>
                <c:pt idx="133">
                  <c:v>2002.7088569473003</c:v>
                </c:pt>
                <c:pt idx="134">
                  <c:v>2002.7181382614647</c:v>
                </c:pt>
                <c:pt idx="135">
                  <c:v>2002.7273374401111</c:v>
                </c:pt>
                <c:pt idx="136">
                  <c:v>2002.7320191649555</c:v>
                </c:pt>
                <c:pt idx="137">
                  <c:v>2002.7320191649555</c:v>
                </c:pt>
                <c:pt idx="138">
                  <c:v>2002.7366187542821</c:v>
                </c:pt>
                <c:pt idx="139">
                  <c:v>2002.7459000684462</c:v>
                </c:pt>
                <c:pt idx="140">
                  <c:v>2002.755099247091</c:v>
                </c:pt>
                <c:pt idx="141">
                  <c:v>2002.7597809719371</c:v>
                </c:pt>
                <c:pt idx="142">
                  <c:v>2002.7689801505819</c:v>
                </c:pt>
                <c:pt idx="143">
                  <c:v>2002.7736618754277</c:v>
                </c:pt>
                <c:pt idx="144">
                  <c:v>2002.7782614647558</c:v>
                </c:pt>
                <c:pt idx="145">
                  <c:v>2002.782861054073</c:v>
                </c:pt>
                <c:pt idx="146">
                  <c:v>2002.7875427789186</c:v>
                </c:pt>
                <c:pt idx="147">
                  <c:v>2002.7967419575634</c:v>
                </c:pt>
                <c:pt idx="148">
                  <c:v>2002.8014236824092</c:v>
                </c:pt>
                <c:pt idx="149">
                  <c:v>2002.8199041752225</c:v>
                </c:pt>
                <c:pt idx="150">
                  <c:v>2002.8337850787132</c:v>
                </c:pt>
                <c:pt idx="151">
                  <c:v>2002.8383846680356</c:v>
                </c:pt>
                <c:pt idx="152">
                  <c:v>2002.8430663928798</c:v>
                </c:pt>
                <c:pt idx="153">
                  <c:v>2002.8430663928798</c:v>
                </c:pt>
                <c:pt idx="154">
                  <c:v>2002.8569472963698</c:v>
                </c:pt>
                <c:pt idx="155">
                  <c:v>2002.8661464750148</c:v>
                </c:pt>
                <c:pt idx="156">
                  <c:v>2002.875427789186</c:v>
                </c:pt>
                <c:pt idx="157">
                  <c:v>2002.8847091033538</c:v>
                </c:pt>
                <c:pt idx="158">
                  <c:v>2002.8984257357974</c:v>
                </c:pt>
                <c:pt idx="159">
                  <c:v>2002.9025325119778</c:v>
                </c:pt>
                <c:pt idx="160">
                  <c:v>2002.9170704996611</c:v>
                </c:pt>
                <c:pt idx="161">
                  <c:v>2002.9216700889801</c:v>
                </c:pt>
                <c:pt idx="162">
                  <c:v>2002.9448323066392</c:v>
                </c:pt>
                <c:pt idx="163">
                  <c:v>2002.9541136208077</c:v>
                </c:pt>
                <c:pt idx="164">
                  <c:v>2002.9633127994498</c:v>
                </c:pt>
                <c:pt idx="165">
                  <c:v>2002.9771937029461</c:v>
                </c:pt>
                <c:pt idx="166">
                  <c:v>2002.9818754277944</c:v>
                </c:pt>
                <c:pt idx="167">
                  <c:v>2003.0003559206061</c:v>
                </c:pt>
                <c:pt idx="168">
                  <c:v>2003.0188364134156</c:v>
                </c:pt>
                <c:pt idx="169">
                  <c:v>2003.0327173169048</c:v>
                </c:pt>
                <c:pt idx="170">
                  <c:v>2003.0558795345653</c:v>
                </c:pt>
                <c:pt idx="171">
                  <c:v>2003.0605612594109</c:v>
                </c:pt>
                <c:pt idx="172">
                  <c:v>2003.0646680355908</c:v>
                </c:pt>
                <c:pt idx="173">
                  <c:v>2003.0697604380562</c:v>
                </c:pt>
                <c:pt idx="174">
                  <c:v>2003.0790417522251</c:v>
                </c:pt>
                <c:pt idx="175">
                  <c:v>2003.0836413415468</c:v>
                </c:pt>
                <c:pt idx="176">
                  <c:v>2003.0929226557148</c:v>
                </c:pt>
                <c:pt idx="177">
                  <c:v>2003.1022039698828</c:v>
                </c:pt>
                <c:pt idx="178">
                  <c:v>2003.1206844626981</c:v>
                </c:pt>
                <c:pt idx="179">
                  <c:v>2003.1299657768652</c:v>
                </c:pt>
                <c:pt idx="180">
                  <c:v>2003.1391649555098</c:v>
                </c:pt>
                <c:pt idx="181">
                  <c:v>2003.1530458589939</c:v>
                </c:pt>
                <c:pt idx="182">
                  <c:v>2003.1669267624914</c:v>
                </c:pt>
                <c:pt idx="183">
                  <c:v>2003.1762080766598</c:v>
                </c:pt>
                <c:pt idx="184">
                  <c:v>2003.1900889801507</c:v>
                </c:pt>
                <c:pt idx="185">
                  <c:v>2003.1900889801507</c:v>
                </c:pt>
                <c:pt idx="186">
                  <c:v>2003.1993702943116</c:v>
                </c:pt>
                <c:pt idx="187">
                  <c:v>2003.2039698836413</c:v>
                </c:pt>
                <c:pt idx="188">
                  <c:v>2003.208569472969</c:v>
                </c:pt>
                <c:pt idx="189">
                  <c:v>2003.21325119781</c:v>
                </c:pt>
                <c:pt idx="190">
                  <c:v>2003.2317316906231</c:v>
                </c:pt>
                <c:pt idx="191">
                  <c:v>2003.2548939082819</c:v>
                </c:pt>
                <c:pt idx="192">
                  <c:v>2003.2826557152678</c:v>
                </c:pt>
                <c:pt idx="193">
                  <c:v>2003.301136208072</c:v>
                </c:pt>
                <c:pt idx="194">
                  <c:v>2003.31961670089</c:v>
                </c:pt>
                <c:pt idx="195">
                  <c:v>2003.3288980150578</c:v>
                </c:pt>
                <c:pt idx="196">
                  <c:v>2003.3427789185478</c:v>
                </c:pt>
                <c:pt idx="197">
                  <c:v>2003.3520602327158</c:v>
                </c:pt>
                <c:pt idx="198">
                  <c:v>2003.365941136208</c:v>
                </c:pt>
                <c:pt idx="199">
                  <c:v>2003.384421629017</c:v>
                </c:pt>
                <c:pt idx="200">
                  <c:v>2003.3937029431895</c:v>
                </c:pt>
                <c:pt idx="201">
                  <c:v>2003.412183436003</c:v>
                </c:pt>
                <c:pt idx="202">
                  <c:v>2003.4260643394935</c:v>
                </c:pt>
                <c:pt idx="203">
                  <c:v>2003.4399452429843</c:v>
                </c:pt>
                <c:pt idx="204">
                  <c:v>2003.4446269678299</c:v>
                </c:pt>
                <c:pt idx="205">
                  <c:v>2003.453826146475</c:v>
                </c:pt>
                <c:pt idx="206">
                  <c:v>2003.4723887748098</c:v>
                </c:pt>
                <c:pt idx="207">
                  <c:v>2003.4723887748098</c:v>
                </c:pt>
                <c:pt idx="208">
                  <c:v>2003.4815879534565</c:v>
                </c:pt>
                <c:pt idx="209">
                  <c:v>2003.4954688569474</c:v>
                </c:pt>
                <c:pt idx="210">
                  <c:v>2003.5001505817961</c:v>
                </c:pt>
                <c:pt idx="211">
                  <c:v>2003.509349760438</c:v>
                </c:pt>
                <c:pt idx="212">
                  <c:v>2003.5232306639248</c:v>
                </c:pt>
                <c:pt idx="213">
                  <c:v>2003.5325119780971</c:v>
                </c:pt>
                <c:pt idx="214">
                  <c:v>2003.5371115674195</c:v>
                </c:pt>
                <c:pt idx="215">
                  <c:v>2003.5417932922655</c:v>
                </c:pt>
                <c:pt idx="216">
                  <c:v>2003.546392881588</c:v>
                </c:pt>
                <c:pt idx="217">
                  <c:v>2003.5509924709104</c:v>
                </c:pt>
                <c:pt idx="218">
                  <c:v>2003.5648733744008</c:v>
                </c:pt>
                <c:pt idx="219">
                  <c:v>2003.5695550992511</c:v>
                </c:pt>
                <c:pt idx="220">
                  <c:v>2003.5834360027338</c:v>
                </c:pt>
                <c:pt idx="221">
                  <c:v>2003.5926351813825</c:v>
                </c:pt>
                <c:pt idx="222">
                  <c:v>2003.5926351813825</c:v>
                </c:pt>
                <c:pt idx="223">
                  <c:v>2003.6019164955508</c:v>
                </c:pt>
                <c:pt idx="224">
                  <c:v>2003.6157973990416</c:v>
                </c:pt>
                <c:pt idx="225">
                  <c:v>2003.62039698836</c:v>
                </c:pt>
                <c:pt idx="226">
                  <c:v>2003.638959616701</c:v>
                </c:pt>
                <c:pt idx="227">
                  <c:v>2003.6574401095095</c:v>
                </c:pt>
                <c:pt idx="228">
                  <c:v>2003.6574401095095</c:v>
                </c:pt>
                <c:pt idx="229">
                  <c:v>2003.6667214236861</c:v>
                </c:pt>
                <c:pt idx="230">
                  <c:v>2003.6667214236861</c:v>
                </c:pt>
                <c:pt idx="231">
                  <c:v>2003.6713210129994</c:v>
                </c:pt>
                <c:pt idx="232">
                  <c:v>2003.6713210129994</c:v>
                </c:pt>
                <c:pt idx="233">
                  <c:v>2003.6759206023248</c:v>
                </c:pt>
                <c:pt idx="234">
                  <c:v>2003.6852019164949</c:v>
                </c:pt>
                <c:pt idx="235">
                  <c:v>2003.6898015058148</c:v>
                </c:pt>
                <c:pt idx="236">
                  <c:v>2003.6944832306588</c:v>
                </c:pt>
                <c:pt idx="237">
                  <c:v>2003.6990828199796</c:v>
                </c:pt>
                <c:pt idx="238">
                  <c:v>2003.7129637234812</c:v>
                </c:pt>
                <c:pt idx="239">
                  <c:v>2003.7129637234812</c:v>
                </c:pt>
                <c:pt idx="240">
                  <c:v>2003.7222450376448</c:v>
                </c:pt>
                <c:pt idx="241">
                  <c:v>2003.7315263518128</c:v>
                </c:pt>
                <c:pt idx="242">
                  <c:v>2003.7315263518128</c:v>
                </c:pt>
                <c:pt idx="243">
                  <c:v>2003.7454072553046</c:v>
                </c:pt>
                <c:pt idx="244">
                  <c:v>2003.7454072553046</c:v>
                </c:pt>
                <c:pt idx="245">
                  <c:v>2003.750006844627</c:v>
                </c:pt>
                <c:pt idx="246">
                  <c:v>2003.750006844627</c:v>
                </c:pt>
                <c:pt idx="247">
                  <c:v>2003.7638877481181</c:v>
                </c:pt>
                <c:pt idx="248">
                  <c:v>2003.7684873374399</c:v>
                </c:pt>
                <c:pt idx="249">
                  <c:v>2003.7731690622861</c:v>
                </c:pt>
                <c:pt idx="250">
                  <c:v>2003.7823682409298</c:v>
                </c:pt>
                <c:pt idx="251">
                  <c:v>2003.7870499657781</c:v>
                </c:pt>
                <c:pt idx="252">
                  <c:v>2003.7870499657781</c:v>
                </c:pt>
                <c:pt idx="253">
                  <c:v>2003.8009308692676</c:v>
                </c:pt>
                <c:pt idx="254">
                  <c:v>2003.8101300479098</c:v>
                </c:pt>
                <c:pt idx="255">
                  <c:v>2003.8148117727583</c:v>
                </c:pt>
                <c:pt idx="256">
                  <c:v>2003.8332922655698</c:v>
                </c:pt>
                <c:pt idx="257">
                  <c:v>2003.8517727583846</c:v>
                </c:pt>
                <c:pt idx="258">
                  <c:v>2003.8610540725529</c:v>
                </c:pt>
                <c:pt idx="259">
                  <c:v>2003.8749349760378</c:v>
                </c:pt>
                <c:pt idx="260">
                  <c:v>2003.8888158795346</c:v>
                </c:pt>
                <c:pt idx="261">
                  <c:v>2003.9026967830291</c:v>
                </c:pt>
                <c:pt idx="262">
                  <c:v>2003.9119780971937</c:v>
                </c:pt>
                <c:pt idx="263">
                  <c:v>2003.9211772758379</c:v>
                </c:pt>
                <c:pt idx="264">
                  <c:v>2003.9304585900068</c:v>
                </c:pt>
                <c:pt idx="265">
                  <c:v>2003.9350581793301</c:v>
                </c:pt>
                <c:pt idx="266">
                  <c:v>2003.9443394934976</c:v>
                </c:pt>
                <c:pt idx="267">
                  <c:v>2003.9489390828201</c:v>
                </c:pt>
                <c:pt idx="268">
                  <c:v>2003.9582203969878</c:v>
                </c:pt>
                <c:pt idx="269">
                  <c:v>2003.9721013004801</c:v>
                </c:pt>
                <c:pt idx="270">
                  <c:v>2003.9767008898016</c:v>
                </c:pt>
                <c:pt idx="271">
                  <c:v>2003.9813826146476</c:v>
                </c:pt>
                <c:pt idx="272">
                  <c:v>2003.9952635181382</c:v>
                </c:pt>
                <c:pt idx="273">
                  <c:v>2003.9998631074611</c:v>
                </c:pt>
                <c:pt idx="274">
                  <c:v>2004.0044626967829</c:v>
                </c:pt>
                <c:pt idx="275">
                  <c:v>2004.0183436002737</c:v>
                </c:pt>
                <c:pt idx="276">
                  <c:v>2004.02302532512</c:v>
                </c:pt>
                <c:pt idx="277">
                  <c:v>2004.0323066392878</c:v>
                </c:pt>
                <c:pt idx="278">
                  <c:v>2004.0415058179328</c:v>
                </c:pt>
                <c:pt idx="279">
                  <c:v>2004.0507871321013</c:v>
                </c:pt>
                <c:pt idx="280">
                  <c:v>2004.0646680355908</c:v>
                </c:pt>
                <c:pt idx="281">
                  <c:v>2004.0831485283977</c:v>
                </c:pt>
                <c:pt idx="282">
                  <c:v>2004.0970294318959</c:v>
                </c:pt>
                <c:pt idx="283">
                  <c:v>2004.1017111567419</c:v>
                </c:pt>
                <c:pt idx="284">
                  <c:v>2004.110910335382</c:v>
                </c:pt>
                <c:pt idx="285">
                  <c:v>2004.1155920602371</c:v>
                </c:pt>
                <c:pt idx="286">
                  <c:v>2004.1247912388721</c:v>
                </c:pt>
                <c:pt idx="287">
                  <c:v>2004.1294729637234</c:v>
                </c:pt>
                <c:pt idx="288">
                  <c:v>2004.1433538672143</c:v>
                </c:pt>
                <c:pt idx="289">
                  <c:v>2004.1525530458589</c:v>
                </c:pt>
                <c:pt idx="290">
                  <c:v>2004.1664339493498</c:v>
                </c:pt>
                <c:pt idx="291">
                  <c:v>2004.1757152635182</c:v>
                </c:pt>
                <c:pt idx="292">
                  <c:v>2004.1757152635182</c:v>
                </c:pt>
                <c:pt idx="293">
                  <c:v>2004.180314852832</c:v>
                </c:pt>
                <c:pt idx="294">
                  <c:v>2004.1895961670089</c:v>
                </c:pt>
                <c:pt idx="295">
                  <c:v>2004.2034770704997</c:v>
                </c:pt>
                <c:pt idx="296">
                  <c:v>2004.2266392881611</c:v>
                </c:pt>
                <c:pt idx="297">
                  <c:v>2004.2451197809767</c:v>
                </c:pt>
                <c:pt idx="298">
                  <c:v>2004.2544010951399</c:v>
                </c:pt>
                <c:pt idx="299">
                  <c:v>2004.259000684463</c:v>
                </c:pt>
                <c:pt idx="300">
                  <c:v>2004.259000684463</c:v>
                </c:pt>
                <c:pt idx="301">
                  <c:v>2004.2636002737852</c:v>
                </c:pt>
                <c:pt idx="302">
                  <c:v>2004.2728815879534</c:v>
                </c:pt>
                <c:pt idx="303">
                  <c:v>2004.2774811772761</c:v>
                </c:pt>
                <c:pt idx="304">
                  <c:v>2004.2913620807667</c:v>
                </c:pt>
                <c:pt idx="305">
                  <c:v>2004.2913620807667</c:v>
                </c:pt>
                <c:pt idx="306">
                  <c:v>2004.2960438056125</c:v>
                </c:pt>
                <c:pt idx="307">
                  <c:v>2004.3099247091034</c:v>
                </c:pt>
                <c:pt idx="308">
                  <c:v>2004.3284052019158</c:v>
                </c:pt>
                <c:pt idx="309">
                  <c:v>2004.3468856947311</c:v>
                </c:pt>
                <c:pt idx="310">
                  <c:v>2004.3654483230648</c:v>
                </c:pt>
                <c:pt idx="311">
                  <c:v>2004.3747296372349</c:v>
                </c:pt>
                <c:pt idx="312">
                  <c:v>2004.3839288158708</c:v>
                </c:pt>
                <c:pt idx="313">
                  <c:v>2004.3932101300438</c:v>
                </c:pt>
                <c:pt idx="314">
                  <c:v>2004.4070910335411</c:v>
                </c:pt>
                <c:pt idx="315">
                  <c:v>2004.4070910335411</c:v>
                </c:pt>
                <c:pt idx="316">
                  <c:v>2004.4163723477081</c:v>
                </c:pt>
                <c:pt idx="317">
                  <c:v>2004.4209719370301</c:v>
                </c:pt>
                <c:pt idx="318">
                  <c:v>2004.4209719370301</c:v>
                </c:pt>
                <c:pt idx="319">
                  <c:v>2004.4255715263564</c:v>
                </c:pt>
                <c:pt idx="320">
                  <c:v>2004.4302532511981</c:v>
                </c:pt>
                <c:pt idx="321">
                  <c:v>2004.4441341546878</c:v>
                </c:pt>
                <c:pt idx="322">
                  <c:v>2004.4533333333291</c:v>
                </c:pt>
                <c:pt idx="323">
                  <c:v>2004.4580150581801</c:v>
                </c:pt>
                <c:pt idx="324">
                  <c:v>2004.4672142368195</c:v>
                </c:pt>
                <c:pt idx="325">
                  <c:v>2004.4718959616741</c:v>
                </c:pt>
                <c:pt idx="326">
                  <c:v>2004.4810951403151</c:v>
                </c:pt>
                <c:pt idx="327">
                  <c:v>2004.4903764544829</c:v>
                </c:pt>
                <c:pt idx="328">
                  <c:v>2004.504257357974</c:v>
                </c:pt>
                <c:pt idx="329">
                  <c:v>2004.5088569473003</c:v>
                </c:pt>
                <c:pt idx="330">
                  <c:v>2004.5088569473003</c:v>
                </c:pt>
                <c:pt idx="331">
                  <c:v>2004.5135386721424</c:v>
                </c:pt>
                <c:pt idx="332">
                  <c:v>2004.5274195756328</c:v>
                </c:pt>
                <c:pt idx="333">
                  <c:v>2004.5366187542811</c:v>
                </c:pt>
                <c:pt idx="334">
                  <c:v>2004.5413004791228</c:v>
                </c:pt>
                <c:pt idx="335">
                  <c:v>2004.5459000684464</c:v>
                </c:pt>
                <c:pt idx="336">
                  <c:v>2004.5551813826189</c:v>
                </c:pt>
                <c:pt idx="337">
                  <c:v>2004.5776865160849</c:v>
                </c:pt>
                <c:pt idx="338">
                  <c:v>2004.5982203969843</c:v>
                </c:pt>
                <c:pt idx="339">
                  <c:v>2004.6186721423683</c:v>
                </c:pt>
                <c:pt idx="340">
                  <c:v>2004.6341136208048</c:v>
                </c:pt>
                <c:pt idx="341">
                  <c:v>2004.6648323066347</c:v>
                </c:pt>
                <c:pt idx="342">
                  <c:v>2004.6801916495549</c:v>
                </c:pt>
                <c:pt idx="343">
                  <c:v>2004.6956331279951</c:v>
                </c:pt>
                <c:pt idx="344">
                  <c:v>2004.6904585900022</c:v>
                </c:pt>
                <c:pt idx="345">
                  <c:v>2004.7160848733745</c:v>
                </c:pt>
                <c:pt idx="346">
                  <c:v>2004.7315263518128</c:v>
                </c:pt>
                <c:pt idx="347">
                  <c:v>2004.7417111567431</c:v>
                </c:pt>
                <c:pt idx="348">
                  <c:v>2004.7519780971936</c:v>
                </c:pt>
                <c:pt idx="349">
                  <c:v>2004.7776043805613</c:v>
                </c:pt>
                <c:pt idx="350">
                  <c:v>2004.7981382614648</c:v>
                </c:pt>
                <c:pt idx="351">
                  <c:v>2004.8288569472963</c:v>
                </c:pt>
                <c:pt idx="352">
                  <c:v>2004.8545653661881</c:v>
                </c:pt>
                <c:pt idx="353">
                  <c:v>2004.8801916495552</c:v>
                </c:pt>
                <c:pt idx="354">
                  <c:v>2004.8852840520192</c:v>
                </c:pt>
                <c:pt idx="355">
                  <c:v>2004.9109103353858</c:v>
                </c:pt>
                <c:pt idx="356">
                  <c:v>2004.9417111567461</c:v>
                </c:pt>
                <c:pt idx="357">
                  <c:v>2004.9621629021219</c:v>
                </c:pt>
                <c:pt idx="358">
                  <c:v>2004.9826967830261</c:v>
                </c:pt>
                <c:pt idx="359">
                  <c:v>2005.0083230663929</c:v>
                </c:pt>
                <c:pt idx="360">
                  <c:v>2005.0236824093088</c:v>
                </c:pt>
                <c:pt idx="361">
                  <c:v>2005.0442162902098</c:v>
                </c:pt>
                <c:pt idx="362">
                  <c:v>2005.0698425735798</c:v>
                </c:pt>
                <c:pt idx="363">
                  <c:v>2005.1057357973991</c:v>
                </c:pt>
                <c:pt idx="364">
                  <c:v>2005.121095140315</c:v>
                </c:pt>
                <c:pt idx="365">
                  <c:v>2005.1365366187542</c:v>
                </c:pt>
                <c:pt idx="366">
                  <c:v>2005.167255304586</c:v>
                </c:pt>
                <c:pt idx="367">
                  <c:v>2005.172429842569</c:v>
                </c:pt>
                <c:pt idx="368">
                  <c:v>2005.1928815879528</c:v>
                </c:pt>
                <c:pt idx="369">
                  <c:v>2005.218507871321</c:v>
                </c:pt>
                <c:pt idx="370">
                  <c:v>2005.218507871321</c:v>
                </c:pt>
                <c:pt idx="371">
                  <c:v>2005.2287748117731</c:v>
                </c:pt>
                <c:pt idx="372">
                  <c:v>2005.2441341546878</c:v>
                </c:pt>
                <c:pt idx="373">
                  <c:v>2005.2493086926759</c:v>
                </c:pt>
                <c:pt idx="374">
                  <c:v>2005.2595756331311</c:v>
                </c:pt>
                <c:pt idx="375">
                  <c:v>2005.2800273785078</c:v>
                </c:pt>
                <c:pt idx="376">
                  <c:v>2005.2954688569448</c:v>
                </c:pt>
                <c:pt idx="377">
                  <c:v>2005.321095140315</c:v>
                </c:pt>
                <c:pt idx="378">
                  <c:v>2005.3620807665982</c:v>
                </c:pt>
                <c:pt idx="379">
                  <c:v>2005.3723477070498</c:v>
                </c:pt>
                <c:pt idx="380">
                  <c:v>2005.3826146475008</c:v>
                </c:pt>
                <c:pt idx="381">
                  <c:v>2005.3928815879528</c:v>
                </c:pt>
                <c:pt idx="382">
                  <c:v>2005.418507871321</c:v>
                </c:pt>
                <c:pt idx="383">
                  <c:v>2005.4286926762511</c:v>
                </c:pt>
                <c:pt idx="384">
                  <c:v>2005.4389596167011</c:v>
                </c:pt>
                <c:pt idx="385">
                  <c:v>2005.4594934976051</c:v>
                </c:pt>
                <c:pt idx="386">
                  <c:v>2005.4645859000711</c:v>
                </c:pt>
                <c:pt idx="387">
                  <c:v>2005.469760438056</c:v>
                </c:pt>
                <c:pt idx="388">
                  <c:v>2005.4748528405203</c:v>
                </c:pt>
                <c:pt idx="389">
                  <c:v>2005.4800273785079</c:v>
                </c:pt>
                <c:pt idx="390">
                  <c:v>2005.4902121834359</c:v>
                </c:pt>
                <c:pt idx="391">
                  <c:v>2005.4953867214251</c:v>
                </c:pt>
                <c:pt idx="392">
                  <c:v>2005.5056536618818</c:v>
                </c:pt>
                <c:pt idx="393">
                  <c:v>2005.5159206023272</c:v>
                </c:pt>
                <c:pt idx="394">
                  <c:v>2005.5210130047913</c:v>
                </c:pt>
                <c:pt idx="395">
                  <c:v>2005.5261054072594</c:v>
                </c:pt>
                <c:pt idx="396">
                  <c:v>2005.5312799452431</c:v>
                </c:pt>
                <c:pt idx="397">
                  <c:v>2005.5363723477071</c:v>
                </c:pt>
                <c:pt idx="398">
                  <c:v>2005.5466392881601</c:v>
                </c:pt>
                <c:pt idx="399">
                  <c:v>2005.5518138261464</c:v>
                </c:pt>
                <c:pt idx="400">
                  <c:v>2005.5569062286106</c:v>
                </c:pt>
                <c:pt idx="401">
                  <c:v>2005.5619986310746</c:v>
                </c:pt>
                <c:pt idx="402">
                  <c:v>2005.5876249144408</c:v>
                </c:pt>
                <c:pt idx="403">
                  <c:v>2005.6081587953456</c:v>
                </c:pt>
                <c:pt idx="404">
                  <c:v>2005.6235181382608</c:v>
                </c:pt>
                <c:pt idx="405">
                  <c:v>2005.6286926762491</c:v>
                </c:pt>
                <c:pt idx="406">
                  <c:v>2005.649144421629</c:v>
                </c:pt>
                <c:pt idx="407">
                  <c:v>2005.6645859000685</c:v>
                </c:pt>
                <c:pt idx="408">
                  <c:v>2005.6953045858959</c:v>
                </c:pt>
                <c:pt idx="409">
                  <c:v>2005.7055715263559</c:v>
                </c:pt>
                <c:pt idx="410">
                  <c:v>2005.7158384668035</c:v>
                </c:pt>
                <c:pt idx="411">
                  <c:v>2005.7209308692677</c:v>
                </c:pt>
                <c:pt idx="412">
                  <c:v>2005.7261054072605</c:v>
                </c:pt>
                <c:pt idx="413">
                  <c:v>2005.7311978097193</c:v>
                </c:pt>
                <c:pt idx="414">
                  <c:v>2005.7414647501712</c:v>
                </c:pt>
                <c:pt idx="415">
                  <c:v>2005.7568240930868</c:v>
                </c:pt>
                <c:pt idx="416">
                  <c:v>2005.7773579739903</c:v>
                </c:pt>
                <c:pt idx="417">
                  <c:v>2005.7978918548938</c:v>
                </c:pt>
                <c:pt idx="418">
                  <c:v>2005.8029842573524</c:v>
                </c:pt>
                <c:pt idx="419">
                  <c:v>2005.8235181382609</c:v>
                </c:pt>
                <c:pt idx="420">
                  <c:v>2005.8542368240874</c:v>
                </c:pt>
                <c:pt idx="421">
                  <c:v>2005.8645037645451</c:v>
                </c:pt>
                <c:pt idx="422">
                  <c:v>2005.8747707049959</c:v>
                </c:pt>
                <c:pt idx="423">
                  <c:v>2005.9054893908283</c:v>
                </c:pt>
                <c:pt idx="424">
                  <c:v>2005.9106639288161</c:v>
                </c:pt>
                <c:pt idx="425">
                  <c:v>2005.9157563312863</c:v>
                </c:pt>
                <c:pt idx="426">
                  <c:v>2005.9260232717331</c:v>
                </c:pt>
                <c:pt idx="427">
                  <c:v>2005.9413826146474</c:v>
                </c:pt>
                <c:pt idx="428">
                  <c:v>2005.9465571526434</c:v>
                </c:pt>
                <c:pt idx="429">
                  <c:v>2005.9568240930869</c:v>
                </c:pt>
                <c:pt idx="430">
                  <c:v>2005.9772758384668</c:v>
                </c:pt>
                <c:pt idx="431">
                  <c:v>2005.9875427789186</c:v>
                </c:pt>
                <c:pt idx="432">
                  <c:v>2005.9978097193703</c:v>
                </c:pt>
                <c:pt idx="433">
                  <c:v>2006.0234360027378</c:v>
                </c:pt>
                <c:pt idx="434">
                  <c:v>2006.0490622861055</c:v>
                </c:pt>
                <c:pt idx="435">
                  <c:v>2006.0593292265548</c:v>
                </c:pt>
                <c:pt idx="436">
                  <c:v>2006.0644216290198</c:v>
                </c:pt>
                <c:pt idx="437">
                  <c:v>2006.0695961670101</c:v>
                </c:pt>
                <c:pt idx="438">
                  <c:v>2006.0849555099246</c:v>
                </c:pt>
                <c:pt idx="439">
                  <c:v>2006.0900479123848</c:v>
                </c:pt>
                <c:pt idx="440">
                  <c:v>2006.1105817932971</c:v>
                </c:pt>
                <c:pt idx="441">
                  <c:v>2006.120848733744</c:v>
                </c:pt>
                <c:pt idx="442">
                  <c:v>2006.1362080766598</c:v>
                </c:pt>
                <c:pt idx="443">
                  <c:v>2006.1413826146431</c:v>
                </c:pt>
                <c:pt idx="444">
                  <c:v>2006.1567419575629</c:v>
                </c:pt>
                <c:pt idx="445">
                  <c:v>2006.1670088980104</c:v>
                </c:pt>
                <c:pt idx="446">
                  <c:v>2006.1823682409263</c:v>
                </c:pt>
                <c:pt idx="447">
                  <c:v>2006.2182614647566</c:v>
                </c:pt>
                <c:pt idx="448">
                  <c:v>2006.2336208076658</c:v>
                </c:pt>
                <c:pt idx="449">
                  <c:v>2006.2489801505817</c:v>
                </c:pt>
                <c:pt idx="450">
                  <c:v>2006.2592470910336</c:v>
                </c:pt>
                <c:pt idx="451">
                  <c:v>2006.2695140314852</c:v>
                </c:pt>
                <c:pt idx="452">
                  <c:v>2006.279780971937</c:v>
                </c:pt>
                <c:pt idx="453">
                  <c:v>2006.2900479123878</c:v>
                </c:pt>
                <c:pt idx="454">
                  <c:v>2006.3104996577686</c:v>
                </c:pt>
                <c:pt idx="455">
                  <c:v>2006.3207665982204</c:v>
                </c:pt>
                <c:pt idx="456">
                  <c:v>2006.3207665982204</c:v>
                </c:pt>
                <c:pt idx="457">
                  <c:v>2006.3310191780822</c:v>
                </c:pt>
                <c:pt idx="458">
                  <c:v>2006.3419397260272</c:v>
                </c:pt>
                <c:pt idx="459">
                  <c:v>2006.3501315068447</c:v>
                </c:pt>
                <c:pt idx="460">
                  <c:v>2006.3556136986301</c:v>
                </c:pt>
                <c:pt idx="461">
                  <c:v>2006.3638054794508</c:v>
                </c:pt>
                <c:pt idx="462">
                  <c:v>2006.3692849315048</c:v>
                </c:pt>
                <c:pt idx="463">
                  <c:v>2006.372030136981</c:v>
                </c:pt>
                <c:pt idx="464">
                  <c:v>2006.3802383561592</c:v>
                </c:pt>
                <c:pt idx="465">
                  <c:v>2006.3884356164331</c:v>
                </c:pt>
                <c:pt idx="466">
                  <c:v>2006.3911753424657</c:v>
                </c:pt>
                <c:pt idx="467">
                  <c:v>2006.3939178082192</c:v>
                </c:pt>
                <c:pt idx="468">
                  <c:v>2006.3993753424656</c:v>
                </c:pt>
                <c:pt idx="469">
                  <c:v>2006.4157698630204</c:v>
                </c:pt>
                <c:pt idx="470">
                  <c:v>2006.423961643836</c:v>
                </c:pt>
                <c:pt idx="471">
                  <c:v>2006.4294164383548</c:v>
                </c:pt>
                <c:pt idx="472">
                  <c:v>2006.4294082191748</c:v>
                </c:pt>
                <c:pt idx="473">
                  <c:v>2006.4375972602811</c:v>
                </c:pt>
                <c:pt idx="474">
                  <c:v>2006.4457945205481</c:v>
                </c:pt>
                <c:pt idx="475">
                  <c:v>2006.4458054794559</c:v>
                </c:pt>
                <c:pt idx="476">
                  <c:v>2006.4512602739726</c:v>
                </c:pt>
                <c:pt idx="477">
                  <c:v>2006.4567260273973</c:v>
                </c:pt>
                <c:pt idx="478">
                  <c:v>2006.4621972602761</c:v>
                </c:pt>
                <c:pt idx="479">
                  <c:v>2006.470389041096</c:v>
                </c:pt>
                <c:pt idx="480">
                  <c:v>2006.4758465753398</c:v>
                </c:pt>
                <c:pt idx="481">
                  <c:v>2006.4785753424712</c:v>
                </c:pt>
                <c:pt idx="482">
                  <c:v>2006.4867780821969</c:v>
                </c:pt>
                <c:pt idx="483">
                  <c:v>2006.4895041095901</c:v>
                </c:pt>
                <c:pt idx="484">
                  <c:v>2006.500430136982</c:v>
                </c:pt>
                <c:pt idx="485">
                  <c:v>2006.5086356164384</c:v>
                </c:pt>
                <c:pt idx="486">
                  <c:v>2006.5141068493097</c:v>
                </c:pt>
                <c:pt idx="487">
                  <c:v>2006.5222986301358</c:v>
                </c:pt>
                <c:pt idx="488">
                  <c:v>2006.5277698630161</c:v>
                </c:pt>
                <c:pt idx="489">
                  <c:v>2006.530509589041</c:v>
                </c:pt>
                <c:pt idx="490">
                  <c:v>2006.538709589041</c:v>
                </c:pt>
                <c:pt idx="491">
                  <c:v>2006.5441808219148</c:v>
                </c:pt>
                <c:pt idx="492">
                  <c:v>2006.5496493150679</c:v>
                </c:pt>
                <c:pt idx="493">
                  <c:v>2006.5551068493148</c:v>
                </c:pt>
                <c:pt idx="494">
                  <c:v>2006.5578356164378</c:v>
                </c:pt>
                <c:pt idx="495">
                  <c:v>2006.5632958904098</c:v>
                </c:pt>
                <c:pt idx="496">
                  <c:v>2006.5687671232943</c:v>
                </c:pt>
                <c:pt idx="497">
                  <c:v>2006.5769589041101</c:v>
                </c:pt>
                <c:pt idx="498">
                  <c:v>2006.5824219178016</c:v>
                </c:pt>
                <c:pt idx="499">
                  <c:v>2006.5851506849315</c:v>
                </c:pt>
                <c:pt idx="500">
                  <c:v>2006.5878794520561</c:v>
                </c:pt>
                <c:pt idx="501">
                  <c:v>2006.5960712328758</c:v>
                </c:pt>
                <c:pt idx="502">
                  <c:v>2006.6042739726026</c:v>
                </c:pt>
                <c:pt idx="503">
                  <c:v>2006.604276712324</c:v>
                </c:pt>
                <c:pt idx="504">
                  <c:v>2006.6124739726026</c:v>
                </c:pt>
                <c:pt idx="505">
                  <c:v>2006.6179315068478</c:v>
                </c:pt>
                <c:pt idx="506">
                  <c:v>2006.6233863013651</c:v>
                </c:pt>
                <c:pt idx="507">
                  <c:v>2006.6315917808217</c:v>
                </c:pt>
                <c:pt idx="508">
                  <c:v>2006.6452547945205</c:v>
                </c:pt>
                <c:pt idx="509">
                  <c:v>2006.6561835616437</c:v>
                </c:pt>
                <c:pt idx="510">
                  <c:v>2006.6671095890408</c:v>
                </c:pt>
                <c:pt idx="511">
                  <c:v>2006.6753013698628</c:v>
                </c:pt>
                <c:pt idx="512">
                  <c:v>2006.6834931506849</c:v>
                </c:pt>
                <c:pt idx="513">
                  <c:v>2006.6916849315048</c:v>
                </c:pt>
                <c:pt idx="514">
                  <c:v>2006.6998821917807</c:v>
                </c:pt>
                <c:pt idx="515">
                  <c:v>2006.7026219178078</c:v>
                </c:pt>
                <c:pt idx="516">
                  <c:v>2006.7053589041111</c:v>
                </c:pt>
                <c:pt idx="517">
                  <c:v>2006.7135479452061</c:v>
                </c:pt>
                <c:pt idx="518">
                  <c:v>2006.7190054794519</c:v>
                </c:pt>
                <c:pt idx="519">
                  <c:v>2006.7217178082201</c:v>
                </c:pt>
                <c:pt idx="520">
                  <c:v>2006.7271726027411</c:v>
                </c:pt>
                <c:pt idx="521">
                  <c:v>2006.7271616438361</c:v>
                </c:pt>
                <c:pt idx="522">
                  <c:v>2006.7353506849315</c:v>
                </c:pt>
                <c:pt idx="523">
                  <c:v>2006.7353342465749</c:v>
                </c:pt>
                <c:pt idx="524">
                  <c:v>2006.7408109589028</c:v>
                </c:pt>
                <c:pt idx="525">
                  <c:v>2006.7435506849315</c:v>
                </c:pt>
                <c:pt idx="526">
                  <c:v>2006.7517452054794</c:v>
                </c:pt>
                <c:pt idx="527">
                  <c:v>2006.7599369863008</c:v>
                </c:pt>
                <c:pt idx="528">
                  <c:v>2006.7708739726031</c:v>
                </c:pt>
                <c:pt idx="529">
                  <c:v>2006.7736109589</c:v>
                </c:pt>
                <c:pt idx="530">
                  <c:v>2006.7818</c:v>
                </c:pt>
                <c:pt idx="531">
                  <c:v>2006.7927315068478</c:v>
                </c:pt>
                <c:pt idx="532">
                  <c:v>2006.8063972602761</c:v>
                </c:pt>
                <c:pt idx="533">
                  <c:v>2006.8118547945205</c:v>
                </c:pt>
                <c:pt idx="534">
                  <c:v>2006.8200547945205</c:v>
                </c:pt>
                <c:pt idx="535">
                  <c:v>2006.8282438356148</c:v>
                </c:pt>
                <c:pt idx="536">
                  <c:v>2006.8391671232921</c:v>
                </c:pt>
                <c:pt idx="537">
                  <c:v>2006.8500931506851</c:v>
                </c:pt>
                <c:pt idx="538">
                  <c:v>2006.8528219178036</c:v>
                </c:pt>
                <c:pt idx="539">
                  <c:v>2006.8610273972602</c:v>
                </c:pt>
                <c:pt idx="540">
                  <c:v>2006.8692191780822</c:v>
                </c:pt>
                <c:pt idx="541">
                  <c:v>2006.8774273972599</c:v>
                </c:pt>
                <c:pt idx="542">
                  <c:v>2006.8856301369858</c:v>
                </c:pt>
                <c:pt idx="543">
                  <c:v>2006.8965534246643</c:v>
                </c:pt>
                <c:pt idx="544">
                  <c:v>2006.9074849315068</c:v>
                </c:pt>
                <c:pt idx="545">
                  <c:v>2006.9156712328765</c:v>
                </c:pt>
                <c:pt idx="546">
                  <c:v>2006.9211232876712</c:v>
                </c:pt>
                <c:pt idx="547">
                  <c:v>2006.9265780821988</c:v>
                </c:pt>
                <c:pt idx="548">
                  <c:v>2006.9238410958899</c:v>
                </c:pt>
                <c:pt idx="549">
                  <c:v>2006.9347808219177</c:v>
                </c:pt>
                <c:pt idx="550">
                  <c:v>2006.9402438356158</c:v>
                </c:pt>
                <c:pt idx="551">
                  <c:v>2006.9457041095911</c:v>
                </c:pt>
                <c:pt idx="552">
                  <c:v>2006.9456958904111</c:v>
                </c:pt>
                <c:pt idx="553">
                  <c:v>2006.9511534246631</c:v>
                </c:pt>
                <c:pt idx="554">
                  <c:v>2006.9538958904109</c:v>
                </c:pt>
                <c:pt idx="555">
                  <c:v>2006.9566356164382</c:v>
                </c:pt>
                <c:pt idx="556">
                  <c:v>2006.9648328767098</c:v>
                </c:pt>
                <c:pt idx="557">
                  <c:v>2006.9784904109588</c:v>
                </c:pt>
                <c:pt idx="558">
                  <c:v>2006.9921397260273</c:v>
                </c:pt>
                <c:pt idx="559">
                  <c:v>2006.9975972602804</c:v>
                </c:pt>
                <c:pt idx="560">
                  <c:v>2007.0030547945205</c:v>
                </c:pt>
                <c:pt idx="561">
                  <c:v>2007.0057753424712</c:v>
                </c:pt>
                <c:pt idx="562">
                  <c:v>2007.0139808219178</c:v>
                </c:pt>
                <c:pt idx="563">
                  <c:v>2007.0221726027401</c:v>
                </c:pt>
                <c:pt idx="564">
                  <c:v>2007.0248986301358</c:v>
                </c:pt>
                <c:pt idx="565">
                  <c:v>2007.0330904109578</c:v>
                </c:pt>
                <c:pt idx="566">
                  <c:v>2007.0358328767122</c:v>
                </c:pt>
                <c:pt idx="567">
                  <c:v>2007.041304109589</c:v>
                </c:pt>
                <c:pt idx="568">
                  <c:v>2007.0522219178026</c:v>
                </c:pt>
                <c:pt idx="569">
                  <c:v>2007.0658739726061</c:v>
                </c:pt>
                <c:pt idx="570">
                  <c:v>2007.0740630136986</c:v>
                </c:pt>
                <c:pt idx="571">
                  <c:v>2007.0795205479449</c:v>
                </c:pt>
                <c:pt idx="572">
                  <c:v>2007.0877068493148</c:v>
                </c:pt>
                <c:pt idx="573">
                  <c:v>2007.0904328767069</c:v>
                </c:pt>
                <c:pt idx="574">
                  <c:v>2007.0986356164378</c:v>
                </c:pt>
                <c:pt idx="575">
                  <c:v>2007.1068273972603</c:v>
                </c:pt>
                <c:pt idx="576">
                  <c:v>2007.1003213854258</c:v>
                </c:pt>
                <c:pt idx="577">
                  <c:v>2007.1172705379638</c:v>
                </c:pt>
                <c:pt idx="578">
                  <c:v>2007.1202615648876</c:v>
                </c:pt>
                <c:pt idx="579">
                  <c:v>2007.1282376366698</c:v>
                </c:pt>
                <c:pt idx="580">
                  <c:v>2007.1372107174298</c:v>
                </c:pt>
                <c:pt idx="581">
                  <c:v>2007.1392047353718</c:v>
                </c:pt>
                <c:pt idx="582">
                  <c:v>2007.1511688430528</c:v>
                </c:pt>
                <c:pt idx="583">
                  <c:v>2007.1531628609978</c:v>
                </c:pt>
                <c:pt idx="584">
                  <c:v>2007.1531628609978</c:v>
                </c:pt>
                <c:pt idx="585">
                  <c:v>2007.162135941757</c:v>
                </c:pt>
                <c:pt idx="586">
                  <c:v>2007.1641299596986</c:v>
                </c:pt>
                <c:pt idx="587">
                  <c:v>2007.1641299596986</c:v>
                </c:pt>
                <c:pt idx="588">
                  <c:v>2007.162135941757</c:v>
                </c:pt>
                <c:pt idx="589">
                  <c:v>2007.1701120135365</c:v>
                </c:pt>
                <c:pt idx="590">
                  <c:v>2007.1760940673798</c:v>
                </c:pt>
                <c:pt idx="591">
                  <c:v>2007.1780880853248</c:v>
                </c:pt>
                <c:pt idx="592">
                  <c:v>2007.1870611660861</c:v>
                </c:pt>
                <c:pt idx="593">
                  <c:v>2007.1900521930029</c:v>
                </c:pt>
                <c:pt idx="594">
                  <c:v>2007.1980282647878</c:v>
                </c:pt>
                <c:pt idx="595">
                  <c:v>2007.2060043365725</c:v>
                </c:pt>
                <c:pt idx="596">
                  <c:v>2007.219962462201</c:v>
                </c:pt>
                <c:pt idx="597">
                  <c:v>2007.2309295608995</c:v>
                </c:pt>
                <c:pt idx="598">
                  <c:v>2007.2369116147381</c:v>
                </c:pt>
                <c:pt idx="599">
                  <c:v>2007.2418966596028</c:v>
                </c:pt>
                <c:pt idx="600">
                  <c:v>2007.2508697403657</c:v>
                </c:pt>
                <c:pt idx="601">
                  <c:v>2007.2508697403657</c:v>
                </c:pt>
                <c:pt idx="602">
                  <c:v>2007.2648278659842</c:v>
                </c:pt>
                <c:pt idx="603">
                  <c:v>2007.2757949646923</c:v>
                </c:pt>
                <c:pt idx="604">
                  <c:v>2007.2807800095536</c:v>
                </c:pt>
                <c:pt idx="605">
                  <c:v>2007.2947381351748</c:v>
                </c:pt>
                <c:pt idx="606">
                  <c:v>2007.3176693415624</c:v>
                </c:pt>
                <c:pt idx="607">
                  <c:v>2007.3396035389649</c:v>
                </c:pt>
                <c:pt idx="608">
                  <c:v>2007.3505706376693</c:v>
                </c:pt>
                <c:pt idx="609">
                  <c:v>2007.3705108171298</c:v>
                </c:pt>
                <c:pt idx="610">
                  <c:v>2007.3754958619959</c:v>
                </c:pt>
                <c:pt idx="611">
                  <c:v>2007.3864629607001</c:v>
                </c:pt>
                <c:pt idx="612">
                  <c:v>2007.3954360414548</c:v>
                </c:pt>
                <c:pt idx="613">
                  <c:v>2007.4034121132424</c:v>
                </c:pt>
                <c:pt idx="614">
                  <c:v>2007.409394167081</c:v>
                </c:pt>
                <c:pt idx="615">
                  <c:v>2007.4233522927041</c:v>
                </c:pt>
                <c:pt idx="616">
                  <c:v>2007.4393044362735</c:v>
                </c:pt>
                <c:pt idx="617">
                  <c:v>2007.456253588816</c:v>
                </c:pt>
                <c:pt idx="618">
                  <c:v>2007.46722068752</c:v>
                </c:pt>
                <c:pt idx="619">
                  <c:v>2007.4981279656861</c:v>
                </c:pt>
                <c:pt idx="620">
                  <c:v>2007.5031130105506</c:v>
                </c:pt>
                <c:pt idx="621">
                  <c:v>2007.5090950643901</c:v>
                </c:pt>
                <c:pt idx="622">
                  <c:v>2007.5120860913078</c:v>
                </c:pt>
                <c:pt idx="623">
                  <c:v>2007.514080109255</c:v>
                </c:pt>
                <c:pt idx="624">
                  <c:v>2007.5310292617969</c:v>
                </c:pt>
                <c:pt idx="625">
                  <c:v>2007.54498738742</c:v>
                </c:pt>
                <c:pt idx="626">
                  <c:v>2007.5619365399548</c:v>
                </c:pt>
                <c:pt idx="627">
                  <c:v>2007.575894665586</c:v>
                </c:pt>
                <c:pt idx="628">
                  <c:v>2007.5838707373698</c:v>
                </c:pt>
                <c:pt idx="629">
                  <c:v>2007.5948378360695</c:v>
                </c:pt>
                <c:pt idx="630">
                  <c:v>2007.6087959617014</c:v>
                </c:pt>
                <c:pt idx="631">
                  <c:v>2007.6227540873199</c:v>
                </c:pt>
                <c:pt idx="632">
                  <c:v>2007.642694266782</c:v>
                </c:pt>
                <c:pt idx="633">
                  <c:v>2007.6586464103498</c:v>
                </c:pt>
                <c:pt idx="634">
                  <c:v>2007.6785865898128</c:v>
                </c:pt>
                <c:pt idx="635">
                  <c:v>2007.6895536885181</c:v>
                </c:pt>
                <c:pt idx="636">
                  <c:v>2007.7084968590048</c:v>
                </c:pt>
                <c:pt idx="637">
                  <c:v>2007.7204609666821</c:v>
                </c:pt>
                <c:pt idx="638">
                  <c:v>2007.7204609666821</c:v>
                </c:pt>
                <c:pt idx="639">
                  <c:v>2007.7254460115448</c:v>
                </c:pt>
                <c:pt idx="640">
                  <c:v>2007.7314280653848</c:v>
                </c:pt>
                <c:pt idx="641">
                  <c:v>2007.7364131102515</c:v>
                </c:pt>
                <c:pt idx="642">
                  <c:v>2007.7394041371708</c:v>
                </c:pt>
                <c:pt idx="643">
                  <c:v>2007.7394041371708</c:v>
                </c:pt>
                <c:pt idx="644">
                  <c:v>2007.7593443166277</c:v>
                </c:pt>
                <c:pt idx="645">
                  <c:v>2007.7673203884158</c:v>
                </c:pt>
                <c:pt idx="646">
                  <c:v>2007.7733024422555</c:v>
                </c:pt>
                <c:pt idx="647">
                  <c:v>2007.7862635589056</c:v>
                </c:pt>
                <c:pt idx="648">
                  <c:v>2007.7842695409593</c:v>
                </c:pt>
                <c:pt idx="649">
                  <c:v>2007.792245612744</c:v>
                </c:pt>
                <c:pt idx="650">
                  <c:v>2007.8002216845287</c:v>
                </c:pt>
                <c:pt idx="651">
                  <c:v>2007.812185792206</c:v>
                </c:pt>
                <c:pt idx="652">
                  <c:v>2007.8171708370708</c:v>
                </c:pt>
                <c:pt idx="653">
                  <c:v>2007.8171708370708</c:v>
                </c:pt>
                <c:pt idx="654">
                  <c:v>2007.831128962694</c:v>
                </c:pt>
                <c:pt idx="655">
                  <c:v>2007.831128962694</c:v>
                </c:pt>
                <c:pt idx="656">
                  <c:v>2007.8341199896129</c:v>
                </c:pt>
                <c:pt idx="657">
                  <c:v>2007.8371110165326</c:v>
                </c:pt>
                <c:pt idx="658">
                  <c:v>2007.8480781152366</c:v>
                </c:pt>
                <c:pt idx="659">
                  <c:v>2007.8590452139354</c:v>
                </c:pt>
                <c:pt idx="660">
                  <c:v>2007.8670212857251</c:v>
                </c:pt>
                <c:pt idx="661">
                  <c:v>2007.8700123126428</c:v>
                </c:pt>
                <c:pt idx="662">
                  <c:v>2007.877988384429</c:v>
                </c:pt>
                <c:pt idx="663">
                  <c:v>2007.8919465100453</c:v>
                </c:pt>
                <c:pt idx="664">
                  <c:v>2007.8979285638898</c:v>
                </c:pt>
                <c:pt idx="665">
                  <c:v>2007.9059046356751</c:v>
                </c:pt>
                <c:pt idx="666">
                  <c:v>2007.9088956626001</c:v>
                </c:pt>
                <c:pt idx="667">
                  <c:v>2007.914877716433</c:v>
                </c:pt>
                <c:pt idx="668">
                  <c:v>2007.9198627613011</c:v>
                </c:pt>
                <c:pt idx="669">
                  <c:v>2007.9308298600031</c:v>
                </c:pt>
                <c:pt idx="670">
                  <c:v>2007.936811913841</c:v>
                </c:pt>
                <c:pt idx="671">
                  <c:v>2007.9447879856261</c:v>
                </c:pt>
                <c:pt idx="672">
                  <c:v>2007.9507700394638</c:v>
                </c:pt>
                <c:pt idx="673">
                  <c:v>2007.9587461112485</c:v>
                </c:pt>
                <c:pt idx="674">
                  <c:v>2007.9677191920061</c:v>
                </c:pt>
                <c:pt idx="675">
                  <c:v>2007.9756952637972</c:v>
                </c:pt>
                <c:pt idx="676">
                  <c:v>2007.9836713355755</c:v>
                </c:pt>
                <c:pt idx="677">
                  <c:v>2008.0006204881181</c:v>
                </c:pt>
                <c:pt idx="678">
                  <c:v>2008.0066025419565</c:v>
                </c:pt>
                <c:pt idx="679">
                  <c:v>2008.0115875868219</c:v>
                </c:pt>
                <c:pt idx="680">
                  <c:v>2008.0115875868219</c:v>
                </c:pt>
                <c:pt idx="681">
                  <c:v>2008.0225546855261</c:v>
                </c:pt>
                <c:pt idx="682">
                  <c:v>2008.0225546855261</c:v>
                </c:pt>
                <c:pt idx="683">
                  <c:v>2008.0315277662885</c:v>
                </c:pt>
                <c:pt idx="684">
                  <c:v>2008.0454858919059</c:v>
                </c:pt>
                <c:pt idx="685">
                  <c:v>2008.0504709367708</c:v>
                </c:pt>
                <c:pt idx="686">
                  <c:v>2008.0564529906103</c:v>
                </c:pt>
                <c:pt idx="687">
                  <c:v>2008.0644290623948</c:v>
                </c:pt>
                <c:pt idx="688">
                  <c:v>2008.0704111162336</c:v>
                </c:pt>
                <c:pt idx="689">
                  <c:v>2008.0704111162336</c:v>
                </c:pt>
                <c:pt idx="690">
                  <c:v>2008.0753961611001</c:v>
                </c:pt>
                <c:pt idx="691">
                  <c:v>2008.0843692418548</c:v>
                </c:pt>
                <c:pt idx="692">
                  <c:v>2008.0973303585015</c:v>
                </c:pt>
                <c:pt idx="693">
                  <c:v>2008.1033124123389</c:v>
                </c:pt>
                <c:pt idx="694">
                  <c:v>2008.1222555828338</c:v>
                </c:pt>
                <c:pt idx="695">
                  <c:v>2008.1222555828338</c:v>
                </c:pt>
                <c:pt idx="696">
                  <c:v>2008.1342196905098</c:v>
                </c:pt>
                <c:pt idx="697">
                  <c:v>2008.1392047353718</c:v>
                </c:pt>
                <c:pt idx="698">
                  <c:v>2008.1392047353718</c:v>
                </c:pt>
                <c:pt idx="699">
                  <c:v>2008.1421957622961</c:v>
                </c:pt>
                <c:pt idx="700">
                  <c:v>2008.1481778161328</c:v>
                </c:pt>
                <c:pt idx="701">
                  <c:v>2008.1611389327797</c:v>
                </c:pt>
                <c:pt idx="702">
                  <c:v>2008.1636297062116</c:v>
                </c:pt>
                <c:pt idx="703">
                  <c:v>2008.1831015766302</c:v>
                </c:pt>
                <c:pt idx="704">
                  <c:v>2008.1914586025648</c:v>
                </c:pt>
                <c:pt idx="705">
                  <c:v>2008.2025734470633</c:v>
                </c:pt>
                <c:pt idx="706">
                  <c:v>2008.208089084178</c:v>
                </c:pt>
                <c:pt idx="707">
                  <c:v>2008.2192039286651</c:v>
                </c:pt>
                <c:pt idx="708">
                  <c:v>2008.2331601619712</c:v>
                </c:pt>
                <c:pt idx="709">
                  <c:v>2008.2442750064608</c:v>
                </c:pt>
                <c:pt idx="710">
                  <c:v>2008.255389850952</c:v>
                </c:pt>
                <c:pt idx="711">
                  <c:v>2008.2609054880681</c:v>
                </c:pt>
                <c:pt idx="712">
                  <c:v>2008.2637468768789</c:v>
                </c:pt>
                <c:pt idx="713">
                  <c:v>2008.2776195399329</c:v>
                </c:pt>
                <c:pt idx="714">
                  <c:v>2008.2859765658654</c:v>
                </c:pt>
                <c:pt idx="715">
                  <c:v>2008.2942500215388</c:v>
                </c:pt>
                <c:pt idx="716">
                  <c:v>2008.3026070474714</c:v>
                </c:pt>
                <c:pt idx="717">
                  <c:v>2008.3137218919608</c:v>
                </c:pt>
                <c:pt idx="718">
                  <c:v>2008.3220789178897</c:v>
                </c:pt>
                <c:pt idx="719">
                  <c:v>2008.333193762385</c:v>
                </c:pt>
                <c:pt idx="720">
                  <c:v>2008.3387929697601</c:v>
                </c:pt>
                <c:pt idx="721">
                  <c:v>2008.347066425433</c:v>
                </c:pt>
                <c:pt idx="722">
                  <c:v>2008.3610226587398</c:v>
                </c:pt>
                <c:pt idx="723">
                  <c:v>2008.369379684673</c:v>
                </c:pt>
                <c:pt idx="724">
                  <c:v>2008.3748953217885</c:v>
                </c:pt>
                <c:pt idx="725">
                  <c:v>2008.3860101662801</c:v>
                </c:pt>
                <c:pt idx="726">
                  <c:v>2008.3943671922116</c:v>
                </c:pt>
                <c:pt idx="727">
                  <c:v>2008.4027242181442</c:v>
                </c:pt>
                <c:pt idx="728">
                  <c:v>2008.40823985526</c:v>
                </c:pt>
                <c:pt idx="729">
                  <c:v>2008.4138390626351</c:v>
                </c:pt>
                <c:pt idx="730">
                  <c:v>2008.4193546997501</c:v>
                </c:pt>
                <c:pt idx="731">
                  <c:v>2008.4193546997501</c:v>
                </c:pt>
                <c:pt idx="732">
                  <c:v>2008.4277117256893</c:v>
                </c:pt>
                <c:pt idx="733">
                  <c:v>2008.4360687516198</c:v>
                </c:pt>
                <c:pt idx="734">
                  <c:v>2008.4555406220411</c:v>
                </c:pt>
                <c:pt idx="735">
                  <c:v>2008.474928922202</c:v>
                </c:pt>
                <c:pt idx="736">
                  <c:v>2008.4805281295769</c:v>
                </c:pt>
                <c:pt idx="737">
                  <c:v>2008.4861273369518</c:v>
                </c:pt>
                <c:pt idx="738">
                  <c:v>2008.4916429740674</c:v>
                </c:pt>
                <c:pt idx="739">
                  <c:v>2008.5</c:v>
                </c:pt>
                <c:pt idx="740">
                  <c:v>2008.5055156371161</c:v>
                </c:pt>
                <c:pt idx="741">
                  <c:v>2008.5111148444898</c:v>
                </c:pt>
                <c:pt idx="742">
                  <c:v>2008.508357025933</c:v>
                </c:pt>
                <c:pt idx="743">
                  <c:v>2008.5166304816105</c:v>
                </c:pt>
                <c:pt idx="744">
                  <c:v>2008.5249875075378</c:v>
                </c:pt>
                <c:pt idx="745">
                  <c:v>2008.5287671232954</c:v>
                </c:pt>
                <c:pt idx="746">
                  <c:v>2008.5479452054794</c:v>
                </c:pt>
                <c:pt idx="747">
                  <c:v>2008.5671232876712</c:v>
                </c:pt>
                <c:pt idx="748">
                  <c:v>2008.5863013698629</c:v>
                </c:pt>
                <c:pt idx="749">
                  <c:v>2008.6054794520551</c:v>
                </c:pt>
                <c:pt idx="750">
                  <c:v>2008.6246575342466</c:v>
                </c:pt>
                <c:pt idx="751">
                  <c:v>2008.6438356164331</c:v>
                </c:pt>
                <c:pt idx="752">
                  <c:v>2008.6630136986298</c:v>
                </c:pt>
                <c:pt idx="753">
                  <c:v>2008.682191780822</c:v>
                </c:pt>
                <c:pt idx="754">
                  <c:v>2008.682191780822</c:v>
                </c:pt>
                <c:pt idx="755">
                  <c:v>2008.7013698630137</c:v>
                </c:pt>
                <c:pt idx="756">
                  <c:v>2008.7205479452061</c:v>
                </c:pt>
                <c:pt idx="757">
                  <c:v>2008.7397260273972</c:v>
                </c:pt>
                <c:pt idx="758">
                  <c:v>2008.7589041095891</c:v>
                </c:pt>
                <c:pt idx="759">
                  <c:v>2008.7780821917811</c:v>
                </c:pt>
                <c:pt idx="760">
                  <c:v>2008.7972602739726</c:v>
                </c:pt>
                <c:pt idx="761">
                  <c:v>2008.8164383561602</c:v>
                </c:pt>
                <c:pt idx="762">
                  <c:v>2008.8356164383558</c:v>
                </c:pt>
                <c:pt idx="763">
                  <c:v>2008.8547945205478</c:v>
                </c:pt>
                <c:pt idx="764">
                  <c:v>2008.8739726027397</c:v>
                </c:pt>
                <c:pt idx="765">
                  <c:v>2008.8931506849308</c:v>
                </c:pt>
                <c:pt idx="766">
                  <c:v>2008.9123287671232</c:v>
                </c:pt>
                <c:pt idx="767">
                  <c:v>2008.9315068493152</c:v>
                </c:pt>
                <c:pt idx="768">
                  <c:v>2008.9506849315069</c:v>
                </c:pt>
                <c:pt idx="769">
                  <c:v>2008.9698630137011</c:v>
                </c:pt>
                <c:pt idx="770">
                  <c:v>2008.9890410958899</c:v>
                </c:pt>
                <c:pt idx="771">
                  <c:v>2009.0082191780823</c:v>
                </c:pt>
                <c:pt idx="772">
                  <c:v>2009.0273972602761</c:v>
                </c:pt>
                <c:pt idx="773">
                  <c:v>2009.0465753424705</c:v>
                </c:pt>
                <c:pt idx="774">
                  <c:v>2009.0657534246654</c:v>
                </c:pt>
                <c:pt idx="775">
                  <c:v>2009.084931506844</c:v>
                </c:pt>
                <c:pt idx="776">
                  <c:v>2009.1041095890398</c:v>
                </c:pt>
                <c:pt idx="777">
                  <c:v>2009.1232876712329</c:v>
                </c:pt>
                <c:pt idx="778">
                  <c:v>2009.1424657534246</c:v>
                </c:pt>
                <c:pt idx="779">
                  <c:v>2009.1616438356148</c:v>
                </c:pt>
                <c:pt idx="780">
                  <c:v>2009.1808219178035</c:v>
                </c:pt>
                <c:pt idx="781">
                  <c:v>2009.1917808219148</c:v>
                </c:pt>
                <c:pt idx="782">
                  <c:v>2009.2109589041111</c:v>
                </c:pt>
                <c:pt idx="783">
                  <c:v>2009.2301369862998</c:v>
                </c:pt>
                <c:pt idx="784">
                  <c:v>2009.2493150684932</c:v>
                </c:pt>
                <c:pt idx="785">
                  <c:v>2009.2684931506851</c:v>
                </c:pt>
                <c:pt idx="786">
                  <c:v>2009.2876712328766</c:v>
                </c:pt>
                <c:pt idx="787">
                  <c:v>2009.3068493150686</c:v>
                </c:pt>
                <c:pt idx="788">
                  <c:v>2009.3260273972603</c:v>
                </c:pt>
                <c:pt idx="789">
                  <c:v>2009.345205479452</c:v>
                </c:pt>
                <c:pt idx="790">
                  <c:v>2009.3643835616438</c:v>
                </c:pt>
                <c:pt idx="791">
                  <c:v>2009.3835616438357</c:v>
                </c:pt>
                <c:pt idx="792">
                  <c:v>2009.4027397260281</c:v>
                </c:pt>
                <c:pt idx="793">
                  <c:v>2009.4219178082201</c:v>
                </c:pt>
                <c:pt idx="794">
                  <c:v>2009.4410958904109</c:v>
                </c:pt>
                <c:pt idx="795">
                  <c:v>2009.4602739726031</c:v>
                </c:pt>
                <c:pt idx="796">
                  <c:v>2009.479452054795</c:v>
                </c:pt>
                <c:pt idx="797">
                  <c:v>2009.4986301369859</c:v>
                </c:pt>
                <c:pt idx="798">
                  <c:v>2009.5178082191778</c:v>
                </c:pt>
                <c:pt idx="799">
                  <c:v>2009.53698630137</c:v>
                </c:pt>
                <c:pt idx="800">
                  <c:v>2009.5561643835617</c:v>
                </c:pt>
                <c:pt idx="801">
                  <c:v>2009.5753424657535</c:v>
                </c:pt>
                <c:pt idx="802">
                  <c:v>2009.5945205479409</c:v>
                </c:pt>
                <c:pt idx="803">
                  <c:v>2009.6136986301358</c:v>
                </c:pt>
                <c:pt idx="804">
                  <c:v>2009.632876712325</c:v>
                </c:pt>
                <c:pt idx="805">
                  <c:v>2009.6520547945206</c:v>
                </c:pt>
                <c:pt idx="806">
                  <c:v>2009.6712328767055</c:v>
                </c:pt>
                <c:pt idx="807">
                  <c:v>2009.6904109588961</c:v>
                </c:pt>
                <c:pt idx="808">
                  <c:v>2009.7095890411013</c:v>
                </c:pt>
                <c:pt idx="809">
                  <c:v>2009.7287671232964</c:v>
                </c:pt>
                <c:pt idx="810">
                  <c:v>2009.7479452054795</c:v>
                </c:pt>
                <c:pt idx="811">
                  <c:v>2009.7671232876712</c:v>
                </c:pt>
                <c:pt idx="812">
                  <c:v>2009.7863013698629</c:v>
                </c:pt>
                <c:pt idx="813">
                  <c:v>2009.8054794520551</c:v>
                </c:pt>
                <c:pt idx="814">
                  <c:v>2009.8246575342466</c:v>
                </c:pt>
                <c:pt idx="815">
                  <c:v>2009.8438356164338</c:v>
                </c:pt>
                <c:pt idx="816">
                  <c:v>2009.8630136986299</c:v>
                </c:pt>
                <c:pt idx="817">
                  <c:v>2009.8821917808218</c:v>
                </c:pt>
                <c:pt idx="818">
                  <c:v>2009.9013698630151</c:v>
                </c:pt>
                <c:pt idx="819">
                  <c:v>2009.9205479452098</c:v>
                </c:pt>
                <c:pt idx="820">
                  <c:v>2009.9397260273972</c:v>
                </c:pt>
                <c:pt idx="821">
                  <c:v>2009.9589041095901</c:v>
                </c:pt>
                <c:pt idx="822">
                  <c:v>2009.9780821917811</c:v>
                </c:pt>
                <c:pt idx="823">
                  <c:v>2009.9972602739726</c:v>
                </c:pt>
                <c:pt idx="824">
                  <c:v>2010.0164383561644</c:v>
                </c:pt>
                <c:pt idx="825">
                  <c:v>2010.0356164383559</c:v>
                </c:pt>
                <c:pt idx="826">
                  <c:v>2010.0547945205478</c:v>
                </c:pt>
                <c:pt idx="827">
                  <c:v>2010.07397260274</c:v>
                </c:pt>
                <c:pt idx="828">
                  <c:v>2010.0931506849308</c:v>
                </c:pt>
                <c:pt idx="829">
                  <c:v>2010.1123287671228</c:v>
                </c:pt>
                <c:pt idx="830">
                  <c:v>2010.1315068493109</c:v>
                </c:pt>
                <c:pt idx="831">
                  <c:v>2010.1506849315058</c:v>
                </c:pt>
                <c:pt idx="832">
                  <c:v>2010.1698630136987</c:v>
                </c:pt>
                <c:pt idx="833">
                  <c:v>2010.1890410958861</c:v>
                </c:pt>
                <c:pt idx="834">
                  <c:v>2010.2082191780821</c:v>
                </c:pt>
                <c:pt idx="835">
                  <c:v>2010.2273972602761</c:v>
                </c:pt>
                <c:pt idx="836">
                  <c:v>2010.2465753424715</c:v>
                </c:pt>
                <c:pt idx="837">
                  <c:v>2010.2657534246659</c:v>
                </c:pt>
                <c:pt idx="838">
                  <c:v>2010.2849315068447</c:v>
                </c:pt>
                <c:pt idx="839">
                  <c:v>2010.3041095890408</c:v>
                </c:pt>
                <c:pt idx="840">
                  <c:v>2010.3232876712329</c:v>
                </c:pt>
                <c:pt idx="841">
                  <c:v>2010.3424657534247</c:v>
                </c:pt>
                <c:pt idx="842">
                  <c:v>2010.3616438356148</c:v>
                </c:pt>
                <c:pt idx="843">
                  <c:v>2010.3808219178036</c:v>
                </c:pt>
                <c:pt idx="844">
                  <c:v>2010.4</c:v>
                </c:pt>
                <c:pt idx="845">
                  <c:v>2010.4191780821959</c:v>
                </c:pt>
                <c:pt idx="846">
                  <c:v>2010.4383561643835</c:v>
                </c:pt>
                <c:pt idx="847">
                  <c:v>2010.4575342465753</c:v>
                </c:pt>
                <c:pt idx="848">
                  <c:v>2010.4767123287681</c:v>
                </c:pt>
                <c:pt idx="849">
                  <c:v>2010.4958904109601</c:v>
                </c:pt>
                <c:pt idx="850">
                  <c:v>2010.5150684931511</c:v>
                </c:pt>
                <c:pt idx="851">
                  <c:v>2010.534246575334</c:v>
                </c:pt>
                <c:pt idx="852">
                  <c:v>2010.5534246575276</c:v>
                </c:pt>
                <c:pt idx="853">
                  <c:v>2010.5726027397259</c:v>
                </c:pt>
                <c:pt idx="854">
                  <c:v>2010.5917808219178</c:v>
                </c:pt>
                <c:pt idx="855">
                  <c:v>2010.61095890411</c:v>
                </c:pt>
                <c:pt idx="856">
                  <c:v>2010.6301369862999</c:v>
                </c:pt>
                <c:pt idx="857">
                  <c:v>2010.6493150684928</c:v>
                </c:pt>
                <c:pt idx="858">
                  <c:v>2010.668493150685</c:v>
                </c:pt>
                <c:pt idx="859">
                  <c:v>2010.6876712328758</c:v>
                </c:pt>
                <c:pt idx="860">
                  <c:v>2010.7068493150684</c:v>
                </c:pt>
                <c:pt idx="861">
                  <c:v>2010.7260273972611</c:v>
                </c:pt>
                <c:pt idx="862">
                  <c:v>2010.7452054794521</c:v>
                </c:pt>
                <c:pt idx="863">
                  <c:v>2010.7643835616439</c:v>
                </c:pt>
                <c:pt idx="864">
                  <c:v>2010.783561643836</c:v>
                </c:pt>
                <c:pt idx="865">
                  <c:v>2010.8027397260273</c:v>
                </c:pt>
                <c:pt idx="866">
                  <c:v>2010.8219178082193</c:v>
                </c:pt>
                <c:pt idx="867">
                  <c:v>2010.8410958904108</c:v>
                </c:pt>
                <c:pt idx="868">
                  <c:v>2010.8602739726027</c:v>
                </c:pt>
                <c:pt idx="869">
                  <c:v>2010.8794520547945</c:v>
                </c:pt>
                <c:pt idx="870">
                  <c:v>2010.8986301369848</c:v>
                </c:pt>
                <c:pt idx="871">
                  <c:v>2010.9178082191779</c:v>
                </c:pt>
                <c:pt idx="872">
                  <c:v>2010.9369863013701</c:v>
                </c:pt>
                <c:pt idx="873">
                  <c:v>2010.9561643835657</c:v>
                </c:pt>
                <c:pt idx="874">
                  <c:v>2010.9753424657533</c:v>
                </c:pt>
                <c:pt idx="875">
                  <c:v>2010.9945205479448</c:v>
                </c:pt>
                <c:pt idx="876">
                  <c:v>2011.013698630137</c:v>
                </c:pt>
                <c:pt idx="877">
                  <c:v>2011.0328767123278</c:v>
                </c:pt>
                <c:pt idx="878">
                  <c:v>2011.0520547945205</c:v>
                </c:pt>
                <c:pt idx="879">
                  <c:v>2011.0712328767079</c:v>
                </c:pt>
                <c:pt idx="880">
                  <c:v>2011.0904109588976</c:v>
                </c:pt>
                <c:pt idx="881">
                  <c:v>2011.1095890410961</c:v>
                </c:pt>
                <c:pt idx="882">
                  <c:v>2011.1287671232931</c:v>
                </c:pt>
                <c:pt idx="883">
                  <c:v>2011.1479452054778</c:v>
                </c:pt>
                <c:pt idx="884">
                  <c:v>2011.1671232876708</c:v>
                </c:pt>
                <c:pt idx="885">
                  <c:v>2011.1863013698628</c:v>
                </c:pt>
                <c:pt idx="886">
                  <c:v>2011.2054794520561</c:v>
                </c:pt>
                <c:pt idx="887">
                  <c:v>2011.2246575342465</c:v>
                </c:pt>
                <c:pt idx="888">
                  <c:v>2011.2438356164378</c:v>
                </c:pt>
                <c:pt idx="889">
                  <c:v>2011.2630136986302</c:v>
                </c:pt>
                <c:pt idx="890">
                  <c:v>2011.2821917808219</c:v>
                </c:pt>
                <c:pt idx="891">
                  <c:v>2011.3013698630136</c:v>
                </c:pt>
                <c:pt idx="892">
                  <c:v>2011.3205</c:v>
                </c:pt>
                <c:pt idx="893">
                  <c:v>2011.3397</c:v>
                </c:pt>
                <c:pt idx="894">
                  <c:v>2011.3588999999999</c:v>
                </c:pt>
                <c:pt idx="895">
                  <c:v>2011.3780999999999</c:v>
                </c:pt>
                <c:pt idx="896">
                  <c:v>2011.3972999999999</c:v>
                </c:pt>
                <c:pt idx="897">
                  <c:v>2011.4164000000001</c:v>
                </c:pt>
                <c:pt idx="898">
                  <c:v>2011.4356000000041</c:v>
                </c:pt>
                <c:pt idx="899">
                  <c:v>2011.4548</c:v>
                </c:pt>
                <c:pt idx="900">
                  <c:v>2011.4739999999999</c:v>
                </c:pt>
                <c:pt idx="901">
                  <c:v>2011.4931999999999</c:v>
                </c:pt>
                <c:pt idx="902">
                  <c:v>2011.5122999999999</c:v>
                </c:pt>
                <c:pt idx="903">
                  <c:v>2011.5174537987834</c:v>
                </c:pt>
                <c:pt idx="904">
                  <c:v>2011.5366187542911</c:v>
                </c:pt>
                <c:pt idx="905">
                  <c:v>2011.5557837098011</c:v>
                </c:pt>
                <c:pt idx="906">
                  <c:v>2011.5749486653037</c:v>
                </c:pt>
                <c:pt idx="907">
                  <c:v>2011.5941136208178</c:v>
                </c:pt>
                <c:pt idx="908">
                  <c:v>2011.6132785763209</c:v>
                </c:pt>
                <c:pt idx="909">
                  <c:v>2011.6324435318304</c:v>
                </c:pt>
                <c:pt idx="910">
                  <c:v>2011.6516084873488</c:v>
                </c:pt>
                <c:pt idx="911">
                  <c:v>2011.6707734428587</c:v>
                </c:pt>
                <c:pt idx="912">
                  <c:v>2011.6899383983616</c:v>
                </c:pt>
                <c:pt idx="913">
                  <c:v>2011.7091033538786</c:v>
                </c:pt>
                <c:pt idx="914">
                  <c:v>2011.7282683093886</c:v>
                </c:pt>
                <c:pt idx="915">
                  <c:v>2011.7474332648978</c:v>
                </c:pt>
                <c:pt idx="916">
                  <c:v>2011.7665982204085</c:v>
                </c:pt>
                <c:pt idx="917">
                  <c:v>2011.7857631759211</c:v>
                </c:pt>
                <c:pt idx="918">
                  <c:v>2011.8049281314238</c:v>
                </c:pt>
                <c:pt idx="919">
                  <c:v>2011.8240930869379</c:v>
                </c:pt>
                <c:pt idx="920">
                  <c:v>2011.8432580424478</c:v>
                </c:pt>
                <c:pt idx="921">
                  <c:v>2011.8624229979516</c:v>
                </c:pt>
                <c:pt idx="922">
                  <c:v>2011.8815879534682</c:v>
                </c:pt>
                <c:pt idx="923">
                  <c:v>2011.9007529089781</c:v>
                </c:pt>
                <c:pt idx="924">
                  <c:v>2011.9199178644881</c:v>
                </c:pt>
                <c:pt idx="925">
                  <c:v>2011.9390828199978</c:v>
                </c:pt>
                <c:pt idx="926">
                  <c:v>2011.958247775508</c:v>
                </c:pt>
                <c:pt idx="927">
                  <c:v>2011.9774127310179</c:v>
                </c:pt>
                <c:pt idx="928">
                  <c:v>2011.9965776865345</c:v>
                </c:pt>
                <c:pt idx="929">
                  <c:v>2012.015742642038</c:v>
                </c:pt>
                <c:pt idx="930">
                  <c:v>2012.0349075975478</c:v>
                </c:pt>
                <c:pt idx="931">
                  <c:v>2012.0540725530548</c:v>
                </c:pt>
                <c:pt idx="932">
                  <c:v>2012.0732375085634</c:v>
                </c:pt>
                <c:pt idx="933">
                  <c:v>2012.0924024640776</c:v>
                </c:pt>
                <c:pt idx="934">
                  <c:v>2012.111567419588</c:v>
                </c:pt>
                <c:pt idx="935">
                  <c:v>2012.1307323750948</c:v>
                </c:pt>
                <c:pt idx="936">
                  <c:v>2012.1498973306075</c:v>
                </c:pt>
                <c:pt idx="937">
                  <c:v>2012.1690622861174</c:v>
                </c:pt>
                <c:pt idx="938">
                  <c:v>2012.1882272416274</c:v>
                </c:pt>
                <c:pt idx="939">
                  <c:v>2012.2073921971373</c:v>
                </c:pt>
                <c:pt idx="940">
                  <c:v>2012.2265571526552</c:v>
                </c:pt>
                <c:pt idx="941">
                  <c:v>2012.2457221081581</c:v>
                </c:pt>
                <c:pt idx="942">
                  <c:v>2012.2648870636681</c:v>
                </c:pt>
                <c:pt idx="943">
                  <c:v>2012.2840520191758</c:v>
                </c:pt>
                <c:pt idx="944">
                  <c:v>2012.2874743326488</c:v>
                </c:pt>
                <c:pt idx="945">
                  <c:v>2012.3066392881587</c:v>
                </c:pt>
                <c:pt idx="946">
                  <c:v>2012.3258042436687</c:v>
                </c:pt>
                <c:pt idx="947">
                  <c:v>2012.3449691991786</c:v>
                </c:pt>
                <c:pt idx="948">
                  <c:v>2012.3641341546843</c:v>
                </c:pt>
                <c:pt idx="949">
                  <c:v>2012.3832991101979</c:v>
                </c:pt>
                <c:pt idx="950">
                  <c:v>2012.4024640657085</c:v>
                </c:pt>
                <c:pt idx="951">
                  <c:v>2012.4216290212228</c:v>
                </c:pt>
                <c:pt idx="952">
                  <c:v>2012.4407939767311</c:v>
                </c:pt>
                <c:pt idx="953">
                  <c:v>2012.4599589322381</c:v>
                </c:pt>
                <c:pt idx="954">
                  <c:v>2012.4791238877481</c:v>
                </c:pt>
                <c:pt idx="955">
                  <c:v>2012.498288843258</c:v>
                </c:pt>
                <c:pt idx="956">
                  <c:v>2012.5174537987721</c:v>
                </c:pt>
                <c:pt idx="957">
                  <c:v>2012.5366187542811</c:v>
                </c:pt>
                <c:pt idx="958">
                  <c:v>2012.5557837097945</c:v>
                </c:pt>
                <c:pt idx="959">
                  <c:v>2012.5749486652978</c:v>
                </c:pt>
                <c:pt idx="960">
                  <c:v>2012.5941136208078</c:v>
                </c:pt>
                <c:pt idx="961">
                  <c:v>2012.6132785763095</c:v>
                </c:pt>
                <c:pt idx="962">
                  <c:v>2012.632443531819</c:v>
                </c:pt>
                <c:pt idx="963">
                  <c:v>2012.6516084873374</c:v>
                </c:pt>
                <c:pt idx="964">
                  <c:v>2012.6707734428473</c:v>
                </c:pt>
                <c:pt idx="965">
                  <c:v>2012.6899383983498</c:v>
                </c:pt>
                <c:pt idx="966">
                  <c:v>2012.7091033538672</c:v>
                </c:pt>
                <c:pt idx="967">
                  <c:v>2012.7282683093772</c:v>
                </c:pt>
                <c:pt idx="968">
                  <c:v>2012.7474332648858</c:v>
                </c:pt>
                <c:pt idx="969">
                  <c:v>2012.7665982203971</c:v>
                </c:pt>
                <c:pt idx="970">
                  <c:v>2012.7857631759109</c:v>
                </c:pt>
                <c:pt idx="971">
                  <c:v>2012.8049281314122</c:v>
                </c:pt>
                <c:pt idx="972">
                  <c:v>2012.8240930869258</c:v>
                </c:pt>
                <c:pt idx="973">
                  <c:v>2012.8432580424358</c:v>
                </c:pt>
                <c:pt idx="974">
                  <c:v>2012.8624229979396</c:v>
                </c:pt>
                <c:pt idx="975">
                  <c:v>2012.8815879534566</c:v>
                </c:pt>
                <c:pt idx="976">
                  <c:v>2012.9007529089665</c:v>
                </c:pt>
                <c:pt idx="977">
                  <c:v>2012.9199178644765</c:v>
                </c:pt>
                <c:pt idx="978">
                  <c:v>2012.9390828199848</c:v>
                </c:pt>
                <c:pt idx="979">
                  <c:v>2012.9582477754959</c:v>
                </c:pt>
                <c:pt idx="980">
                  <c:v>2012.9774127310059</c:v>
                </c:pt>
                <c:pt idx="981">
                  <c:v>2012.9965776865217</c:v>
                </c:pt>
                <c:pt idx="982">
                  <c:v>2013.0191780821917</c:v>
                </c:pt>
                <c:pt idx="983">
                  <c:v>2013.0383561643835</c:v>
                </c:pt>
                <c:pt idx="984">
                  <c:v>2013.0575342465754</c:v>
                </c:pt>
                <c:pt idx="985">
                  <c:v>2013.0767123287671</c:v>
                </c:pt>
                <c:pt idx="986">
                  <c:v>2013.0958904109589</c:v>
                </c:pt>
                <c:pt idx="987">
                  <c:v>2013.1150684931511</c:v>
                </c:pt>
                <c:pt idx="988">
                  <c:v>2013.1342465753321</c:v>
                </c:pt>
                <c:pt idx="989">
                  <c:v>2013.1534246575261</c:v>
                </c:pt>
                <c:pt idx="990">
                  <c:v>2013.1726027397258</c:v>
                </c:pt>
                <c:pt idx="991">
                  <c:v>2013.1917808219148</c:v>
                </c:pt>
                <c:pt idx="992">
                  <c:v>2013.2109589041111</c:v>
                </c:pt>
                <c:pt idx="993">
                  <c:v>2013.2301369862998</c:v>
                </c:pt>
                <c:pt idx="994">
                  <c:v>2013.2493150684932</c:v>
                </c:pt>
                <c:pt idx="995">
                  <c:v>2013.2684931506851</c:v>
                </c:pt>
                <c:pt idx="996">
                  <c:v>2013.2876712328766</c:v>
                </c:pt>
                <c:pt idx="997">
                  <c:v>2013.3068493150686</c:v>
                </c:pt>
                <c:pt idx="998">
                  <c:v>2013.3260273972603</c:v>
                </c:pt>
                <c:pt idx="999">
                  <c:v>2013.345205479452</c:v>
                </c:pt>
                <c:pt idx="1000">
                  <c:v>2013.3643835616438</c:v>
                </c:pt>
                <c:pt idx="1001">
                  <c:v>2013.3835616438357</c:v>
                </c:pt>
                <c:pt idx="1002">
                  <c:v>2013.4027397260281</c:v>
                </c:pt>
                <c:pt idx="1003">
                  <c:v>2013.4219178082201</c:v>
                </c:pt>
                <c:pt idx="1004">
                  <c:v>2013.4410958904109</c:v>
                </c:pt>
                <c:pt idx="1005">
                  <c:v>2013.4602739726031</c:v>
                </c:pt>
                <c:pt idx="1006">
                  <c:v>2013.479452054795</c:v>
                </c:pt>
                <c:pt idx="1007">
                  <c:v>2013.4986301369859</c:v>
                </c:pt>
                <c:pt idx="1008">
                  <c:v>2013.5178082191778</c:v>
                </c:pt>
                <c:pt idx="1009">
                  <c:v>2013.53698630137</c:v>
                </c:pt>
                <c:pt idx="1010">
                  <c:v>2013.5561643835617</c:v>
                </c:pt>
                <c:pt idx="1011">
                  <c:v>2013.5753424657535</c:v>
                </c:pt>
                <c:pt idx="1012">
                  <c:v>2013.5945205479409</c:v>
                </c:pt>
                <c:pt idx="1013">
                  <c:v>2013.6136986301358</c:v>
                </c:pt>
                <c:pt idx="1014">
                  <c:v>2013.632876712325</c:v>
                </c:pt>
                <c:pt idx="1015">
                  <c:v>2013.6520547945206</c:v>
                </c:pt>
                <c:pt idx="1016">
                  <c:v>2013.6712328767055</c:v>
                </c:pt>
                <c:pt idx="1017">
                  <c:v>2013.6904109588961</c:v>
                </c:pt>
                <c:pt idx="1018">
                  <c:v>2013.7095890411013</c:v>
                </c:pt>
                <c:pt idx="1019">
                  <c:v>2013.7287671232964</c:v>
                </c:pt>
                <c:pt idx="1020">
                  <c:v>2013.7479452054795</c:v>
                </c:pt>
                <c:pt idx="1021">
                  <c:v>2013.7671232876712</c:v>
                </c:pt>
                <c:pt idx="1022">
                  <c:v>2013.7863013698629</c:v>
                </c:pt>
                <c:pt idx="1023">
                  <c:v>2013.8054794520551</c:v>
                </c:pt>
                <c:pt idx="1024">
                  <c:v>2013.8246575342466</c:v>
                </c:pt>
                <c:pt idx="1025">
                  <c:v>2013.8438356164338</c:v>
                </c:pt>
                <c:pt idx="1026">
                  <c:v>2013.8630136986299</c:v>
                </c:pt>
                <c:pt idx="1027">
                  <c:v>2013.8821917808218</c:v>
                </c:pt>
                <c:pt idx="1028">
                  <c:v>2013.9013698630151</c:v>
                </c:pt>
                <c:pt idx="1029">
                  <c:v>2013.9205479452098</c:v>
                </c:pt>
                <c:pt idx="1030">
                  <c:v>2013.9397260273972</c:v>
                </c:pt>
                <c:pt idx="1031">
                  <c:v>2013.9589041095901</c:v>
                </c:pt>
                <c:pt idx="1032">
                  <c:v>2013.9780821917811</c:v>
                </c:pt>
                <c:pt idx="1033">
                  <c:v>2013.9972602739726</c:v>
                </c:pt>
                <c:pt idx="1034">
                  <c:v>2014.0164383561644</c:v>
                </c:pt>
                <c:pt idx="1035">
                  <c:v>2014.0356164383559</c:v>
                </c:pt>
                <c:pt idx="1036">
                  <c:v>2014.0547945205478</c:v>
                </c:pt>
                <c:pt idx="1037">
                  <c:v>2014.07397260274</c:v>
                </c:pt>
                <c:pt idx="1038">
                  <c:v>2014.0931506849308</c:v>
                </c:pt>
                <c:pt idx="1039">
                  <c:v>2014.1123287671228</c:v>
                </c:pt>
                <c:pt idx="1040">
                  <c:v>2014.1315068493109</c:v>
                </c:pt>
                <c:pt idx="1041">
                  <c:v>2014.1506849315058</c:v>
                </c:pt>
                <c:pt idx="1042">
                  <c:v>2014.1698630136987</c:v>
                </c:pt>
                <c:pt idx="1043">
                  <c:v>2014.1890410958861</c:v>
                </c:pt>
                <c:pt idx="1044">
                  <c:v>2014.2082191780821</c:v>
                </c:pt>
                <c:pt idx="1045">
                  <c:v>2014.2273972602761</c:v>
                </c:pt>
                <c:pt idx="1046">
                  <c:v>2014.2465753424715</c:v>
                </c:pt>
                <c:pt idx="1047">
                  <c:v>2014.2657534246659</c:v>
                </c:pt>
                <c:pt idx="1048">
                  <c:v>2014.2849315068447</c:v>
                </c:pt>
                <c:pt idx="1049">
                  <c:v>2014.3041095890408</c:v>
                </c:pt>
                <c:pt idx="1050">
                  <c:v>2014.3232876712329</c:v>
                </c:pt>
                <c:pt idx="1051">
                  <c:v>2014.3424657534247</c:v>
                </c:pt>
                <c:pt idx="1052">
                  <c:v>2014.3616438356148</c:v>
                </c:pt>
                <c:pt idx="1053">
                  <c:v>2014.3808219178036</c:v>
                </c:pt>
                <c:pt idx="1054">
                  <c:v>2014.4</c:v>
                </c:pt>
                <c:pt idx="1055">
                  <c:v>2014.4191780821959</c:v>
                </c:pt>
                <c:pt idx="1056">
                  <c:v>2014.4383561643835</c:v>
                </c:pt>
                <c:pt idx="1057">
                  <c:v>2014.4575342465753</c:v>
                </c:pt>
                <c:pt idx="1058">
                  <c:v>2014.4767123287681</c:v>
                </c:pt>
                <c:pt idx="1059">
                  <c:v>2014.4958904109601</c:v>
                </c:pt>
                <c:pt idx="1060">
                  <c:v>2014.5150684931511</c:v>
                </c:pt>
                <c:pt idx="1061">
                  <c:v>2014.534246575334</c:v>
                </c:pt>
                <c:pt idx="1062">
                  <c:v>2014.5534246575276</c:v>
                </c:pt>
                <c:pt idx="1063">
                  <c:v>2014.5726027397259</c:v>
                </c:pt>
                <c:pt idx="1064">
                  <c:v>2014.5917808219178</c:v>
                </c:pt>
                <c:pt idx="1065">
                  <c:v>2014.61095890411</c:v>
                </c:pt>
                <c:pt idx="1066">
                  <c:v>2014.6301369862999</c:v>
                </c:pt>
                <c:pt idx="1067">
                  <c:v>2014.6493150684928</c:v>
                </c:pt>
                <c:pt idx="1068">
                  <c:v>2014.668493150685</c:v>
                </c:pt>
                <c:pt idx="1069">
                  <c:v>2014.6876712328758</c:v>
                </c:pt>
                <c:pt idx="1070">
                  <c:v>2014.7068493150684</c:v>
                </c:pt>
                <c:pt idx="1071">
                  <c:v>2014.7095890411013</c:v>
                </c:pt>
                <c:pt idx="1072">
                  <c:v>2014.7287671232964</c:v>
                </c:pt>
                <c:pt idx="1073">
                  <c:v>2014.7479452054795</c:v>
                </c:pt>
                <c:pt idx="1074">
                  <c:v>2014.7671232876712</c:v>
                </c:pt>
                <c:pt idx="1075">
                  <c:v>2014.7863013698629</c:v>
                </c:pt>
                <c:pt idx="1076">
                  <c:v>2014.8054794520551</c:v>
                </c:pt>
                <c:pt idx="1077">
                  <c:v>2014.8246575342466</c:v>
                </c:pt>
                <c:pt idx="1078">
                  <c:v>2014.8438356164338</c:v>
                </c:pt>
                <c:pt idx="1079">
                  <c:v>2014.8630136986299</c:v>
                </c:pt>
                <c:pt idx="1080">
                  <c:v>2014.8821917808218</c:v>
                </c:pt>
                <c:pt idx="1081">
                  <c:v>2014.9013698630151</c:v>
                </c:pt>
                <c:pt idx="1082">
                  <c:v>2014.9205479452098</c:v>
                </c:pt>
                <c:pt idx="1083">
                  <c:v>2014.9397260273972</c:v>
                </c:pt>
                <c:pt idx="1084">
                  <c:v>2014.9589041095901</c:v>
                </c:pt>
                <c:pt idx="1085">
                  <c:v>2014.9780821917811</c:v>
                </c:pt>
                <c:pt idx="1086">
                  <c:v>2014.9972602739726</c:v>
                </c:pt>
                <c:pt idx="1087">
                  <c:v>2015.0191780821917</c:v>
                </c:pt>
                <c:pt idx="1088">
                  <c:v>2015.0383561643835</c:v>
                </c:pt>
                <c:pt idx="1089">
                  <c:v>2015.0575342465754</c:v>
                </c:pt>
                <c:pt idx="1090">
                  <c:v>2015.0767123287671</c:v>
                </c:pt>
                <c:pt idx="1091">
                  <c:v>2015.0958904109589</c:v>
                </c:pt>
                <c:pt idx="1092">
                  <c:v>2015.1150684931511</c:v>
                </c:pt>
                <c:pt idx="1093">
                  <c:v>2015.1342465753321</c:v>
                </c:pt>
                <c:pt idx="1094">
                  <c:v>2015.1534246575261</c:v>
                </c:pt>
                <c:pt idx="1095">
                  <c:v>2015.1726027397258</c:v>
                </c:pt>
                <c:pt idx="1096">
                  <c:v>2015.1917808219148</c:v>
                </c:pt>
                <c:pt idx="1097">
                  <c:v>2015.2109589041111</c:v>
                </c:pt>
                <c:pt idx="1098">
                  <c:v>2015.2301369862998</c:v>
                </c:pt>
                <c:pt idx="1099">
                  <c:v>2015.2493150684932</c:v>
                </c:pt>
                <c:pt idx="1100">
                  <c:v>2015.2684931506851</c:v>
                </c:pt>
                <c:pt idx="1101">
                  <c:v>2015.2876712328766</c:v>
                </c:pt>
                <c:pt idx="1102">
                  <c:v>2015.3068493150686</c:v>
                </c:pt>
                <c:pt idx="1103">
                  <c:v>2015.3260273972603</c:v>
                </c:pt>
                <c:pt idx="1104">
                  <c:v>2015.345205479452</c:v>
                </c:pt>
                <c:pt idx="1105">
                  <c:v>2015.3643835616438</c:v>
                </c:pt>
                <c:pt idx="1106">
                  <c:v>2015.3835616438357</c:v>
                </c:pt>
                <c:pt idx="1107">
                  <c:v>2015.4027397260281</c:v>
                </c:pt>
                <c:pt idx="1108">
                  <c:v>2015.4219178082201</c:v>
                </c:pt>
                <c:pt idx="1109">
                  <c:v>2015.4410958904109</c:v>
                </c:pt>
                <c:pt idx="1110">
                  <c:v>2015.4602739726031</c:v>
                </c:pt>
                <c:pt idx="1111">
                  <c:v>2015.479452054795</c:v>
                </c:pt>
                <c:pt idx="1112">
                  <c:v>2015.4986301369859</c:v>
                </c:pt>
                <c:pt idx="1113">
                  <c:v>2015.5178082191778</c:v>
                </c:pt>
                <c:pt idx="1114">
                  <c:v>2015.53698630137</c:v>
                </c:pt>
                <c:pt idx="1115">
                  <c:v>2015.5561643835617</c:v>
                </c:pt>
                <c:pt idx="1116">
                  <c:v>2015.5753424657535</c:v>
                </c:pt>
                <c:pt idx="1117">
                  <c:v>2015.5945205479409</c:v>
                </c:pt>
                <c:pt idx="1118">
                  <c:v>2015.6136986301358</c:v>
                </c:pt>
                <c:pt idx="1119">
                  <c:v>2015.632876712325</c:v>
                </c:pt>
                <c:pt idx="1120">
                  <c:v>2015.6520547945206</c:v>
                </c:pt>
                <c:pt idx="1121">
                  <c:v>2015.6712328767055</c:v>
                </c:pt>
                <c:pt idx="1122">
                  <c:v>2015.6904109588961</c:v>
                </c:pt>
                <c:pt idx="1123">
                  <c:v>2015.7095890411013</c:v>
                </c:pt>
                <c:pt idx="1124">
                  <c:v>2015.7287671232964</c:v>
                </c:pt>
                <c:pt idx="1125">
                  <c:v>2015.7479452054795</c:v>
                </c:pt>
                <c:pt idx="1126">
                  <c:v>2015.7671232876712</c:v>
                </c:pt>
                <c:pt idx="1127">
                  <c:v>2015.7863013698629</c:v>
                </c:pt>
                <c:pt idx="1128">
                  <c:v>2015.8054794520551</c:v>
                </c:pt>
                <c:pt idx="1129">
                  <c:v>2015.8246575342466</c:v>
                </c:pt>
                <c:pt idx="1130">
                  <c:v>2015.8438356164338</c:v>
                </c:pt>
                <c:pt idx="1131">
                  <c:v>2015.8630136986299</c:v>
                </c:pt>
                <c:pt idx="1132">
                  <c:v>2015.8821917808218</c:v>
                </c:pt>
                <c:pt idx="1133">
                  <c:v>2015.9013698630151</c:v>
                </c:pt>
                <c:pt idx="1134">
                  <c:v>2015.9205479452098</c:v>
                </c:pt>
                <c:pt idx="1135">
                  <c:v>2015.9397260273972</c:v>
                </c:pt>
                <c:pt idx="1136">
                  <c:v>2015.9589041095901</c:v>
                </c:pt>
                <c:pt idx="1137">
                  <c:v>2015.9780821917811</c:v>
                </c:pt>
                <c:pt idx="1138">
                  <c:v>2015.9972602739726</c:v>
                </c:pt>
                <c:pt idx="1139" formatCode="General">
                  <c:v>2016.0191780821917</c:v>
                </c:pt>
                <c:pt idx="1140" formatCode="General">
                  <c:v>2016.0383561643835</c:v>
                </c:pt>
                <c:pt idx="1141" formatCode="General">
                  <c:v>2016.0575342465754</c:v>
                </c:pt>
                <c:pt idx="1142" formatCode="General">
                  <c:v>2016.0767123287671</c:v>
                </c:pt>
                <c:pt idx="1143" formatCode="General">
                  <c:v>2016.0958904109589</c:v>
                </c:pt>
                <c:pt idx="1144" formatCode="General">
                  <c:v>2016.1150684931511</c:v>
                </c:pt>
                <c:pt idx="1145" formatCode="General">
                  <c:v>2016.1342465753321</c:v>
                </c:pt>
                <c:pt idx="1146" formatCode="General">
                  <c:v>2016.1534246575261</c:v>
                </c:pt>
                <c:pt idx="1147" formatCode="General">
                  <c:v>2016.1726027397258</c:v>
                </c:pt>
                <c:pt idx="1148" formatCode="General">
                  <c:v>2016.1917808219148</c:v>
                </c:pt>
                <c:pt idx="1149" formatCode="General">
                  <c:v>2016.2109589041111</c:v>
                </c:pt>
                <c:pt idx="1150" formatCode="General">
                  <c:v>2016.2301369862998</c:v>
                </c:pt>
                <c:pt idx="1151" formatCode="General">
                  <c:v>2016.2493150684932</c:v>
                </c:pt>
                <c:pt idx="1152" formatCode="General">
                  <c:v>2016.2684931506851</c:v>
                </c:pt>
                <c:pt idx="1153" formatCode="General">
                  <c:v>2016.2876712328766</c:v>
                </c:pt>
                <c:pt idx="1154" formatCode="General">
                  <c:v>2016.3068493150686</c:v>
                </c:pt>
                <c:pt idx="1155" formatCode="General">
                  <c:v>2016.3260273972603</c:v>
                </c:pt>
                <c:pt idx="1156" formatCode="General">
                  <c:v>2016.345205479452</c:v>
                </c:pt>
                <c:pt idx="1157" formatCode="General">
                  <c:v>2016.3643835616438</c:v>
                </c:pt>
                <c:pt idx="1158" formatCode="General">
                  <c:v>2016.3835616438357</c:v>
                </c:pt>
                <c:pt idx="1159" formatCode="General">
                  <c:v>2016.4027397260281</c:v>
                </c:pt>
                <c:pt idx="1160" formatCode="General">
                  <c:v>2016.4219178082201</c:v>
                </c:pt>
                <c:pt idx="1161" formatCode="General">
                  <c:v>2016.4410958904109</c:v>
                </c:pt>
                <c:pt idx="1162" formatCode="General">
                  <c:v>2016.4602739726031</c:v>
                </c:pt>
                <c:pt idx="1163" formatCode="General">
                  <c:v>2016.479452054795</c:v>
                </c:pt>
                <c:pt idx="1164" formatCode="General">
                  <c:v>2016.4986301369859</c:v>
                </c:pt>
                <c:pt idx="1165" formatCode="General">
                  <c:v>2016.5178082191778</c:v>
                </c:pt>
                <c:pt idx="1166" formatCode="General">
                  <c:v>2016.53698630137</c:v>
                </c:pt>
              </c:numCache>
            </c:numRef>
          </c:xVal>
          <c:yVal>
            <c:numRef>
              <c:f>index!$I$5:$I$1222</c:f>
              <c:numCache>
                <c:formatCode>General</c:formatCode>
                <c:ptCount val="1218"/>
                <c:pt idx="781" formatCode="0.000">
                  <c:v>3.7495123581593504</c:v>
                </c:pt>
                <c:pt idx="782" formatCode="0.000">
                  <c:v>3.3990398713511305</c:v>
                </c:pt>
                <c:pt idx="783" formatCode="0.000">
                  <c:v>3.5086181427580998</c:v>
                </c:pt>
                <c:pt idx="784" formatCode="0.000">
                  <c:v>3.1565282313157539</c:v>
                </c:pt>
                <c:pt idx="785" formatCode="0.000">
                  <c:v>3.7774637111322882</c:v>
                </c:pt>
                <c:pt idx="786" formatCode="0.000">
                  <c:v>3.4794324695990326</c:v>
                </c:pt>
                <c:pt idx="787" formatCode="0.000">
                  <c:v>3.516296640176253</c:v>
                </c:pt>
                <c:pt idx="788" formatCode="0.000">
                  <c:v>3.9849540100778902</c:v>
                </c:pt>
                <c:pt idx="789" formatCode="0.000">
                  <c:v>3.200325363653687</c:v>
                </c:pt>
                <c:pt idx="790" formatCode="0.000">
                  <c:v>3.7338088352957786</c:v>
                </c:pt>
                <c:pt idx="791" formatCode="0.000">
                  <c:v>4.1269285360954635</c:v>
                </c:pt>
                <c:pt idx="792" formatCode="0.000">
                  <c:v>3.2055183320164251</c:v>
                </c:pt>
                <c:pt idx="793" formatCode="0.000">
                  <c:v>3.3812181750290518</c:v>
                </c:pt>
                <c:pt idx="794" formatCode="0.000">
                  <c:v>3.5824280060542173</c:v>
                </c:pt>
                <c:pt idx="795" formatCode="0.000">
                  <c:v>3.513447074883199</c:v>
                </c:pt>
                <c:pt idx="796" formatCode="0.000">
                  <c:v>3.8356807239200927</c:v>
                </c:pt>
                <c:pt idx="797" formatCode="0.000">
                  <c:v>3.9280901088399891</c:v>
                </c:pt>
                <c:pt idx="798" formatCode="0.000">
                  <c:v>3.7215251113287389</c:v>
                </c:pt>
                <c:pt idx="799" formatCode="0.000">
                  <c:v>3.359529611750466</c:v>
                </c:pt>
                <c:pt idx="800" formatCode="0.000">
                  <c:v>3.2262348547585256</c:v>
                </c:pt>
                <c:pt idx="801" formatCode="0.000">
                  <c:v>2.9894345808158582</c:v>
                </c:pt>
                <c:pt idx="802" formatCode="0.000">
                  <c:v>2.8915115961343192</c:v>
                </c:pt>
                <c:pt idx="803" formatCode="0.000">
                  <c:v>3.2290126312657388</c:v>
                </c:pt>
                <c:pt idx="804" formatCode="0.000">
                  <c:v>3.1443346449054759</c:v>
                </c:pt>
                <c:pt idx="805" formatCode="0.000">
                  <c:v>3.9708448918060517</c:v>
                </c:pt>
                <c:pt idx="806" formatCode="0.000">
                  <c:v>3.0557905026624499</c:v>
                </c:pt>
                <c:pt idx="807" formatCode="0.000">
                  <c:v>3.5646506364534987</c:v>
                </c:pt>
                <c:pt idx="808" formatCode="0.000">
                  <c:v>3.2915641157180247</c:v>
                </c:pt>
                <c:pt idx="809" formatCode="0.000">
                  <c:v>3.0064142551277242</c:v>
                </c:pt>
                <c:pt idx="810" formatCode="0.000">
                  <c:v>3.1878294846136117</c:v>
                </c:pt>
                <c:pt idx="811" formatCode="0.000">
                  <c:v>3.5312328148700667</c:v>
                </c:pt>
                <c:pt idx="812" formatCode="0.000">
                  <c:v>3.3632602808270002</c:v>
                </c:pt>
                <c:pt idx="813" formatCode="0.000">
                  <c:v>4.2803465480180805</c:v>
                </c:pt>
                <c:pt idx="814" formatCode="0.000">
                  <c:v>3.6227404536446786</c:v>
                </c:pt>
                <c:pt idx="815" formatCode="0.000">
                  <c:v>3.4072949594333295</c:v>
                </c:pt>
                <c:pt idx="816" formatCode="0.000">
                  <c:v>3.7873943342040466</c:v>
                </c:pt>
                <c:pt idx="817" formatCode="0.000">
                  <c:v>3.4431910114646804</c:v>
                </c:pt>
                <c:pt idx="818" formatCode="0.000">
                  <c:v>3.0589552124621457</c:v>
                </c:pt>
                <c:pt idx="819" formatCode="0.000">
                  <c:v>3.3492732158575191</c:v>
                </c:pt>
                <c:pt idx="820" formatCode="0.000">
                  <c:v>3.2099389115944605</c:v>
                </c:pt>
                <c:pt idx="821" formatCode="0.000">
                  <c:v>3.87349961779507</c:v>
                </c:pt>
                <c:pt idx="822" formatCode="0.000">
                  <c:v>4.1016550936942453</c:v>
                </c:pt>
                <c:pt idx="823" formatCode="0.000">
                  <c:v>3.3533868390340227</c:v>
                </c:pt>
                <c:pt idx="824" formatCode="0.000">
                  <c:v>3.9154868766942217</c:v>
                </c:pt>
                <c:pt idx="825" formatCode="0.000">
                  <c:v>6.3735708243809706</c:v>
                </c:pt>
                <c:pt idx="826" formatCode="0.000">
                  <c:v>3.9768175025381827</c:v>
                </c:pt>
                <c:pt idx="827" formatCode="0.000">
                  <c:v>3.9095159381576181</c:v>
                </c:pt>
                <c:pt idx="828" formatCode="0.000">
                  <c:v>3.9315172370687597</c:v>
                </c:pt>
                <c:pt idx="829" formatCode="0.000">
                  <c:v>3.6217774963966756</c:v>
                </c:pt>
                <c:pt idx="830" formatCode="0.000">
                  <c:v>3.7335806573709549</c:v>
                </c:pt>
                <c:pt idx="831" formatCode="0.000">
                  <c:v>3.6562370373189381</c:v>
                </c:pt>
                <c:pt idx="832" formatCode="0.000">
                  <c:v>3.7538431161574688</c:v>
                </c:pt>
                <c:pt idx="833" formatCode="0.000">
                  <c:v>3.5672995546918482</c:v>
                </c:pt>
                <c:pt idx="834" formatCode="0.000">
                  <c:v>3.5265540123845072</c:v>
                </c:pt>
                <c:pt idx="835" formatCode="0.000">
                  <c:v>3.3452243528850092</c:v>
                </c:pt>
                <c:pt idx="836" formatCode="0.000">
                  <c:v>3.4364639179496721</c:v>
                </c:pt>
                <c:pt idx="837" formatCode="0.000">
                  <c:v>3.4875597846911219</c:v>
                </c:pt>
                <c:pt idx="838" formatCode="0.000">
                  <c:v>3.5628385360943744</c:v>
                </c:pt>
                <c:pt idx="839" formatCode="0.000">
                  <c:v>3.6306405303055107</c:v>
                </c:pt>
                <c:pt idx="840" formatCode="0.000">
                  <c:v>3.5969706507331338</c:v>
                </c:pt>
                <c:pt idx="841" formatCode="0.000">
                  <c:v>3.7626639779119802</c:v>
                </c:pt>
                <c:pt idx="842" formatCode="0.000">
                  <c:v>4.4512519250937448</c:v>
                </c:pt>
                <c:pt idx="843" formatCode="0.000">
                  <c:v>4.0834309431755385</c:v>
                </c:pt>
                <c:pt idx="844" formatCode="0.000">
                  <c:v>4.5431421581721931</c:v>
                </c:pt>
                <c:pt idx="845" formatCode="0.000">
                  <c:v>3.8997622824392328</c:v>
                </c:pt>
                <c:pt idx="846" formatCode="0.000">
                  <c:v>4.4086809217224694</c:v>
                </c:pt>
                <c:pt idx="847" formatCode="0.000">
                  <c:v>4.2460919890120534</c:v>
                </c:pt>
                <c:pt idx="848" formatCode="0.000">
                  <c:v>4.3426820148719596</c:v>
                </c:pt>
                <c:pt idx="849" formatCode="0.000">
                  <c:v>4.3297426357239504</c:v>
                </c:pt>
                <c:pt idx="850" formatCode="0.000">
                  <c:v>4.2775022951977402</c:v>
                </c:pt>
                <c:pt idx="851" formatCode="0.000">
                  <c:v>4.8474166846801854</c:v>
                </c:pt>
                <c:pt idx="852" formatCode="0.000">
                  <c:v>4.2046706540192407</c:v>
                </c:pt>
                <c:pt idx="853" formatCode="0.000">
                  <c:v>4.069123697317738</c:v>
                </c:pt>
                <c:pt idx="854" formatCode="0.000">
                  <c:v>4.0505812344689938</c:v>
                </c:pt>
                <c:pt idx="855" formatCode="0.000">
                  <c:v>4.1379669290481242</c:v>
                </c:pt>
                <c:pt idx="856" formatCode="0.000">
                  <c:v>3.8902580792967365</c:v>
                </c:pt>
                <c:pt idx="857" formatCode="0.000">
                  <c:v>3.9786807541875602</c:v>
                </c:pt>
                <c:pt idx="858" formatCode="0.000">
                  <c:v>4.0913955766286652</c:v>
                </c:pt>
                <c:pt idx="859" formatCode="0.000">
                  <c:v>3.9903033953352667</c:v>
                </c:pt>
                <c:pt idx="860" formatCode="0.000">
                  <c:v>3.9489418268299041</c:v>
                </c:pt>
                <c:pt idx="861" formatCode="0.000">
                  <c:v>3.9807166673336019</c:v>
                </c:pt>
                <c:pt idx="862" formatCode="0.000">
                  <c:v>4.4700424159089023</c:v>
                </c:pt>
                <c:pt idx="863" formatCode="0.000">
                  <c:v>4.2306680334328455</c:v>
                </c:pt>
                <c:pt idx="864" formatCode="0.000">
                  <c:v>4.1848934071571975</c:v>
                </c:pt>
                <c:pt idx="865" formatCode="0.000">
                  <c:v>4.3940359477025019</c:v>
                </c:pt>
                <c:pt idx="866" formatCode="0.000">
                  <c:v>4.4974879527361145</c:v>
                </c:pt>
                <c:pt idx="867" formatCode="0.000">
                  <c:v>4.3163514534586174</c:v>
                </c:pt>
                <c:pt idx="868" formatCode="0.000">
                  <c:v>4.2789015446614211</c:v>
                </c:pt>
                <c:pt idx="869" formatCode="0.000">
                  <c:v>4.3521255966261716</c:v>
                </c:pt>
                <c:pt idx="870" formatCode="0.000">
                  <c:v>4.5516665314734874</c:v>
                </c:pt>
                <c:pt idx="871" formatCode="0.000">
                  <c:v>6.5709431430011591</c:v>
                </c:pt>
                <c:pt idx="872" formatCode="0.000">
                  <c:v>7.3682406616580955</c:v>
                </c:pt>
                <c:pt idx="873" formatCode="0.000">
                  <c:v>5.4490741435316483</c:v>
                </c:pt>
                <c:pt idx="874" formatCode="0.000">
                  <c:v>6.5644844306835255</c:v>
                </c:pt>
                <c:pt idx="875" formatCode="0.000">
                  <c:v>5.0196735329859807</c:v>
                </c:pt>
                <c:pt idx="876" formatCode="0.000">
                  <c:v>5.0505420801965091</c:v>
                </c:pt>
                <c:pt idx="877" formatCode="0.000">
                  <c:v>5.0524631578072166</c:v>
                </c:pt>
                <c:pt idx="878" formatCode="0.000">
                  <c:v>4.6530679284268786</c:v>
                </c:pt>
                <c:pt idx="879" formatCode="0.000">
                  <c:v>4.9032885592703384</c:v>
                </c:pt>
                <c:pt idx="880" formatCode="0.000">
                  <c:v>5.0259972989004345</c:v>
                </c:pt>
                <c:pt idx="881" formatCode="0.000">
                  <c:v>4.6850286159563383</c:v>
                </c:pt>
                <c:pt idx="882" formatCode="0.000">
                  <c:v>4.6308336486847796</c:v>
                </c:pt>
                <c:pt idx="883" formatCode="0.000">
                  <c:v>4.9342191190572171</c:v>
                </c:pt>
                <c:pt idx="884" formatCode="0.000">
                  <c:v>4.7389270765180855</c:v>
                </c:pt>
                <c:pt idx="885" formatCode="0.000">
                  <c:v>5.1237391513068955</c:v>
                </c:pt>
                <c:pt idx="886" formatCode="0.000">
                  <c:v>5.2780558582216965</c:v>
                </c:pt>
                <c:pt idx="887" formatCode="0.000">
                  <c:v>5.217296334306444</c:v>
                </c:pt>
                <c:pt idx="888" formatCode="0.000">
                  <c:v>5.1082760142425094</c:v>
                </c:pt>
                <c:pt idx="889" formatCode="0.000">
                  <c:v>4.8222951205613214</c:v>
                </c:pt>
                <c:pt idx="890" formatCode="0.000">
                  <c:v>4.9975384881080336</c:v>
                </c:pt>
                <c:pt idx="891" formatCode="0.000">
                  <c:v>5.3051014987904885</c:v>
                </c:pt>
                <c:pt idx="892" formatCode="0.000">
                  <c:v>4.5830000000000002</c:v>
                </c:pt>
                <c:pt idx="893" formatCode="0.000">
                  <c:v>4.681</c:v>
                </c:pt>
                <c:pt idx="894" formatCode="0.000">
                  <c:v>4.8730000000000002</c:v>
                </c:pt>
                <c:pt idx="895" formatCode="0.000">
                  <c:v>4.9249999999999945</c:v>
                </c:pt>
                <c:pt idx="896" formatCode="0.000">
                  <c:v>4.9480000000000004</c:v>
                </c:pt>
                <c:pt idx="897" formatCode="0.000">
                  <c:v>4.9930000000000003</c:v>
                </c:pt>
                <c:pt idx="898" formatCode="0.000">
                  <c:v>5.2169999999999996</c:v>
                </c:pt>
                <c:pt idx="899" formatCode="0.000">
                  <c:v>5.18</c:v>
                </c:pt>
                <c:pt idx="900" formatCode="0.000">
                  <c:v>5.1769999999999996</c:v>
                </c:pt>
                <c:pt idx="901" formatCode="0.000">
                  <c:v>5.1790000000000003</c:v>
                </c:pt>
                <c:pt idx="902" formatCode="0.000">
                  <c:v>4.8949999999999845</c:v>
                </c:pt>
                <c:pt idx="903" formatCode="0.000">
                  <c:v>4.8259390693534607</c:v>
                </c:pt>
                <c:pt idx="904" formatCode="0.000">
                  <c:v>4.7136510052686891</c:v>
                </c:pt>
                <c:pt idx="905" formatCode="0.000">
                  <c:v>4.7213014941549503</c:v>
                </c:pt>
                <c:pt idx="906" formatCode="0.000">
                  <c:v>4.7729304166072355</c:v>
                </c:pt>
                <c:pt idx="907" formatCode="0.000">
                  <c:v>4.7409630336004938</c:v>
                </c:pt>
                <c:pt idx="908" formatCode="0.000">
                  <c:v>4.5086888398656768</c:v>
                </c:pt>
                <c:pt idx="909" formatCode="0.000">
                  <c:v>4.9248671280592475</c:v>
                </c:pt>
                <c:pt idx="910" formatCode="0.000">
                  <c:v>4.9010777553858738</c:v>
                </c:pt>
                <c:pt idx="911" formatCode="0.000">
                  <c:v>4.8572825302948761</c:v>
                </c:pt>
                <c:pt idx="912" formatCode="0.000">
                  <c:v>4.9346445508297405</c:v>
                </c:pt>
                <c:pt idx="913" formatCode="0.000">
                  <c:v>4.8482490366506514</c:v>
                </c:pt>
                <c:pt idx="914" formatCode="0.000">
                  <c:v>5.0631105166639756</c:v>
                </c:pt>
                <c:pt idx="915" formatCode="0.000">
                  <c:v>5.1055204362588444</c:v>
                </c:pt>
                <c:pt idx="916" formatCode="0.000">
                  <c:v>4.4808287624399883</c:v>
                </c:pt>
                <c:pt idx="917" formatCode="0.000">
                  <c:v>4.6690191667923395</c:v>
                </c:pt>
                <c:pt idx="918" formatCode="0.000">
                  <c:v>4.9128301031042154</c:v>
                </c:pt>
                <c:pt idx="919" formatCode="0.000">
                  <c:v>4.8057472032843824</c:v>
                </c:pt>
                <c:pt idx="920" formatCode="0.000">
                  <c:v>4.7904236141137098</c:v>
                </c:pt>
                <c:pt idx="921" formatCode="0.000">
                  <c:v>4.8077867982855444</c:v>
                </c:pt>
                <c:pt idx="922" formatCode="0.000">
                  <c:v>4.8469764175676664</c:v>
                </c:pt>
                <c:pt idx="923" formatCode="0.000">
                  <c:v>4.6433794989222914</c:v>
                </c:pt>
                <c:pt idx="924" formatCode="0.000">
                  <c:v>4.4852113027347924</c:v>
                </c:pt>
                <c:pt idx="925" formatCode="0.000">
                  <c:v>4.6026984634674264</c:v>
                </c:pt>
                <c:pt idx="926" formatCode="0.000">
                  <c:v>4.7350028235996371</c:v>
                </c:pt>
                <c:pt idx="927" formatCode="0.000">
                  <c:v>4.4571553912263475</c:v>
                </c:pt>
                <c:pt idx="928" formatCode="0.000">
                  <c:v>4.0477154141970475</c:v>
                </c:pt>
                <c:pt idx="929" formatCode="0.000">
                  <c:v>4.0871353975950786</c:v>
                </c:pt>
                <c:pt idx="930" formatCode="0.000">
                  <c:v>4.1575611223885875</c:v>
                </c:pt>
                <c:pt idx="931" formatCode="0.000">
                  <c:v>4.3085865148792042</c:v>
                </c:pt>
                <c:pt idx="932" formatCode="0.000">
                  <c:v>4.2127085078720325</c:v>
                </c:pt>
                <c:pt idx="933" formatCode="0.000">
                  <c:v>5.2797126232157954</c:v>
                </c:pt>
                <c:pt idx="934" formatCode="0.000">
                  <c:v>6.2184845707572372</c:v>
                </c:pt>
                <c:pt idx="935" formatCode="0.000">
                  <c:v>4.7171505411915335</c:v>
                </c:pt>
                <c:pt idx="936" formatCode="0.000">
                  <c:v>4.5130395416966644</c:v>
                </c:pt>
                <c:pt idx="937" formatCode="0.000">
                  <c:v>4.6908016799388896</c:v>
                </c:pt>
                <c:pt idx="938" formatCode="0.000">
                  <c:v>4.5859343837832558</c:v>
                </c:pt>
                <c:pt idx="939" formatCode="0.000">
                  <c:v>4.8386702055096524</c:v>
                </c:pt>
                <c:pt idx="940" formatCode="0.000">
                  <c:v>4.7222602601310362</c:v>
                </c:pt>
                <c:pt idx="941" formatCode="0.000">
                  <c:v>4.7814863707608835</c:v>
                </c:pt>
                <c:pt idx="942" formatCode="0.000">
                  <c:v>4.7262888660429256</c:v>
                </c:pt>
                <c:pt idx="943" formatCode="0.000">
                  <c:v>4.5926642949229137</c:v>
                </c:pt>
                <c:pt idx="944" formatCode="0.000">
                  <c:v>4.5319169669365698</c:v>
                </c:pt>
                <c:pt idx="945" formatCode="0.000">
                  <c:v>4.8615183910266051</c:v>
                </c:pt>
                <c:pt idx="946" formatCode="0.000">
                  <c:v>4.8754960456277292</c:v>
                </c:pt>
                <c:pt idx="947" formatCode="0.000">
                  <c:v>4.7255061806610863</c:v>
                </c:pt>
                <c:pt idx="948" formatCode="0.000">
                  <c:v>4.7388790100084703</c:v>
                </c:pt>
                <c:pt idx="949" formatCode="0.000">
                  <c:v>4.3953116825921414</c:v>
                </c:pt>
                <c:pt idx="950" formatCode="0.000">
                  <c:v>4.1256424714204076</c:v>
                </c:pt>
                <c:pt idx="951" formatCode="0.000">
                  <c:v>4.3328818953986197</c:v>
                </c:pt>
                <c:pt idx="952" formatCode="0.000">
                  <c:v>4.2193720798811114</c:v>
                </c:pt>
                <c:pt idx="953" formatCode="0.000">
                  <c:v>4.5357728460915201</c:v>
                </c:pt>
                <c:pt idx="954" formatCode="0.000">
                  <c:v>4.1736015639502373</c:v>
                </c:pt>
                <c:pt idx="955" formatCode="0.000">
                  <c:v>4.2406110905785734</c:v>
                </c:pt>
                <c:pt idx="956" formatCode="0.000">
                  <c:v>4.4971797550104764</c:v>
                </c:pt>
                <c:pt idx="957" formatCode="0.000">
                  <c:v>4.7375751266144155</c:v>
                </c:pt>
                <c:pt idx="958" formatCode="0.000">
                  <c:v>4.3720575359095095</c:v>
                </c:pt>
                <c:pt idx="959" formatCode="0.000">
                  <c:v>4.1438866581194844</c:v>
                </c:pt>
                <c:pt idx="960" formatCode="0.000">
                  <c:v>3.9720453851223523</c:v>
                </c:pt>
                <c:pt idx="961" formatCode="0.000">
                  <c:v>4.1401210578115855</c:v>
                </c:pt>
                <c:pt idx="962" formatCode="0.000">
                  <c:v>4.1251357393122907</c:v>
                </c:pt>
                <c:pt idx="963" formatCode="0.000">
                  <c:v>4.2693079306453274</c:v>
                </c:pt>
                <c:pt idx="964" formatCode="0.000">
                  <c:v>4.1609944793742688</c:v>
                </c:pt>
                <c:pt idx="965" formatCode="0.000">
                  <c:v>4.4561441220663021</c:v>
                </c:pt>
                <c:pt idx="966" formatCode="0.000">
                  <c:v>4.2744135007530364</c:v>
                </c:pt>
                <c:pt idx="967" formatCode="0.000">
                  <c:v>4.4428212163923995</c:v>
                </c:pt>
                <c:pt idx="968" formatCode="0.000">
                  <c:v>4.3012601123391958</c:v>
                </c:pt>
                <c:pt idx="969" formatCode="0.000">
                  <c:v>4.4895663819656173</c:v>
                </c:pt>
                <c:pt idx="970" formatCode="0.000">
                  <c:v>4.8382316268360075</c:v>
                </c:pt>
                <c:pt idx="971" formatCode="0.000">
                  <c:v>5.2164831166453762</c:v>
                </c:pt>
                <c:pt idx="972" formatCode="0.000">
                  <c:v>5.0618016925756963</c:v>
                </c:pt>
                <c:pt idx="973" formatCode="0.000">
                  <c:v>4.8590207044681923</c:v>
                </c:pt>
                <c:pt idx="974" formatCode="0.000">
                  <c:v>5.1147862862634836</c:v>
                </c:pt>
                <c:pt idx="975" formatCode="0.000">
                  <c:v>5.0116656325185414</c:v>
                </c:pt>
                <c:pt idx="976" formatCode="0.000">
                  <c:v>5.2303510930561261</c:v>
                </c:pt>
                <c:pt idx="977" formatCode="0.000">
                  <c:v>4.9671320713541309</c:v>
                </c:pt>
                <c:pt idx="978" formatCode="0.000">
                  <c:v>5.376178065669718</c:v>
                </c:pt>
                <c:pt idx="979" formatCode="0.000">
                  <c:v>5.4047044758253557</c:v>
                </c:pt>
                <c:pt idx="980" formatCode="0.000">
                  <c:v>4.8267207635383302</c:v>
                </c:pt>
                <c:pt idx="981" formatCode="0.000">
                  <c:v>4.6111212439224865</c:v>
                </c:pt>
                <c:pt idx="982" formatCode="0.000">
                  <c:v>4.6184455254489345</c:v>
                </c:pt>
                <c:pt idx="983" formatCode="0.000">
                  <c:v>5.0298155774547926</c:v>
                </c:pt>
                <c:pt idx="984" formatCode="0.000">
                  <c:v>5.0518518500378606</c:v>
                </c:pt>
                <c:pt idx="985" formatCode="0.000">
                  <c:v>5.0086359183826854</c:v>
                </c:pt>
                <c:pt idx="986" formatCode="0.000">
                  <c:v>4.7031481423815524</c:v>
                </c:pt>
                <c:pt idx="987" formatCode="0.000">
                  <c:v>5.1704623090829154</c:v>
                </c:pt>
                <c:pt idx="988" formatCode="0.000">
                  <c:v>5.0980072120013862</c:v>
                </c:pt>
                <c:pt idx="989" formatCode="0.000">
                  <c:v>5.8524710404425875</c:v>
                </c:pt>
                <c:pt idx="990" formatCode="0.000">
                  <c:v>5.9173686429861814</c:v>
                </c:pt>
                <c:pt idx="991" formatCode="0.000">
                  <c:v>5.5003743291168297</c:v>
                </c:pt>
                <c:pt idx="992" formatCode="0.000">
                  <c:v>6.6733611473132015</c:v>
                </c:pt>
                <c:pt idx="993" formatCode="0.000">
                  <c:v>6.7916047727223114</c:v>
                </c:pt>
                <c:pt idx="994" formatCode="0.000">
                  <c:v>6.9364749140198425</c:v>
                </c:pt>
                <c:pt idx="995" formatCode="0.000">
                  <c:v>5.9279760239444448</c:v>
                </c:pt>
                <c:pt idx="996" formatCode="0.000">
                  <c:v>5.7029161820618723</c:v>
                </c:pt>
                <c:pt idx="997" formatCode="0.000">
                  <c:v>4.8314091328861934</c:v>
                </c:pt>
                <c:pt idx="998" formatCode="0.000">
                  <c:v>4.823311827066239</c:v>
                </c:pt>
                <c:pt idx="999" formatCode="0.000">
                  <c:v>4.7474626520899736</c:v>
                </c:pt>
                <c:pt idx="1000" formatCode="0.000">
                  <c:v>4.6574313930705449</c:v>
                </c:pt>
                <c:pt idx="1001" formatCode="0.000">
                  <c:v>5.2260680745441377</c:v>
                </c:pt>
                <c:pt idx="1002" formatCode="0.000">
                  <c:v>4.7897109330705154</c:v>
                </c:pt>
                <c:pt idx="1003" formatCode="0.000">
                  <c:v>5.1225227106106566</c:v>
                </c:pt>
                <c:pt idx="1004" formatCode="0.000">
                  <c:v>4.7411780436777224</c:v>
                </c:pt>
                <c:pt idx="1005" formatCode="0.000">
                  <c:v>4.7411218984436792</c:v>
                </c:pt>
                <c:pt idx="1006" formatCode="0.000">
                  <c:v>4.3127487135629972</c:v>
                </c:pt>
                <c:pt idx="1007" formatCode="0.000">
                  <c:v>4.8809348014194827</c:v>
                </c:pt>
                <c:pt idx="1008" formatCode="0.000">
                  <c:v>5.4363205795897453</c:v>
                </c:pt>
                <c:pt idx="1009" formatCode="0.000">
                  <c:v>5.5706823473322427</c:v>
                </c:pt>
                <c:pt idx="1010" formatCode="0.000">
                  <c:v>5.1992477466699336</c:v>
                </c:pt>
                <c:pt idx="1011" formatCode="0.000">
                  <c:v>5.1798191679937098</c:v>
                </c:pt>
                <c:pt idx="1012" formatCode="0.000">
                  <c:v>4.8739048813291408</c:v>
                </c:pt>
                <c:pt idx="1013" formatCode="0.000">
                  <c:v>4.8700493428780733</c:v>
                </c:pt>
                <c:pt idx="1014" formatCode="0.000">
                  <c:v>4.4582930772948623</c:v>
                </c:pt>
                <c:pt idx="1015" formatCode="0.000">
                  <c:v>5.164710696450892</c:v>
                </c:pt>
                <c:pt idx="1016" formatCode="0.000">
                  <c:v>4.6421216223758375</c:v>
                </c:pt>
                <c:pt idx="1017" formatCode="0.000">
                  <c:v>5.2748543059507726</c:v>
                </c:pt>
                <c:pt idx="1018" formatCode="0.000">
                  <c:v>5.4173702985356709</c:v>
                </c:pt>
                <c:pt idx="1019" formatCode="0.000">
                  <c:v>5.2207275539574205</c:v>
                </c:pt>
                <c:pt idx="1020" formatCode="0.000">
                  <c:v>4.9570016877110525</c:v>
                </c:pt>
                <c:pt idx="1021" formatCode="0.000">
                  <c:v>5.2069745977930495</c:v>
                </c:pt>
                <c:pt idx="1022" formatCode="0.000">
                  <c:v>4.9516422340706931</c:v>
                </c:pt>
                <c:pt idx="1023" formatCode="0.000">
                  <c:v>5.0515471759816748</c:v>
                </c:pt>
                <c:pt idx="1024" formatCode="0.000">
                  <c:v>4.6582625367953252</c:v>
                </c:pt>
                <c:pt idx="1025" formatCode="0.000">
                  <c:v>5.3099792041172416</c:v>
                </c:pt>
                <c:pt idx="1026" formatCode="0.000">
                  <c:v>5.1720734693708588</c:v>
                </c:pt>
                <c:pt idx="1027" formatCode="0.000">
                  <c:v>5.3003246717186565</c:v>
                </c:pt>
                <c:pt idx="1028" formatCode="0.000">
                  <c:v>5.455105921141306</c:v>
                </c:pt>
                <c:pt idx="1029" formatCode="0.000">
                  <c:v>5.5678718477622766</c:v>
                </c:pt>
                <c:pt idx="1030" formatCode="0.000">
                  <c:v>5.1971886583694795</c:v>
                </c:pt>
                <c:pt idx="1031" formatCode="0.000">
                  <c:v>5.2045054994431794</c:v>
                </c:pt>
                <c:pt idx="1032" formatCode="0.000">
                  <c:v>4.8153485779237375</c:v>
                </c:pt>
                <c:pt idx="1033" formatCode="0.000">
                  <c:v>4.3080168293712902</c:v>
                </c:pt>
              </c:numCache>
            </c:numRef>
          </c:yVal>
        </c:ser>
        <c:ser>
          <c:idx val="8"/>
          <c:order val="8"/>
          <c:xVal>
            <c:numRef>
              <c:f>index!$A$5:$A$1222</c:f>
              <c:numCache>
                <c:formatCode>0.000</c:formatCode>
                <c:ptCount val="1218"/>
                <c:pt idx="0">
                  <c:v>2001.2327173169058</c:v>
                </c:pt>
                <c:pt idx="1">
                  <c:v>2001.2419986310747</c:v>
                </c:pt>
                <c:pt idx="2">
                  <c:v>2001.260479123888</c:v>
                </c:pt>
                <c:pt idx="3">
                  <c:v>2001.2650787132111</c:v>
                </c:pt>
                <c:pt idx="4">
                  <c:v>2001.2721423682408</c:v>
                </c:pt>
                <c:pt idx="5">
                  <c:v>2001.2778918548938</c:v>
                </c:pt>
                <c:pt idx="6">
                  <c:v>2001.2836413415469</c:v>
                </c:pt>
                <c:pt idx="7">
                  <c:v>2001.2836413415469</c:v>
                </c:pt>
                <c:pt idx="8">
                  <c:v>2001.2928405201908</c:v>
                </c:pt>
                <c:pt idx="9">
                  <c:v>2001.3021218343554</c:v>
                </c:pt>
                <c:pt idx="10">
                  <c:v>2001.3160027378508</c:v>
                </c:pt>
                <c:pt idx="11">
                  <c:v>2001.3160027378508</c:v>
                </c:pt>
                <c:pt idx="12">
                  <c:v>2001.3160027378508</c:v>
                </c:pt>
                <c:pt idx="13">
                  <c:v>2001.3298836413414</c:v>
                </c:pt>
                <c:pt idx="14">
                  <c:v>2001.3344832306598</c:v>
                </c:pt>
                <c:pt idx="15">
                  <c:v>2001.3530458589944</c:v>
                </c:pt>
                <c:pt idx="16">
                  <c:v>2001.3530458589944</c:v>
                </c:pt>
                <c:pt idx="17">
                  <c:v>2001.3761259411363</c:v>
                </c:pt>
                <c:pt idx="18">
                  <c:v>2001.3854072552999</c:v>
                </c:pt>
                <c:pt idx="19">
                  <c:v>2001.4039698836455</c:v>
                </c:pt>
                <c:pt idx="20">
                  <c:v>2001.4178507871393</c:v>
                </c:pt>
                <c:pt idx="21">
                  <c:v>2001.4317316906231</c:v>
                </c:pt>
                <c:pt idx="22">
                  <c:v>2001.4409308692677</c:v>
                </c:pt>
                <c:pt idx="23">
                  <c:v>2001.450212183436</c:v>
                </c:pt>
                <c:pt idx="24">
                  <c:v>2001.4548117727611</c:v>
                </c:pt>
                <c:pt idx="25">
                  <c:v>2001.4594934976051</c:v>
                </c:pt>
                <c:pt idx="26">
                  <c:v>2001.4686926762511</c:v>
                </c:pt>
                <c:pt idx="27">
                  <c:v>2001.4825735797401</c:v>
                </c:pt>
                <c:pt idx="28">
                  <c:v>2001.4918548939079</c:v>
                </c:pt>
                <c:pt idx="29">
                  <c:v>2001.5103353867214</c:v>
                </c:pt>
                <c:pt idx="30">
                  <c:v>2001.5288980150578</c:v>
                </c:pt>
                <c:pt idx="31">
                  <c:v>2001.5427789185478</c:v>
                </c:pt>
                <c:pt idx="32">
                  <c:v>2001.5473785078698</c:v>
                </c:pt>
                <c:pt idx="33">
                  <c:v>2001.561259411362</c:v>
                </c:pt>
                <c:pt idx="34">
                  <c:v>2001.5658590006904</c:v>
                </c:pt>
                <c:pt idx="35">
                  <c:v>2001.584421629017</c:v>
                </c:pt>
                <c:pt idx="36">
                  <c:v>2001.5983025325074</c:v>
                </c:pt>
                <c:pt idx="37">
                  <c:v>2001.6213826146434</c:v>
                </c:pt>
                <c:pt idx="38">
                  <c:v>2001.6306639288159</c:v>
                </c:pt>
                <c:pt idx="39">
                  <c:v>2001.649144421629</c:v>
                </c:pt>
                <c:pt idx="40">
                  <c:v>2001.6538261464748</c:v>
                </c:pt>
                <c:pt idx="41">
                  <c:v>2001.6723066392826</c:v>
                </c:pt>
                <c:pt idx="42">
                  <c:v>2001.6907871321014</c:v>
                </c:pt>
                <c:pt idx="43">
                  <c:v>2001.704668035592</c:v>
                </c:pt>
                <c:pt idx="44">
                  <c:v>2001.7185489390829</c:v>
                </c:pt>
                <c:pt idx="45">
                  <c:v>2001.746392881588</c:v>
                </c:pt>
                <c:pt idx="46">
                  <c:v>2001.7509924709104</c:v>
                </c:pt>
                <c:pt idx="47">
                  <c:v>2001.7787542778908</c:v>
                </c:pt>
                <c:pt idx="48">
                  <c:v>2001.792635181383</c:v>
                </c:pt>
                <c:pt idx="49">
                  <c:v>2001.8065160848735</c:v>
                </c:pt>
                <c:pt idx="50">
                  <c:v>2001.8203969883602</c:v>
                </c:pt>
                <c:pt idx="51">
                  <c:v>2001.8203969883602</c:v>
                </c:pt>
                <c:pt idx="52">
                  <c:v>2001.8481587953456</c:v>
                </c:pt>
                <c:pt idx="53">
                  <c:v>2001.85744010951</c:v>
                </c:pt>
                <c:pt idx="54">
                  <c:v>2001.8852019164956</c:v>
                </c:pt>
                <c:pt idx="55">
                  <c:v>2001.8944010951398</c:v>
                </c:pt>
                <c:pt idx="56">
                  <c:v>2001.9129637234817</c:v>
                </c:pt>
                <c:pt idx="57">
                  <c:v>2001.9129637234817</c:v>
                </c:pt>
                <c:pt idx="58">
                  <c:v>2001.9268446269677</c:v>
                </c:pt>
                <c:pt idx="59">
                  <c:v>2001.9314442162856</c:v>
                </c:pt>
                <c:pt idx="60">
                  <c:v>2001.9592060232717</c:v>
                </c:pt>
                <c:pt idx="61">
                  <c:v>2001.9638056125941</c:v>
                </c:pt>
                <c:pt idx="62">
                  <c:v>2001.9823682409308</c:v>
                </c:pt>
                <c:pt idx="63">
                  <c:v>2001.9869678302573</c:v>
                </c:pt>
                <c:pt idx="64">
                  <c:v>2002.0101300479098</c:v>
                </c:pt>
                <c:pt idx="65">
                  <c:v>2002.0332101300478</c:v>
                </c:pt>
                <c:pt idx="66">
                  <c:v>2002.0470910335387</c:v>
                </c:pt>
                <c:pt idx="67">
                  <c:v>2002.0563723477071</c:v>
                </c:pt>
                <c:pt idx="68">
                  <c:v>2002.0795345653648</c:v>
                </c:pt>
                <c:pt idx="69">
                  <c:v>2002.1026967830253</c:v>
                </c:pt>
                <c:pt idx="70">
                  <c:v>2002.1304585900048</c:v>
                </c:pt>
                <c:pt idx="71">
                  <c:v>2002.1443394934934</c:v>
                </c:pt>
                <c:pt idx="72">
                  <c:v>2002.1443394934934</c:v>
                </c:pt>
                <c:pt idx="73">
                  <c:v>2002.1443394934934</c:v>
                </c:pt>
                <c:pt idx="74">
                  <c:v>2002.1628199863108</c:v>
                </c:pt>
                <c:pt idx="75">
                  <c:v>2002.1767008897998</c:v>
                </c:pt>
                <c:pt idx="76">
                  <c:v>2002.1905817932961</c:v>
                </c:pt>
                <c:pt idx="77">
                  <c:v>2002.1946064339447</c:v>
                </c:pt>
                <c:pt idx="78">
                  <c:v>2002.2044626967829</c:v>
                </c:pt>
                <c:pt idx="79">
                  <c:v>2002.2137440109498</c:v>
                </c:pt>
                <c:pt idx="80">
                  <c:v>2002.2137440109498</c:v>
                </c:pt>
                <c:pt idx="81">
                  <c:v>2002.2183436002751</c:v>
                </c:pt>
                <c:pt idx="82">
                  <c:v>2002.2276249144422</c:v>
                </c:pt>
                <c:pt idx="83">
                  <c:v>2002.2322245037647</c:v>
                </c:pt>
                <c:pt idx="84">
                  <c:v>2002.2415058179329</c:v>
                </c:pt>
                <c:pt idx="85">
                  <c:v>2002.2415058179329</c:v>
                </c:pt>
                <c:pt idx="86">
                  <c:v>2002.2461054072601</c:v>
                </c:pt>
                <c:pt idx="87">
                  <c:v>2002.2553867214237</c:v>
                </c:pt>
                <c:pt idx="88">
                  <c:v>2002.2645859000711</c:v>
                </c:pt>
                <c:pt idx="89">
                  <c:v>2002.2738672142368</c:v>
                </c:pt>
                <c:pt idx="90">
                  <c:v>2002.2784668035592</c:v>
                </c:pt>
                <c:pt idx="91">
                  <c:v>2002.2831485283991</c:v>
                </c:pt>
                <c:pt idx="92">
                  <c:v>2002.2877481177277</c:v>
                </c:pt>
                <c:pt idx="93">
                  <c:v>2002.2923477070499</c:v>
                </c:pt>
                <c:pt idx="94">
                  <c:v>2002.3062286105408</c:v>
                </c:pt>
                <c:pt idx="95">
                  <c:v>2002.3155099247147</c:v>
                </c:pt>
                <c:pt idx="96">
                  <c:v>2002.3155099247147</c:v>
                </c:pt>
                <c:pt idx="97">
                  <c:v>2002.3247912388729</c:v>
                </c:pt>
                <c:pt idx="98">
                  <c:v>2002.3386721423683</c:v>
                </c:pt>
                <c:pt idx="99">
                  <c:v>2002.3478713210131</c:v>
                </c:pt>
                <c:pt idx="100">
                  <c:v>2002.3710335386681</c:v>
                </c:pt>
                <c:pt idx="101">
                  <c:v>2002.3803148528327</c:v>
                </c:pt>
                <c:pt idx="102">
                  <c:v>2002.3895961670089</c:v>
                </c:pt>
                <c:pt idx="103">
                  <c:v>2002.394195756327</c:v>
                </c:pt>
                <c:pt idx="104">
                  <c:v>2002.4034770705</c:v>
                </c:pt>
                <c:pt idx="105">
                  <c:v>2002.4219575633131</c:v>
                </c:pt>
                <c:pt idx="106">
                  <c:v>2002.4404380561248</c:v>
                </c:pt>
                <c:pt idx="107">
                  <c:v>2002.4497193702989</c:v>
                </c:pt>
                <c:pt idx="108">
                  <c:v>2002.4543189596125</c:v>
                </c:pt>
                <c:pt idx="109">
                  <c:v>2002.4543189596125</c:v>
                </c:pt>
                <c:pt idx="110">
                  <c:v>2002.4543189596125</c:v>
                </c:pt>
                <c:pt idx="111">
                  <c:v>2002.4728815879535</c:v>
                </c:pt>
                <c:pt idx="112">
                  <c:v>2002.4867624914461</c:v>
                </c:pt>
                <c:pt idx="113">
                  <c:v>2002.500643394935</c:v>
                </c:pt>
                <c:pt idx="114">
                  <c:v>2002.5145242984217</c:v>
                </c:pt>
                <c:pt idx="115">
                  <c:v>2002.5330047912389</c:v>
                </c:pt>
                <c:pt idx="116">
                  <c:v>2002.5468856947311</c:v>
                </c:pt>
                <c:pt idx="117">
                  <c:v>2002.5607665982204</c:v>
                </c:pt>
                <c:pt idx="118">
                  <c:v>2002.5746475017108</c:v>
                </c:pt>
                <c:pt idx="119">
                  <c:v>2002.5885284052019</c:v>
                </c:pt>
                <c:pt idx="120">
                  <c:v>2002.6024093086926</c:v>
                </c:pt>
                <c:pt idx="121">
                  <c:v>2002.6162902121828</c:v>
                </c:pt>
                <c:pt idx="122">
                  <c:v>2002.6301711156741</c:v>
                </c:pt>
                <c:pt idx="123">
                  <c:v>2002.6394524298398</c:v>
                </c:pt>
                <c:pt idx="124">
                  <c:v>2002.6440520191609</c:v>
                </c:pt>
                <c:pt idx="125">
                  <c:v>2002.6533333333255</c:v>
                </c:pt>
                <c:pt idx="126">
                  <c:v>2002.6579329226556</c:v>
                </c:pt>
                <c:pt idx="127">
                  <c:v>2002.6672142368161</c:v>
                </c:pt>
                <c:pt idx="128">
                  <c:v>2002.6764134154678</c:v>
                </c:pt>
                <c:pt idx="129">
                  <c:v>2002.6856947296371</c:v>
                </c:pt>
                <c:pt idx="130">
                  <c:v>2002.6902943189521</c:v>
                </c:pt>
                <c:pt idx="131">
                  <c:v>2002.6949760438004</c:v>
                </c:pt>
                <c:pt idx="132">
                  <c:v>2002.7041752224504</c:v>
                </c:pt>
                <c:pt idx="133">
                  <c:v>2002.7088569473003</c:v>
                </c:pt>
                <c:pt idx="134">
                  <c:v>2002.7181382614647</c:v>
                </c:pt>
                <c:pt idx="135">
                  <c:v>2002.7273374401111</c:v>
                </c:pt>
                <c:pt idx="136">
                  <c:v>2002.7320191649555</c:v>
                </c:pt>
                <c:pt idx="137">
                  <c:v>2002.7320191649555</c:v>
                </c:pt>
                <c:pt idx="138">
                  <c:v>2002.7366187542821</c:v>
                </c:pt>
                <c:pt idx="139">
                  <c:v>2002.7459000684462</c:v>
                </c:pt>
                <c:pt idx="140">
                  <c:v>2002.755099247091</c:v>
                </c:pt>
                <c:pt idx="141">
                  <c:v>2002.7597809719371</c:v>
                </c:pt>
                <c:pt idx="142">
                  <c:v>2002.7689801505819</c:v>
                </c:pt>
                <c:pt idx="143">
                  <c:v>2002.7736618754277</c:v>
                </c:pt>
                <c:pt idx="144">
                  <c:v>2002.7782614647558</c:v>
                </c:pt>
                <c:pt idx="145">
                  <c:v>2002.782861054073</c:v>
                </c:pt>
                <c:pt idx="146">
                  <c:v>2002.7875427789186</c:v>
                </c:pt>
                <c:pt idx="147">
                  <c:v>2002.7967419575634</c:v>
                </c:pt>
                <c:pt idx="148">
                  <c:v>2002.8014236824092</c:v>
                </c:pt>
                <c:pt idx="149">
                  <c:v>2002.8199041752225</c:v>
                </c:pt>
                <c:pt idx="150">
                  <c:v>2002.8337850787132</c:v>
                </c:pt>
                <c:pt idx="151">
                  <c:v>2002.8383846680356</c:v>
                </c:pt>
                <c:pt idx="152">
                  <c:v>2002.8430663928798</c:v>
                </c:pt>
                <c:pt idx="153">
                  <c:v>2002.8430663928798</c:v>
                </c:pt>
                <c:pt idx="154">
                  <c:v>2002.8569472963698</c:v>
                </c:pt>
                <c:pt idx="155">
                  <c:v>2002.8661464750148</c:v>
                </c:pt>
                <c:pt idx="156">
                  <c:v>2002.875427789186</c:v>
                </c:pt>
                <c:pt idx="157">
                  <c:v>2002.8847091033538</c:v>
                </c:pt>
                <c:pt idx="158">
                  <c:v>2002.8984257357974</c:v>
                </c:pt>
                <c:pt idx="159">
                  <c:v>2002.9025325119778</c:v>
                </c:pt>
                <c:pt idx="160">
                  <c:v>2002.9170704996611</c:v>
                </c:pt>
                <c:pt idx="161">
                  <c:v>2002.9216700889801</c:v>
                </c:pt>
                <c:pt idx="162">
                  <c:v>2002.9448323066392</c:v>
                </c:pt>
                <c:pt idx="163">
                  <c:v>2002.9541136208077</c:v>
                </c:pt>
                <c:pt idx="164">
                  <c:v>2002.9633127994498</c:v>
                </c:pt>
                <c:pt idx="165">
                  <c:v>2002.9771937029461</c:v>
                </c:pt>
                <c:pt idx="166">
                  <c:v>2002.9818754277944</c:v>
                </c:pt>
                <c:pt idx="167">
                  <c:v>2003.0003559206061</c:v>
                </c:pt>
                <c:pt idx="168">
                  <c:v>2003.0188364134156</c:v>
                </c:pt>
                <c:pt idx="169">
                  <c:v>2003.0327173169048</c:v>
                </c:pt>
                <c:pt idx="170">
                  <c:v>2003.0558795345653</c:v>
                </c:pt>
                <c:pt idx="171">
                  <c:v>2003.0605612594109</c:v>
                </c:pt>
                <c:pt idx="172">
                  <c:v>2003.0646680355908</c:v>
                </c:pt>
                <c:pt idx="173">
                  <c:v>2003.0697604380562</c:v>
                </c:pt>
                <c:pt idx="174">
                  <c:v>2003.0790417522251</c:v>
                </c:pt>
                <c:pt idx="175">
                  <c:v>2003.0836413415468</c:v>
                </c:pt>
                <c:pt idx="176">
                  <c:v>2003.0929226557148</c:v>
                </c:pt>
                <c:pt idx="177">
                  <c:v>2003.1022039698828</c:v>
                </c:pt>
                <c:pt idx="178">
                  <c:v>2003.1206844626981</c:v>
                </c:pt>
                <c:pt idx="179">
                  <c:v>2003.1299657768652</c:v>
                </c:pt>
                <c:pt idx="180">
                  <c:v>2003.1391649555098</c:v>
                </c:pt>
                <c:pt idx="181">
                  <c:v>2003.1530458589939</c:v>
                </c:pt>
                <c:pt idx="182">
                  <c:v>2003.1669267624914</c:v>
                </c:pt>
                <c:pt idx="183">
                  <c:v>2003.1762080766598</c:v>
                </c:pt>
                <c:pt idx="184">
                  <c:v>2003.1900889801507</c:v>
                </c:pt>
                <c:pt idx="185">
                  <c:v>2003.1900889801507</c:v>
                </c:pt>
                <c:pt idx="186">
                  <c:v>2003.1993702943116</c:v>
                </c:pt>
                <c:pt idx="187">
                  <c:v>2003.2039698836413</c:v>
                </c:pt>
                <c:pt idx="188">
                  <c:v>2003.208569472969</c:v>
                </c:pt>
                <c:pt idx="189">
                  <c:v>2003.21325119781</c:v>
                </c:pt>
                <c:pt idx="190">
                  <c:v>2003.2317316906231</c:v>
                </c:pt>
                <c:pt idx="191">
                  <c:v>2003.2548939082819</c:v>
                </c:pt>
                <c:pt idx="192">
                  <c:v>2003.2826557152678</c:v>
                </c:pt>
                <c:pt idx="193">
                  <c:v>2003.301136208072</c:v>
                </c:pt>
                <c:pt idx="194">
                  <c:v>2003.31961670089</c:v>
                </c:pt>
                <c:pt idx="195">
                  <c:v>2003.3288980150578</c:v>
                </c:pt>
                <c:pt idx="196">
                  <c:v>2003.3427789185478</c:v>
                </c:pt>
                <c:pt idx="197">
                  <c:v>2003.3520602327158</c:v>
                </c:pt>
                <c:pt idx="198">
                  <c:v>2003.365941136208</c:v>
                </c:pt>
                <c:pt idx="199">
                  <c:v>2003.384421629017</c:v>
                </c:pt>
                <c:pt idx="200">
                  <c:v>2003.3937029431895</c:v>
                </c:pt>
                <c:pt idx="201">
                  <c:v>2003.412183436003</c:v>
                </c:pt>
                <c:pt idx="202">
                  <c:v>2003.4260643394935</c:v>
                </c:pt>
                <c:pt idx="203">
                  <c:v>2003.4399452429843</c:v>
                </c:pt>
                <c:pt idx="204">
                  <c:v>2003.4446269678299</c:v>
                </c:pt>
                <c:pt idx="205">
                  <c:v>2003.453826146475</c:v>
                </c:pt>
                <c:pt idx="206">
                  <c:v>2003.4723887748098</c:v>
                </c:pt>
                <c:pt idx="207">
                  <c:v>2003.4723887748098</c:v>
                </c:pt>
                <c:pt idx="208">
                  <c:v>2003.4815879534565</c:v>
                </c:pt>
                <c:pt idx="209">
                  <c:v>2003.4954688569474</c:v>
                </c:pt>
                <c:pt idx="210">
                  <c:v>2003.5001505817961</c:v>
                </c:pt>
                <c:pt idx="211">
                  <c:v>2003.509349760438</c:v>
                </c:pt>
                <c:pt idx="212">
                  <c:v>2003.5232306639248</c:v>
                </c:pt>
                <c:pt idx="213">
                  <c:v>2003.5325119780971</c:v>
                </c:pt>
                <c:pt idx="214">
                  <c:v>2003.5371115674195</c:v>
                </c:pt>
                <c:pt idx="215">
                  <c:v>2003.5417932922655</c:v>
                </c:pt>
                <c:pt idx="216">
                  <c:v>2003.546392881588</c:v>
                </c:pt>
                <c:pt idx="217">
                  <c:v>2003.5509924709104</c:v>
                </c:pt>
                <c:pt idx="218">
                  <c:v>2003.5648733744008</c:v>
                </c:pt>
                <c:pt idx="219">
                  <c:v>2003.5695550992511</c:v>
                </c:pt>
                <c:pt idx="220">
                  <c:v>2003.5834360027338</c:v>
                </c:pt>
                <c:pt idx="221">
                  <c:v>2003.5926351813825</c:v>
                </c:pt>
                <c:pt idx="222">
                  <c:v>2003.5926351813825</c:v>
                </c:pt>
                <c:pt idx="223">
                  <c:v>2003.6019164955508</c:v>
                </c:pt>
                <c:pt idx="224">
                  <c:v>2003.6157973990416</c:v>
                </c:pt>
                <c:pt idx="225">
                  <c:v>2003.62039698836</c:v>
                </c:pt>
                <c:pt idx="226">
                  <c:v>2003.638959616701</c:v>
                </c:pt>
                <c:pt idx="227">
                  <c:v>2003.6574401095095</c:v>
                </c:pt>
                <c:pt idx="228">
                  <c:v>2003.6574401095095</c:v>
                </c:pt>
                <c:pt idx="229">
                  <c:v>2003.6667214236861</c:v>
                </c:pt>
                <c:pt idx="230">
                  <c:v>2003.6667214236861</c:v>
                </c:pt>
                <c:pt idx="231">
                  <c:v>2003.6713210129994</c:v>
                </c:pt>
                <c:pt idx="232">
                  <c:v>2003.6713210129994</c:v>
                </c:pt>
                <c:pt idx="233">
                  <c:v>2003.6759206023248</c:v>
                </c:pt>
                <c:pt idx="234">
                  <c:v>2003.6852019164949</c:v>
                </c:pt>
                <c:pt idx="235">
                  <c:v>2003.6898015058148</c:v>
                </c:pt>
                <c:pt idx="236">
                  <c:v>2003.6944832306588</c:v>
                </c:pt>
                <c:pt idx="237">
                  <c:v>2003.6990828199796</c:v>
                </c:pt>
                <c:pt idx="238">
                  <c:v>2003.7129637234812</c:v>
                </c:pt>
                <c:pt idx="239">
                  <c:v>2003.7129637234812</c:v>
                </c:pt>
                <c:pt idx="240">
                  <c:v>2003.7222450376448</c:v>
                </c:pt>
                <c:pt idx="241">
                  <c:v>2003.7315263518128</c:v>
                </c:pt>
                <c:pt idx="242">
                  <c:v>2003.7315263518128</c:v>
                </c:pt>
                <c:pt idx="243">
                  <c:v>2003.7454072553046</c:v>
                </c:pt>
                <c:pt idx="244">
                  <c:v>2003.7454072553046</c:v>
                </c:pt>
                <c:pt idx="245">
                  <c:v>2003.750006844627</c:v>
                </c:pt>
                <c:pt idx="246">
                  <c:v>2003.750006844627</c:v>
                </c:pt>
                <c:pt idx="247">
                  <c:v>2003.7638877481181</c:v>
                </c:pt>
                <c:pt idx="248">
                  <c:v>2003.7684873374399</c:v>
                </c:pt>
                <c:pt idx="249">
                  <c:v>2003.7731690622861</c:v>
                </c:pt>
                <c:pt idx="250">
                  <c:v>2003.7823682409298</c:v>
                </c:pt>
                <c:pt idx="251">
                  <c:v>2003.7870499657781</c:v>
                </c:pt>
                <c:pt idx="252">
                  <c:v>2003.7870499657781</c:v>
                </c:pt>
                <c:pt idx="253">
                  <c:v>2003.8009308692676</c:v>
                </c:pt>
                <c:pt idx="254">
                  <c:v>2003.8101300479098</c:v>
                </c:pt>
                <c:pt idx="255">
                  <c:v>2003.8148117727583</c:v>
                </c:pt>
                <c:pt idx="256">
                  <c:v>2003.8332922655698</c:v>
                </c:pt>
                <c:pt idx="257">
                  <c:v>2003.8517727583846</c:v>
                </c:pt>
                <c:pt idx="258">
                  <c:v>2003.8610540725529</c:v>
                </c:pt>
                <c:pt idx="259">
                  <c:v>2003.8749349760378</c:v>
                </c:pt>
                <c:pt idx="260">
                  <c:v>2003.8888158795346</c:v>
                </c:pt>
                <c:pt idx="261">
                  <c:v>2003.9026967830291</c:v>
                </c:pt>
                <c:pt idx="262">
                  <c:v>2003.9119780971937</c:v>
                </c:pt>
                <c:pt idx="263">
                  <c:v>2003.9211772758379</c:v>
                </c:pt>
                <c:pt idx="264">
                  <c:v>2003.9304585900068</c:v>
                </c:pt>
                <c:pt idx="265">
                  <c:v>2003.9350581793301</c:v>
                </c:pt>
                <c:pt idx="266">
                  <c:v>2003.9443394934976</c:v>
                </c:pt>
                <c:pt idx="267">
                  <c:v>2003.9489390828201</c:v>
                </c:pt>
                <c:pt idx="268">
                  <c:v>2003.9582203969878</c:v>
                </c:pt>
                <c:pt idx="269">
                  <c:v>2003.9721013004801</c:v>
                </c:pt>
                <c:pt idx="270">
                  <c:v>2003.9767008898016</c:v>
                </c:pt>
                <c:pt idx="271">
                  <c:v>2003.9813826146476</c:v>
                </c:pt>
                <c:pt idx="272">
                  <c:v>2003.9952635181382</c:v>
                </c:pt>
                <c:pt idx="273">
                  <c:v>2003.9998631074611</c:v>
                </c:pt>
                <c:pt idx="274">
                  <c:v>2004.0044626967829</c:v>
                </c:pt>
                <c:pt idx="275">
                  <c:v>2004.0183436002737</c:v>
                </c:pt>
                <c:pt idx="276">
                  <c:v>2004.02302532512</c:v>
                </c:pt>
                <c:pt idx="277">
                  <c:v>2004.0323066392878</c:v>
                </c:pt>
                <c:pt idx="278">
                  <c:v>2004.0415058179328</c:v>
                </c:pt>
                <c:pt idx="279">
                  <c:v>2004.0507871321013</c:v>
                </c:pt>
                <c:pt idx="280">
                  <c:v>2004.0646680355908</c:v>
                </c:pt>
                <c:pt idx="281">
                  <c:v>2004.0831485283977</c:v>
                </c:pt>
                <c:pt idx="282">
                  <c:v>2004.0970294318959</c:v>
                </c:pt>
                <c:pt idx="283">
                  <c:v>2004.1017111567419</c:v>
                </c:pt>
                <c:pt idx="284">
                  <c:v>2004.110910335382</c:v>
                </c:pt>
                <c:pt idx="285">
                  <c:v>2004.1155920602371</c:v>
                </c:pt>
                <c:pt idx="286">
                  <c:v>2004.1247912388721</c:v>
                </c:pt>
                <c:pt idx="287">
                  <c:v>2004.1294729637234</c:v>
                </c:pt>
                <c:pt idx="288">
                  <c:v>2004.1433538672143</c:v>
                </c:pt>
                <c:pt idx="289">
                  <c:v>2004.1525530458589</c:v>
                </c:pt>
                <c:pt idx="290">
                  <c:v>2004.1664339493498</c:v>
                </c:pt>
                <c:pt idx="291">
                  <c:v>2004.1757152635182</c:v>
                </c:pt>
                <c:pt idx="292">
                  <c:v>2004.1757152635182</c:v>
                </c:pt>
                <c:pt idx="293">
                  <c:v>2004.180314852832</c:v>
                </c:pt>
                <c:pt idx="294">
                  <c:v>2004.1895961670089</c:v>
                </c:pt>
                <c:pt idx="295">
                  <c:v>2004.2034770704997</c:v>
                </c:pt>
                <c:pt idx="296">
                  <c:v>2004.2266392881611</c:v>
                </c:pt>
                <c:pt idx="297">
                  <c:v>2004.2451197809767</c:v>
                </c:pt>
                <c:pt idx="298">
                  <c:v>2004.2544010951399</c:v>
                </c:pt>
                <c:pt idx="299">
                  <c:v>2004.259000684463</c:v>
                </c:pt>
                <c:pt idx="300">
                  <c:v>2004.259000684463</c:v>
                </c:pt>
                <c:pt idx="301">
                  <c:v>2004.2636002737852</c:v>
                </c:pt>
                <c:pt idx="302">
                  <c:v>2004.2728815879534</c:v>
                </c:pt>
                <c:pt idx="303">
                  <c:v>2004.2774811772761</c:v>
                </c:pt>
                <c:pt idx="304">
                  <c:v>2004.2913620807667</c:v>
                </c:pt>
                <c:pt idx="305">
                  <c:v>2004.2913620807667</c:v>
                </c:pt>
                <c:pt idx="306">
                  <c:v>2004.2960438056125</c:v>
                </c:pt>
                <c:pt idx="307">
                  <c:v>2004.3099247091034</c:v>
                </c:pt>
                <c:pt idx="308">
                  <c:v>2004.3284052019158</c:v>
                </c:pt>
                <c:pt idx="309">
                  <c:v>2004.3468856947311</c:v>
                </c:pt>
                <c:pt idx="310">
                  <c:v>2004.3654483230648</c:v>
                </c:pt>
                <c:pt idx="311">
                  <c:v>2004.3747296372349</c:v>
                </c:pt>
                <c:pt idx="312">
                  <c:v>2004.3839288158708</c:v>
                </c:pt>
                <c:pt idx="313">
                  <c:v>2004.3932101300438</c:v>
                </c:pt>
                <c:pt idx="314">
                  <c:v>2004.4070910335411</c:v>
                </c:pt>
                <c:pt idx="315">
                  <c:v>2004.4070910335411</c:v>
                </c:pt>
                <c:pt idx="316">
                  <c:v>2004.4163723477081</c:v>
                </c:pt>
                <c:pt idx="317">
                  <c:v>2004.4209719370301</c:v>
                </c:pt>
                <c:pt idx="318">
                  <c:v>2004.4209719370301</c:v>
                </c:pt>
                <c:pt idx="319">
                  <c:v>2004.4255715263564</c:v>
                </c:pt>
                <c:pt idx="320">
                  <c:v>2004.4302532511981</c:v>
                </c:pt>
                <c:pt idx="321">
                  <c:v>2004.4441341546878</c:v>
                </c:pt>
                <c:pt idx="322">
                  <c:v>2004.4533333333291</c:v>
                </c:pt>
                <c:pt idx="323">
                  <c:v>2004.4580150581801</c:v>
                </c:pt>
                <c:pt idx="324">
                  <c:v>2004.4672142368195</c:v>
                </c:pt>
                <c:pt idx="325">
                  <c:v>2004.4718959616741</c:v>
                </c:pt>
                <c:pt idx="326">
                  <c:v>2004.4810951403151</c:v>
                </c:pt>
                <c:pt idx="327">
                  <c:v>2004.4903764544829</c:v>
                </c:pt>
                <c:pt idx="328">
                  <c:v>2004.504257357974</c:v>
                </c:pt>
                <c:pt idx="329">
                  <c:v>2004.5088569473003</c:v>
                </c:pt>
                <c:pt idx="330">
                  <c:v>2004.5088569473003</c:v>
                </c:pt>
                <c:pt idx="331">
                  <c:v>2004.5135386721424</c:v>
                </c:pt>
                <c:pt idx="332">
                  <c:v>2004.5274195756328</c:v>
                </c:pt>
                <c:pt idx="333">
                  <c:v>2004.5366187542811</c:v>
                </c:pt>
                <c:pt idx="334">
                  <c:v>2004.5413004791228</c:v>
                </c:pt>
                <c:pt idx="335">
                  <c:v>2004.5459000684464</c:v>
                </c:pt>
                <c:pt idx="336">
                  <c:v>2004.5551813826189</c:v>
                </c:pt>
                <c:pt idx="337">
                  <c:v>2004.5776865160849</c:v>
                </c:pt>
                <c:pt idx="338">
                  <c:v>2004.5982203969843</c:v>
                </c:pt>
                <c:pt idx="339">
                  <c:v>2004.6186721423683</c:v>
                </c:pt>
                <c:pt idx="340">
                  <c:v>2004.6341136208048</c:v>
                </c:pt>
                <c:pt idx="341">
                  <c:v>2004.6648323066347</c:v>
                </c:pt>
                <c:pt idx="342">
                  <c:v>2004.6801916495549</c:v>
                </c:pt>
                <c:pt idx="343">
                  <c:v>2004.6956331279951</c:v>
                </c:pt>
                <c:pt idx="344">
                  <c:v>2004.6904585900022</c:v>
                </c:pt>
                <c:pt idx="345">
                  <c:v>2004.7160848733745</c:v>
                </c:pt>
                <c:pt idx="346">
                  <c:v>2004.7315263518128</c:v>
                </c:pt>
                <c:pt idx="347">
                  <c:v>2004.7417111567431</c:v>
                </c:pt>
                <c:pt idx="348">
                  <c:v>2004.7519780971936</c:v>
                </c:pt>
                <c:pt idx="349">
                  <c:v>2004.7776043805613</c:v>
                </c:pt>
                <c:pt idx="350">
                  <c:v>2004.7981382614648</c:v>
                </c:pt>
                <c:pt idx="351">
                  <c:v>2004.8288569472963</c:v>
                </c:pt>
                <c:pt idx="352">
                  <c:v>2004.8545653661881</c:v>
                </c:pt>
                <c:pt idx="353">
                  <c:v>2004.8801916495552</c:v>
                </c:pt>
                <c:pt idx="354">
                  <c:v>2004.8852840520192</c:v>
                </c:pt>
                <c:pt idx="355">
                  <c:v>2004.9109103353858</c:v>
                </c:pt>
                <c:pt idx="356">
                  <c:v>2004.9417111567461</c:v>
                </c:pt>
                <c:pt idx="357">
                  <c:v>2004.9621629021219</c:v>
                </c:pt>
                <c:pt idx="358">
                  <c:v>2004.9826967830261</c:v>
                </c:pt>
                <c:pt idx="359">
                  <c:v>2005.0083230663929</c:v>
                </c:pt>
                <c:pt idx="360">
                  <c:v>2005.0236824093088</c:v>
                </c:pt>
                <c:pt idx="361">
                  <c:v>2005.0442162902098</c:v>
                </c:pt>
                <c:pt idx="362">
                  <c:v>2005.0698425735798</c:v>
                </c:pt>
                <c:pt idx="363">
                  <c:v>2005.1057357973991</c:v>
                </c:pt>
                <c:pt idx="364">
                  <c:v>2005.121095140315</c:v>
                </c:pt>
                <c:pt idx="365">
                  <c:v>2005.1365366187542</c:v>
                </c:pt>
                <c:pt idx="366">
                  <c:v>2005.167255304586</c:v>
                </c:pt>
                <c:pt idx="367">
                  <c:v>2005.172429842569</c:v>
                </c:pt>
                <c:pt idx="368">
                  <c:v>2005.1928815879528</c:v>
                </c:pt>
                <c:pt idx="369">
                  <c:v>2005.218507871321</c:v>
                </c:pt>
                <c:pt idx="370">
                  <c:v>2005.218507871321</c:v>
                </c:pt>
                <c:pt idx="371">
                  <c:v>2005.2287748117731</c:v>
                </c:pt>
                <c:pt idx="372">
                  <c:v>2005.2441341546878</c:v>
                </c:pt>
                <c:pt idx="373">
                  <c:v>2005.2493086926759</c:v>
                </c:pt>
                <c:pt idx="374">
                  <c:v>2005.2595756331311</c:v>
                </c:pt>
                <c:pt idx="375">
                  <c:v>2005.2800273785078</c:v>
                </c:pt>
                <c:pt idx="376">
                  <c:v>2005.2954688569448</c:v>
                </c:pt>
                <c:pt idx="377">
                  <c:v>2005.321095140315</c:v>
                </c:pt>
                <c:pt idx="378">
                  <c:v>2005.3620807665982</c:v>
                </c:pt>
                <c:pt idx="379">
                  <c:v>2005.3723477070498</c:v>
                </c:pt>
                <c:pt idx="380">
                  <c:v>2005.3826146475008</c:v>
                </c:pt>
                <c:pt idx="381">
                  <c:v>2005.3928815879528</c:v>
                </c:pt>
                <c:pt idx="382">
                  <c:v>2005.418507871321</c:v>
                </c:pt>
                <c:pt idx="383">
                  <c:v>2005.4286926762511</c:v>
                </c:pt>
                <c:pt idx="384">
                  <c:v>2005.4389596167011</c:v>
                </c:pt>
                <c:pt idx="385">
                  <c:v>2005.4594934976051</c:v>
                </c:pt>
                <c:pt idx="386">
                  <c:v>2005.4645859000711</c:v>
                </c:pt>
                <c:pt idx="387">
                  <c:v>2005.469760438056</c:v>
                </c:pt>
                <c:pt idx="388">
                  <c:v>2005.4748528405203</c:v>
                </c:pt>
                <c:pt idx="389">
                  <c:v>2005.4800273785079</c:v>
                </c:pt>
                <c:pt idx="390">
                  <c:v>2005.4902121834359</c:v>
                </c:pt>
                <c:pt idx="391">
                  <c:v>2005.4953867214251</c:v>
                </c:pt>
                <c:pt idx="392">
                  <c:v>2005.5056536618818</c:v>
                </c:pt>
                <c:pt idx="393">
                  <c:v>2005.5159206023272</c:v>
                </c:pt>
                <c:pt idx="394">
                  <c:v>2005.5210130047913</c:v>
                </c:pt>
                <c:pt idx="395">
                  <c:v>2005.5261054072594</c:v>
                </c:pt>
                <c:pt idx="396">
                  <c:v>2005.5312799452431</c:v>
                </c:pt>
                <c:pt idx="397">
                  <c:v>2005.5363723477071</c:v>
                </c:pt>
                <c:pt idx="398">
                  <c:v>2005.5466392881601</c:v>
                </c:pt>
                <c:pt idx="399">
                  <c:v>2005.5518138261464</c:v>
                </c:pt>
                <c:pt idx="400">
                  <c:v>2005.5569062286106</c:v>
                </c:pt>
                <c:pt idx="401">
                  <c:v>2005.5619986310746</c:v>
                </c:pt>
                <c:pt idx="402">
                  <c:v>2005.5876249144408</c:v>
                </c:pt>
                <c:pt idx="403">
                  <c:v>2005.6081587953456</c:v>
                </c:pt>
                <c:pt idx="404">
                  <c:v>2005.6235181382608</c:v>
                </c:pt>
                <c:pt idx="405">
                  <c:v>2005.6286926762491</c:v>
                </c:pt>
                <c:pt idx="406">
                  <c:v>2005.649144421629</c:v>
                </c:pt>
                <c:pt idx="407">
                  <c:v>2005.6645859000685</c:v>
                </c:pt>
                <c:pt idx="408">
                  <c:v>2005.6953045858959</c:v>
                </c:pt>
                <c:pt idx="409">
                  <c:v>2005.7055715263559</c:v>
                </c:pt>
                <c:pt idx="410">
                  <c:v>2005.7158384668035</c:v>
                </c:pt>
                <c:pt idx="411">
                  <c:v>2005.7209308692677</c:v>
                </c:pt>
                <c:pt idx="412">
                  <c:v>2005.7261054072605</c:v>
                </c:pt>
                <c:pt idx="413">
                  <c:v>2005.7311978097193</c:v>
                </c:pt>
                <c:pt idx="414">
                  <c:v>2005.7414647501712</c:v>
                </c:pt>
                <c:pt idx="415">
                  <c:v>2005.7568240930868</c:v>
                </c:pt>
                <c:pt idx="416">
                  <c:v>2005.7773579739903</c:v>
                </c:pt>
                <c:pt idx="417">
                  <c:v>2005.7978918548938</c:v>
                </c:pt>
                <c:pt idx="418">
                  <c:v>2005.8029842573524</c:v>
                </c:pt>
                <c:pt idx="419">
                  <c:v>2005.8235181382609</c:v>
                </c:pt>
                <c:pt idx="420">
                  <c:v>2005.8542368240874</c:v>
                </c:pt>
                <c:pt idx="421">
                  <c:v>2005.8645037645451</c:v>
                </c:pt>
                <c:pt idx="422">
                  <c:v>2005.8747707049959</c:v>
                </c:pt>
                <c:pt idx="423">
                  <c:v>2005.9054893908283</c:v>
                </c:pt>
                <c:pt idx="424">
                  <c:v>2005.9106639288161</c:v>
                </c:pt>
                <c:pt idx="425">
                  <c:v>2005.9157563312863</c:v>
                </c:pt>
                <c:pt idx="426">
                  <c:v>2005.9260232717331</c:v>
                </c:pt>
                <c:pt idx="427">
                  <c:v>2005.9413826146474</c:v>
                </c:pt>
                <c:pt idx="428">
                  <c:v>2005.9465571526434</c:v>
                </c:pt>
                <c:pt idx="429">
                  <c:v>2005.9568240930869</c:v>
                </c:pt>
                <c:pt idx="430">
                  <c:v>2005.9772758384668</c:v>
                </c:pt>
                <c:pt idx="431">
                  <c:v>2005.9875427789186</c:v>
                </c:pt>
                <c:pt idx="432">
                  <c:v>2005.9978097193703</c:v>
                </c:pt>
                <c:pt idx="433">
                  <c:v>2006.0234360027378</c:v>
                </c:pt>
                <c:pt idx="434">
                  <c:v>2006.0490622861055</c:v>
                </c:pt>
                <c:pt idx="435">
                  <c:v>2006.0593292265548</c:v>
                </c:pt>
                <c:pt idx="436">
                  <c:v>2006.0644216290198</c:v>
                </c:pt>
                <c:pt idx="437">
                  <c:v>2006.0695961670101</c:v>
                </c:pt>
                <c:pt idx="438">
                  <c:v>2006.0849555099246</c:v>
                </c:pt>
                <c:pt idx="439">
                  <c:v>2006.0900479123848</c:v>
                </c:pt>
                <c:pt idx="440">
                  <c:v>2006.1105817932971</c:v>
                </c:pt>
                <c:pt idx="441">
                  <c:v>2006.120848733744</c:v>
                </c:pt>
                <c:pt idx="442">
                  <c:v>2006.1362080766598</c:v>
                </c:pt>
                <c:pt idx="443">
                  <c:v>2006.1413826146431</c:v>
                </c:pt>
                <c:pt idx="444">
                  <c:v>2006.1567419575629</c:v>
                </c:pt>
                <c:pt idx="445">
                  <c:v>2006.1670088980104</c:v>
                </c:pt>
                <c:pt idx="446">
                  <c:v>2006.1823682409263</c:v>
                </c:pt>
                <c:pt idx="447">
                  <c:v>2006.2182614647566</c:v>
                </c:pt>
                <c:pt idx="448">
                  <c:v>2006.2336208076658</c:v>
                </c:pt>
                <c:pt idx="449">
                  <c:v>2006.2489801505817</c:v>
                </c:pt>
                <c:pt idx="450">
                  <c:v>2006.2592470910336</c:v>
                </c:pt>
                <c:pt idx="451">
                  <c:v>2006.2695140314852</c:v>
                </c:pt>
                <c:pt idx="452">
                  <c:v>2006.279780971937</c:v>
                </c:pt>
                <c:pt idx="453">
                  <c:v>2006.2900479123878</c:v>
                </c:pt>
                <c:pt idx="454">
                  <c:v>2006.3104996577686</c:v>
                </c:pt>
                <c:pt idx="455">
                  <c:v>2006.3207665982204</c:v>
                </c:pt>
                <c:pt idx="456">
                  <c:v>2006.3207665982204</c:v>
                </c:pt>
                <c:pt idx="457">
                  <c:v>2006.3310191780822</c:v>
                </c:pt>
                <c:pt idx="458">
                  <c:v>2006.3419397260272</c:v>
                </c:pt>
                <c:pt idx="459">
                  <c:v>2006.3501315068447</c:v>
                </c:pt>
                <c:pt idx="460">
                  <c:v>2006.3556136986301</c:v>
                </c:pt>
                <c:pt idx="461">
                  <c:v>2006.3638054794508</c:v>
                </c:pt>
                <c:pt idx="462">
                  <c:v>2006.3692849315048</c:v>
                </c:pt>
                <c:pt idx="463">
                  <c:v>2006.372030136981</c:v>
                </c:pt>
                <c:pt idx="464">
                  <c:v>2006.3802383561592</c:v>
                </c:pt>
                <c:pt idx="465">
                  <c:v>2006.3884356164331</c:v>
                </c:pt>
                <c:pt idx="466">
                  <c:v>2006.3911753424657</c:v>
                </c:pt>
                <c:pt idx="467">
                  <c:v>2006.3939178082192</c:v>
                </c:pt>
                <c:pt idx="468">
                  <c:v>2006.3993753424656</c:v>
                </c:pt>
                <c:pt idx="469">
                  <c:v>2006.4157698630204</c:v>
                </c:pt>
                <c:pt idx="470">
                  <c:v>2006.423961643836</c:v>
                </c:pt>
                <c:pt idx="471">
                  <c:v>2006.4294164383548</c:v>
                </c:pt>
                <c:pt idx="472">
                  <c:v>2006.4294082191748</c:v>
                </c:pt>
                <c:pt idx="473">
                  <c:v>2006.4375972602811</c:v>
                </c:pt>
                <c:pt idx="474">
                  <c:v>2006.4457945205481</c:v>
                </c:pt>
                <c:pt idx="475">
                  <c:v>2006.4458054794559</c:v>
                </c:pt>
                <c:pt idx="476">
                  <c:v>2006.4512602739726</c:v>
                </c:pt>
                <c:pt idx="477">
                  <c:v>2006.4567260273973</c:v>
                </c:pt>
                <c:pt idx="478">
                  <c:v>2006.4621972602761</c:v>
                </c:pt>
                <c:pt idx="479">
                  <c:v>2006.470389041096</c:v>
                </c:pt>
                <c:pt idx="480">
                  <c:v>2006.4758465753398</c:v>
                </c:pt>
                <c:pt idx="481">
                  <c:v>2006.4785753424712</c:v>
                </c:pt>
                <c:pt idx="482">
                  <c:v>2006.4867780821969</c:v>
                </c:pt>
                <c:pt idx="483">
                  <c:v>2006.4895041095901</c:v>
                </c:pt>
                <c:pt idx="484">
                  <c:v>2006.500430136982</c:v>
                </c:pt>
                <c:pt idx="485">
                  <c:v>2006.5086356164384</c:v>
                </c:pt>
                <c:pt idx="486">
                  <c:v>2006.5141068493097</c:v>
                </c:pt>
                <c:pt idx="487">
                  <c:v>2006.5222986301358</c:v>
                </c:pt>
                <c:pt idx="488">
                  <c:v>2006.5277698630161</c:v>
                </c:pt>
                <c:pt idx="489">
                  <c:v>2006.530509589041</c:v>
                </c:pt>
                <c:pt idx="490">
                  <c:v>2006.538709589041</c:v>
                </c:pt>
                <c:pt idx="491">
                  <c:v>2006.5441808219148</c:v>
                </c:pt>
                <c:pt idx="492">
                  <c:v>2006.5496493150679</c:v>
                </c:pt>
                <c:pt idx="493">
                  <c:v>2006.5551068493148</c:v>
                </c:pt>
                <c:pt idx="494">
                  <c:v>2006.5578356164378</c:v>
                </c:pt>
                <c:pt idx="495">
                  <c:v>2006.5632958904098</c:v>
                </c:pt>
                <c:pt idx="496">
                  <c:v>2006.5687671232943</c:v>
                </c:pt>
                <c:pt idx="497">
                  <c:v>2006.5769589041101</c:v>
                </c:pt>
                <c:pt idx="498">
                  <c:v>2006.5824219178016</c:v>
                </c:pt>
                <c:pt idx="499">
                  <c:v>2006.5851506849315</c:v>
                </c:pt>
                <c:pt idx="500">
                  <c:v>2006.5878794520561</c:v>
                </c:pt>
                <c:pt idx="501">
                  <c:v>2006.5960712328758</c:v>
                </c:pt>
                <c:pt idx="502">
                  <c:v>2006.6042739726026</c:v>
                </c:pt>
                <c:pt idx="503">
                  <c:v>2006.604276712324</c:v>
                </c:pt>
                <c:pt idx="504">
                  <c:v>2006.6124739726026</c:v>
                </c:pt>
                <c:pt idx="505">
                  <c:v>2006.6179315068478</c:v>
                </c:pt>
                <c:pt idx="506">
                  <c:v>2006.6233863013651</c:v>
                </c:pt>
                <c:pt idx="507">
                  <c:v>2006.6315917808217</c:v>
                </c:pt>
                <c:pt idx="508">
                  <c:v>2006.6452547945205</c:v>
                </c:pt>
                <c:pt idx="509">
                  <c:v>2006.6561835616437</c:v>
                </c:pt>
                <c:pt idx="510">
                  <c:v>2006.6671095890408</c:v>
                </c:pt>
                <c:pt idx="511">
                  <c:v>2006.6753013698628</c:v>
                </c:pt>
                <c:pt idx="512">
                  <c:v>2006.6834931506849</c:v>
                </c:pt>
                <c:pt idx="513">
                  <c:v>2006.6916849315048</c:v>
                </c:pt>
                <c:pt idx="514">
                  <c:v>2006.6998821917807</c:v>
                </c:pt>
                <c:pt idx="515">
                  <c:v>2006.7026219178078</c:v>
                </c:pt>
                <c:pt idx="516">
                  <c:v>2006.7053589041111</c:v>
                </c:pt>
                <c:pt idx="517">
                  <c:v>2006.7135479452061</c:v>
                </c:pt>
                <c:pt idx="518">
                  <c:v>2006.7190054794519</c:v>
                </c:pt>
                <c:pt idx="519">
                  <c:v>2006.7217178082201</c:v>
                </c:pt>
                <c:pt idx="520">
                  <c:v>2006.7271726027411</c:v>
                </c:pt>
                <c:pt idx="521">
                  <c:v>2006.7271616438361</c:v>
                </c:pt>
                <c:pt idx="522">
                  <c:v>2006.7353506849315</c:v>
                </c:pt>
                <c:pt idx="523">
                  <c:v>2006.7353342465749</c:v>
                </c:pt>
                <c:pt idx="524">
                  <c:v>2006.7408109589028</c:v>
                </c:pt>
                <c:pt idx="525">
                  <c:v>2006.7435506849315</c:v>
                </c:pt>
                <c:pt idx="526">
                  <c:v>2006.7517452054794</c:v>
                </c:pt>
                <c:pt idx="527">
                  <c:v>2006.7599369863008</c:v>
                </c:pt>
                <c:pt idx="528">
                  <c:v>2006.7708739726031</c:v>
                </c:pt>
                <c:pt idx="529">
                  <c:v>2006.7736109589</c:v>
                </c:pt>
                <c:pt idx="530">
                  <c:v>2006.7818</c:v>
                </c:pt>
                <c:pt idx="531">
                  <c:v>2006.7927315068478</c:v>
                </c:pt>
                <c:pt idx="532">
                  <c:v>2006.8063972602761</c:v>
                </c:pt>
                <c:pt idx="533">
                  <c:v>2006.8118547945205</c:v>
                </c:pt>
                <c:pt idx="534">
                  <c:v>2006.8200547945205</c:v>
                </c:pt>
                <c:pt idx="535">
                  <c:v>2006.8282438356148</c:v>
                </c:pt>
                <c:pt idx="536">
                  <c:v>2006.8391671232921</c:v>
                </c:pt>
                <c:pt idx="537">
                  <c:v>2006.8500931506851</c:v>
                </c:pt>
                <c:pt idx="538">
                  <c:v>2006.8528219178036</c:v>
                </c:pt>
                <c:pt idx="539">
                  <c:v>2006.8610273972602</c:v>
                </c:pt>
                <c:pt idx="540">
                  <c:v>2006.8692191780822</c:v>
                </c:pt>
                <c:pt idx="541">
                  <c:v>2006.8774273972599</c:v>
                </c:pt>
                <c:pt idx="542">
                  <c:v>2006.8856301369858</c:v>
                </c:pt>
                <c:pt idx="543">
                  <c:v>2006.8965534246643</c:v>
                </c:pt>
                <c:pt idx="544">
                  <c:v>2006.9074849315068</c:v>
                </c:pt>
                <c:pt idx="545">
                  <c:v>2006.9156712328765</c:v>
                </c:pt>
                <c:pt idx="546">
                  <c:v>2006.9211232876712</c:v>
                </c:pt>
                <c:pt idx="547">
                  <c:v>2006.9265780821988</c:v>
                </c:pt>
                <c:pt idx="548">
                  <c:v>2006.9238410958899</c:v>
                </c:pt>
                <c:pt idx="549">
                  <c:v>2006.9347808219177</c:v>
                </c:pt>
                <c:pt idx="550">
                  <c:v>2006.9402438356158</c:v>
                </c:pt>
                <c:pt idx="551">
                  <c:v>2006.9457041095911</c:v>
                </c:pt>
                <c:pt idx="552">
                  <c:v>2006.9456958904111</c:v>
                </c:pt>
                <c:pt idx="553">
                  <c:v>2006.9511534246631</c:v>
                </c:pt>
                <c:pt idx="554">
                  <c:v>2006.9538958904109</c:v>
                </c:pt>
                <c:pt idx="555">
                  <c:v>2006.9566356164382</c:v>
                </c:pt>
                <c:pt idx="556">
                  <c:v>2006.9648328767098</c:v>
                </c:pt>
                <c:pt idx="557">
                  <c:v>2006.9784904109588</c:v>
                </c:pt>
                <c:pt idx="558">
                  <c:v>2006.9921397260273</c:v>
                </c:pt>
                <c:pt idx="559">
                  <c:v>2006.9975972602804</c:v>
                </c:pt>
                <c:pt idx="560">
                  <c:v>2007.0030547945205</c:v>
                </c:pt>
                <c:pt idx="561">
                  <c:v>2007.0057753424712</c:v>
                </c:pt>
                <c:pt idx="562">
                  <c:v>2007.0139808219178</c:v>
                </c:pt>
                <c:pt idx="563">
                  <c:v>2007.0221726027401</c:v>
                </c:pt>
                <c:pt idx="564">
                  <c:v>2007.0248986301358</c:v>
                </c:pt>
                <c:pt idx="565">
                  <c:v>2007.0330904109578</c:v>
                </c:pt>
                <c:pt idx="566">
                  <c:v>2007.0358328767122</c:v>
                </c:pt>
                <c:pt idx="567">
                  <c:v>2007.041304109589</c:v>
                </c:pt>
                <c:pt idx="568">
                  <c:v>2007.0522219178026</c:v>
                </c:pt>
                <c:pt idx="569">
                  <c:v>2007.0658739726061</c:v>
                </c:pt>
                <c:pt idx="570">
                  <c:v>2007.0740630136986</c:v>
                </c:pt>
                <c:pt idx="571">
                  <c:v>2007.0795205479449</c:v>
                </c:pt>
                <c:pt idx="572">
                  <c:v>2007.0877068493148</c:v>
                </c:pt>
                <c:pt idx="573">
                  <c:v>2007.0904328767069</c:v>
                </c:pt>
                <c:pt idx="574">
                  <c:v>2007.0986356164378</c:v>
                </c:pt>
                <c:pt idx="575">
                  <c:v>2007.1068273972603</c:v>
                </c:pt>
                <c:pt idx="576">
                  <c:v>2007.1003213854258</c:v>
                </c:pt>
                <c:pt idx="577">
                  <c:v>2007.1172705379638</c:v>
                </c:pt>
                <c:pt idx="578">
                  <c:v>2007.1202615648876</c:v>
                </c:pt>
                <c:pt idx="579">
                  <c:v>2007.1282376366698</c:v>
                </c:pt>
                <c:pt idx="580">
                  <c:v>2007.1372107174298</c:v>
                </c:pt>
                <c:pt idx="581">
                  <c:v>2007.1392047353718</c:v>
                </c:pt>
                <c:pt idx="582">
                  <c:v>2007.1511688430528</c:v>
                </c:pt>
                <c:pt idx="583">
                  <c:v>2007.1531628609978</c:v>
                </c:pt>
                <c:pt idx="584">
                  <c:v>2007.1531628609978</c:v>
                </c:pt>
                <c:pt idx="585">
                  <c:v>2007.162135941757</c:v>
                </c:pt>
                <c:pt idx="586">
                  <c:v>2007.1641299596986</c:v>
                </c:pt>
                <c:pt idx="587">
                  <c:v>2007.1641299596986</c:v>
                </c:pt>
                <c:pt idx="588">
                  <c:v>2007.162135941757</c:v>
                </c:pt>
                <c:pt idx="589">
                  <c:v>2007.1701120135365</c:v>
                </c:pt>
                <c:pt idx="590">
                  <c:v>2007.1760940673798</c:v>
                </c:pt>
                <c:pt idx="591">
                  <c:v>2007.1780880853248</c:v>
                </c:pt>
                <c:pt idx="592">
                  <c:v>2007.1870611660861</c:v>
                </c:pt>
                <c:pt idx="593">
                  <c:v>2007.1900521930029</c:v>
                </c:pt>
                <c:pt idx="594">
                  <c:v>2007.1980282647878</c:v>
                </c:pt>
                <c:pt idx="595">
                  <c:v>2007.2060043365725</c:v>
                </c:pt>
                <c:pt idx="596">
                  <c:v>2007.219962462201</c:v>
                </c:pt>
                <c:pt idx="597">
                  <c:v>2007.2309295608995</c:v>
                </c:pt>
                <c:pt idx="598">
                  <c:v>2007.2369116147381</c:v>
                </c:pt>
                <c:pt idx="599">
                  <c:v>2007.2418966596028</c:v>
                </c:pt>
                <c:pt idx="600">
                  <c:v>2007.2508697403657</c:v>
                </c:pt>
                <c:pt idx="601">
                  <c:v>2007.2508697403657</c:v>
                </c:pt>
                <c:pt idx="602">
                  <c:v>2007.2648278659842</c:v>
                </c:pt>
                <c:pt idx="603">
                  <c:v>2007.2757949646923</c:v>
                </c:pt>
                <c:pt idx="604">
                  <c:v>2007.2807800095536</c:v>
                </c:pt>
                <c:pt idx="605">
                  <c:v>2007.2947381351748</c:v>
                </c:pt>
                <c:pt idx="606">
                  <c:v>2007.3176693415624</c:v>
                </c:pt>
                <c:pt idx="607">
                  <c:v>2007.3396035389649</c:v>
                </c:pt>
                <c:pt idx="608">
                  <c:v>2007.3505706376693</c:v>
                </c:pt>
                <c:pt idx="609">
                  <c:v>2007.3705108171298</c:v>
                </c:pt>
                <c:pt idx="610">
                  <c:v>2007.3754958619959</c:v>
                </c:pt>
                <c:pt idx="611">
                  <c:v>2007.3864629607001</c:v>
                </c:pt>
                <c:pt idx="612">
                  <c:v>2007.3954360414548</c:v>
                </c:pt>
                <c:pt idx="613">
                  <c:v>2007.4034121132424</c:v>
                </c:pt>
                <c:pt idx="614">
                  <c:v>2007.409394167081</c:v>
                </c:pt>
                <c:pt idx="615">
                  <c:v>2007.4233522927041</c:v>
                </c:pt>
                <c:pt idx="616">
                  <c:v>2007.4393044362735</c:v>
                </c:pt>
                <c:pt idx="617">
                  <c:v>2007.456253588816</c:v>
                </c:pt>
                <c:pt idx="618">
                  <c:v>2007.46722068752</c:v>
                </c:pt>
                <c:pt idx="619">
                  <c:v>2007.4981279656861</c:v>
                </c:pt>
                <c:pt idx="620">
                  <c:v>2007.5031130105506</c:v>
                </c:pt>
                <c:pt idx="621">
                  <c:v>2007.5090950643901</c:v>
                </c:pt>
                <c:pt idx="622">
                  <c:v>2007.5120860913078</c:v>
                </c:pt>
                <c:pt idx="623">
                  <c:v>2007.514080109255</c:v>
                </c:pt>
                <c:pt idx="624">
                  <c:v>2007.5310292617969</c:v>
                </c:pt>
                <c:pt idx="625">
                  <c:v>2007.54498738742</c:v>
                </c:pt>
                <c:pt idx="626">
                  <c:v>2007.5619365399548</c:v>
                </c:pt>
                <c:pt idx="627">
                  <c:v>2007.575894665586</c:v>
                </c:pt>
                <c:pt idx="628">
                  <c:v>2007.5838707373698</c:v>
                </c:pt>
                <c:pt idx="629">
                  <c:v>2007.5948378360695</c:v>
                </c:pt>
                <c:pt idx="630">
                  <c:v>2007.6087959617014</c:v>
                </c:pt>
                <c:pt idx="631">
                  <c:v>2007.6227540873199</c:v>
                </c:pt>
                <c:pt idx="632">
                  <c:v>2007.642694266782</c:v>
                </c:pt>
                <c:pt idx="633">
                  <c:v>2007.6586464103498</c:v>
                </c:pt>
                <c:pt idx="634">
                  <c:v>2007.6785865898128</c:v>
                </c:pt>
                <c:pt idx="635">
                  <c:v>2007.6895536885181</c:v>
                </c:pt>
                <c:pt idx="636">
                  <c:v>2007.7084968590048</c:v>
                </c:pt>
                <c:pt idx="637">
                  <c:v>2007.7204609666821</c:v>
                </c:pt>
                <c:pt idx="638">
                  <c:v>2007.7204609666821</c:v>
                </c:pt>
                <c:pt idx="639">
                  <c:v>2007.7254460115448</c:v>
                </c:pt>
                <c:pt idx="640">
                  <c:v>2007.7314280653848</c:v>
                </c:pt>
                <c:pt idx="641">
                  <c:v>2007.7364131102515</c:v>
                </c:pt>
                <c:pt idx="642">
                  <c:v>2007.7394041371708</c:v>
                </c:pt>
                <c:pt idx="643">
                  <c:v>2007.7394041371708</c:v>
                </c:pt>
                <c:pt idx="644">
                  <c:v>2007.7593443166277</c:v>
                </c:pt>
                <c:pt idx="645">
                  <c:v>2007.7673203884158</c:v>
                </c:pt>
                <c:pt idx="646">
                  <c:v>2007.7733024422555</c:v>
                </c:pt>
                <c:pt idx="647">
                  <c:v>2007.7862635589056</c:v>
                </c:pt>
                <c:pt idx="648">
                  <c:v>2007.7842695409593</c:v>
                </c:pt>
                <c:pt idx="649">
                  <c:v>2007.792245612744</c:v>
                </c:pt>
                <c:pt idx="650">
                  <c:v>2007.8002216845287</c:v>
                </c:pt>
                <c:pt idx="651">
                  <c:v>2007.812185792206</c:v>
                </c:pt>
                <c:pt idx="652">
                  <c:v>2007.8171708370708</c:v>
                </c:pt>
                <c:pt idx="653">
                  <c:v>2007.8171708370708</c:v>
                </c:pt>
                <c:pt idx="654">
                  <c:v>2007.831128962694</c:v>
                </c:pt>
                <c:pt idx="655">
                  <c:v>2007.831128962694</c:v>
                </c:pt>
                <c:pt idx="656">
                  <c:v>2007.8341199896129</c:v>
                </c:pt>
                <c:pt idx="657">
                  <c:v>2007.8371110165326</c:v>
                </c:pt>
                <c:pt idx="658">
                  <c:v>2007.8480781152366</c:v>
                </c:pt>
                <c:pt idx="659">
                  <c:v>2007.8590452139354</c:v>
                </c:pt>
                <c:pt idx="660">
                  <c:v>2007.8670212857251</c:v>
                </c:pt>
                <c:pt idx="661">
                  <c:v>2007.8700123126428</c:v>
                </c:pt>
                <c:pt idx="662">
                  <c:v>2007.877988384429</c:v>
                </c:pt>
                <c:pt idx="663">
                  <c:v>2007.8919465100453</c:v>
                </c:pt>
                <c:pt idx="664">
                  <c:v>2007.8979285638898</c:v>
                </c:pt>
                <c:pt idx="665">
                  <c:v>2007.9059046356751</c:v>
                </c:pt>
                <c:pt idx="666">
                  <c:v>2007.9088956626001</c:v>
                </c:pt>
                <c:pt idx="667">
                  <c:v>2007.914877716433</c:v>
                </c:pt>
                <c:pt idx="668">
                  <c:v>2007.9198627613011</c:v>
                </c:pt>
                <c:pt idx="669">
                  <c:v>2007.9308298600031</c:v>
                </c:pt>
                <c:pt idx="670">
                  <c:v>2007.936811913841</c:v>
                </c:pt>
                <c:pt idx="671">
                  <c:v>2007.9447879856261</c:v>
                </c:pt>
                <c:pt idx="672">
                  <c:v>2007.9507700394638</c:v>
                </c:pt>
                <c:pt idx="673">
                  <c:v>2007.9587461112485</c:v>
                </c:pt>
                <c:pt idx="674">
                  <c:v>2007.9677191920061</c:v>
                </c:pt>
                <c:pt idx="675">
                  <c:v>2007.9756952637972</c:v>
                </c:pt>
                <c:pt idx="676">
                  <c:v>2007.9836713355755</c:v>
                </c:pt>
                <c:pt idx="677">
                  <c:v>2008.0006204881181</c:v>
                </c:pt>
                <c:pt idx="678">
                  <c:v>2008.0066025419565</c:v>
                </c:pt>
                <c:pt idx="679">
                  <c:v>2008.0115875868219</c:v>
                </c:pt>
                <c:pt idx="680">
                  <c:v>2008.0115875868219</c:v>
                </c:pt>
                <c:pt idx="681">
                  <c:v>2008.0225546855261</c:v>
                </c:pt>
                <c:pt idx="682">
                  <c:v>2008.0225546855261</c:v>
                </c:pt>
                <c:pt idx="683">
                  <c:v>2008.0315277662885</c:v>
                </c:pt>
                <c:pt idx="684">
                  <c:v>2008.0454858919059</c:v>
                </c:pt>
                <c:pt idx="685">
                  <c:v>2008.0504709367708</c:v>
                </c:pt>
                <c:pt idx="686">
                  <c:v>2008.0564529906103</c:v>
                </c:pt>
                <c:pt idx="687">
                  <c:v>2008.0644290623948</c:v>
                </c:pt>
                <c:pt idx="688">
                  <c:v>2008.0704111162336</c:v>
                </c:pt>
                <c:pt idx="689">
                  <c:v>2008.0704111162336</c:v>
                </c:pt>
                <c:pt idx="690">
                  <c:v>2008.0753961611001</c:v>
                </c:pt>
                <c:pt idx="691">
                  <c:v>2008.0843692418548</c:v>
                </c:pt>
                <c:pt idx="692">
                  <c:v>2008.0973303585015</c:v>
                </c:pt>
                <c:pt idx="693">
                  <c:v>2008.1033124123389</c:v>
                </c:pt>
                <c:pt idx="694">
                  <c:v>2008.1222555828338</c:v>
                </c:pt>
                <c:pt idx="695">
                  <c:v>2008.1222555828338</c:v>
                </c:pt>
                <c:pt idx="696">
                  <c:v>2008.1342196905098</c:v>
                </c:pt>
                <c:pt idx="697">
                  <c:v>2008.1392047353718</c:v>
                </c:pt>
                <c:pt idx="698">
                  <c:v>2008.1392047353718</c:v>
                </c:pt>
                <c:pt idx="699">
                  <c:v>2008.1421957622961</c:v>
                </c:pt>
                <c:pt idx="700">
                  <c:v>2008.1481778161328</c:v>
                </c:pt>
                <c:pt idx="701">
                  <c:v>2008.1611389327797</c:v>
                </c:pt>
                <c:pt idx="702">
                  <c:v>2008.1636297062116</c:v>
                </c:pt>
                <c:pt idx="703">
                  <c:v>2008.1831015766302</c:v>
                </c:pt>
                <c:pt idx="704">
                  <c:v>2008.1914586025648</c:v>
                </c:pt>
                <c:pt idx="705">
                  <c:v>2008.2025734470633</c:v>
                </c:pt>
                <c:pt idx="706">
                  <c:v>2008.208089084178</c:v>
                </c:pt>
                <c:pt idx="707">
                  <c:v>2008.2192039286651</c:v>
                </c:pt>
                <c:pt idx="708">
                  <c:v>2008.2331601619712</c:v>
                </c:pt>
                <c:pt idx="709">
                  <c:v>2008.2442750064608</c:v>
                </c:pt>
                <c:pt idx="710">
                  <c:v>2008.255389850952</c:v>
                </c:pt>
                <c:pt idx="711">
                  <c:v>2008.2609054880681</c:v>
                </c:pt>
                <c:pt idx="712">
                  <c:v>2008.2637468768789</c:v>
                </c:pt>
                <c:pt idx="713">
                  <c:v>2008.2776195399329</c:v>
                </c:pt>
                <c:pt idx="714">
                  <c:v>2008.2859765658654</c:v>
                </c:pt>
                <c:pt idx="715">
                  <c:v>2008.2942500215388</c:v>
                </c:pt>
                <c:pt idx="716">
                  <c:v>2008.3026070474714</c:v>
                </c:pt>
                <c:pt idx="717">
                  <c:v>2008.3137218919608</c:v>
                </c:pt>
                <c:pt idx="718">
                  <c:v>2008.3220789178897</c:v>
                </c:pt>
                <c:pt idx="719">
                  <c:v>2008.333193762385</c:v>
                </c:pt>
                <c:pt idx="720">
                  <c:v>2008.3387929697601</c:v>
                </c:pt>
                <c:pt idx="721">
                  <c:v>2008.347066425433</c:v>
                </c:pt>
                <c:pt idx="722">
                  <c:v>2008.3610226587398</c:v>
                </c:pt>
                <c:pt idx="723">
                  <c:v>2008.369379684673</c:v>
                </c:pt>
                <c:pt idx="724">
                  <c:v>2008.3748953217885</c:v>
                </c:pt>
                <c:pt idx="725">
                  <c:v>2008.3860101662801</c:v>
                </c:pt>
                <c:pt idx="726">
                  <c:v>2008.3943671922116</c:v>
                </c:pt>
                <c:pt idx="727">
                  <c:v>2008.4027242181442</c:v>
                </c:pt>
                <c:pt idx="728">
                  <c:v>2008.40823985526</c:v>
                </c:pt>
                <c:pt idx="729">
                  <c:v>2008.4138390626351</c:v>
                </c:pt>
                <c:pt idx="730">
                  <c:v>2008.4193546997501</c:v>
                </c:pt>
                <c:pt idx="731">
                  <c:v>2008.4193546997501</c:v>
                </c:pt>
                <c:pt idx="732">
                  <c:v>2008.4277117256893</c:v>
                </c:pt>
                <c:pt idx="733">
                  <c:v>2008.4360687516198</c:v>
                </c:pt>
                <c:pt idx="734">
                  <c:v>2008.4555406220411</c:v>
                </c:pt>
                <c:pt idx="735">
                  <c:v>2008.474928922202</c:v>
                </c:pt>
                <c:pt idx="736">
                  <c:v>2008.4805281295769</c:v>
                </c:pt>
                <c:pt idx="737">
                  <c:v>2008.4861273369518</c:v>
                </c:pt>
                <c:pt idx="738">
                  <c:v>2008.4916429740674</c:v>
                </c:pt>
                <c:pt idx="739">
                  <c:v>2008.5</c:v>
                </c:pt>
                <c:pt idx="740">
                  <c:v>2008.5055156371161</c:v>
                </c:pt>
                <c:pt idx="741">
                  <c:v>2008.5111148444898</c:v>
                </c:pt>
                <c:pt idx="742">
                  <c:v>2008.508357025933</c:v>
                </c:pt>
                <c:pt idx="743">
                  <c:v>2008.5166304816105</c:v>
                </c:pt>
                <c:pt idx="744">
                  <c:v>2008.5249875075378</c:v>
                </c:pt>
                <c:pt idx="745">
                  <c:v>2008.5287671232954</c:v>
                </c:pt>
                <c:pt idx="746">
                  <c:v>2008.5479452054794</c:v>
                </c:pt>
                <c:pt idx="747">
                  <c:v>2008.5671232876712</c:v>
                </c:pt>
                <c:pt idx="748">
                  <c:v>2008.5863013698629</c:v>
                </c:pt>
                <c:pt idx="749">
                  <c:v>2008.6054794520551</c:v>
                </c:pt>
                <c:pt idx="750">
                  <c:v>2008.6246575342466</c:v>
                </c:pt>
                <c:pt idx="751">
                  <c:v>2008.6438356164331</c:v>
                </c:pt>
                <c:pt idx="752">
                  <c:v>2008.6630136986298</c:v>
                </c:pt>
                <c:pt idx="753">
                  <c:v>2008.682191780822</c:v>
                </c:pt>
                <c:pt idx="754">
                  <c:v>2008.682191780822</c:v>
                </c:pt>
                <c:pt idx="755">
                  <c:v>2008.7013698630137</c:v>
                </c:pt>
                <c:pt idx="756">
                  <c:v>2008.7205479452061</c:v>
                </c:pt>
                <c:pt idx="757">
                  <c:v>2008.7397260273972</c:v>
                </c:pt>
                <c:pt idx="758">
                  <c:v>2008.7589041095891</c:v>
                </c:pt>
                <c:pt idx="759">
                  <c:v>2008.7780821917811</c:v>
                </c:pt>
                <c:pt idx="760">
                  <c:v>2008.7972602739726</c:v>
                </c:pt>
                <c:pt idx="761">
                  <c:v>2008.8164383561602</c:v>
                </c:pt>
                <c:pt idx="762">
                  <c:v>2008.8356164383558</c:v>
                </c:pt>
                <c:pt idx="763">
                  <c:v>2008.8547945205478</c:v>
                </c:pt>
                <c:pt idx="764">
                  <c:v>2008.8739726027397</c:v>
                </c:pt>
                <c:pt idx="765">
                  <c:v>2008.8931506849308</c:v>
                </c:pt>
                <c:pt idx="766">
                  <c:v>2008.9123287671232</c:v>
                </c:pt>
                <c:pt idx="767">
                  <c:v>2008.9315068493152</c:v>
                </c:pt>
                <c:pt idx="768">
                  <c:v>2008.9506849315069</c:v>
                </c:pt>
                <c:pt idx="769">
                  <c:v>2008.9698630137011</c:v>
                </c:pt>
                <c:pt idx="770">
                  <c:v>2008.9890410958899</c:v>
                </c:pt>
                <c:pt idx="771">
                  <c:v>2009.0082191780823</c:v>
                </c:pt>
                <c:pt idx="772">
                  <c:v>2009.0273972602761</c:v>
                </c:pt>
                <c:pt idx="773">
                  <c:v>2009.0465753424705</c:v>
                </c:pt>
                <c:pt idx="774">
                  <c:v>2009.0657534246654</c:v>
                </c:pt>
                <c:pt idx="775">
                  <c:v>2009.084931506844</c:v>
                </c:pt>
                <c:pt idx="776">
                  <c:v>2009.1041095890398</c:v>
                </c:pt>
                <c:pt idx="777">
                  <c:v>2009.1232876712329</c:v>
                </c:pt>
                <c:pt idx="778">
                  <c:v>2009.1424657534246</c:v>
                </c:pt>
                <c:pt idx="779">
                  <c:v>2009.1616438356148</c:v>
                </c:pt>
                <c:pt idx="780">
                  <c:v>2009.1808219178035</c:v>
                </c:pt>
                <c:pt idx="781">
                  <c:v>2009.1917808219148</c:v>
                </c:pt>
                <c:pt idx="782">
                  <c:v>2009.2109589041111</c:v>
                </c:pt>
                <c:pt idx="783">
                  <c:v>2009.2301369862998</c:v>
                </c:pt>
                <c:pt idx="784">
                  <c:v>2009.2493150684932</c:v>
                </c:pt>
                <c:pt idx="785">
                  <c:v>2009.2684931506851</c:v>
                </c:pt>
                <c:pt idx="786">
                  <c:v>2009.2876712328766</c:v>
                </c:pt>
                <c:pt idx="787">
                  <c:v>2009.3068493150686</c:v>
                </c:pt>
                <c:pt idx="788">
                  <c:v>2009.3260273972603</c:v>
                </c:pt>
                <c:pt idx="789">
                  <c:v>2009.345205479452</c:v>
                </c:pt>
                <c:pt idx="790">
                  <c:v>2009.3643835616438</c:v>
                </c:pt>
                <c:pt idx="791">
                  <c:v>2009.3835616438357</c:v>
                </c:pt>
                <c:pt idx="792">
                  <c:v>2009.4027397260281</c:v>
                </c:pt>
                <c:pt idx="793">
                  <c:v>2009.4219178082201</c:v>
                </c:pt>
                <c:pt idx="794">
                  <c:v>2009.4410958904109</c:v>
                </c:pt>
                <c:pt idx="795">
                  <c:v>2009.4602739726031</c:v>
                </c:pt>
                <c:pt idx="796">
                  <c:v>2009.479452054795</c:v>
                </c:pt>
                <c:pt idx="797">
                  <c:v>2009.4986301369859</c:v>
                </c:pt>
                <c:pt idx="798">
                  <c:v>2009.5178082191778</c:v>
                </c:pt>
                <c:pt idx="799">
                  <c:v>2009.53698630137</c:v>
                </c:pt>
                <c:pt idx="800">
                  <c:v>2009.5561643835617</c:v>
                </c:pt>
                <c:pt idx="801">
                  <c:v>2009.5753424657535</c:v>
                </c:pt>
                <c:pt idx="802">
                  <c:v>2009.5945205479409</c:v>
                </c:pt>
                <c:pt idx="803">
                  <c:v>2009.6136986301358</c:v>
                </c:pt>
                <c:pt idx="804">
                  <c:v>2009.632876712325</c:v>
                </c:pt>
                <c:pt idx="805">
                  <c:v>2009.6520547945206</c:v>
                </c:pt>
                <c:pt idx="806">
                  <c:v>2009.6712328767055</c:v>
                </c:pt>
                <c:pt idx="807">
                  <c:v>2009.6904109588961</c:v>
                </c:pt>
                <c:pt idx="808">
                  <c:v>2009.7095890411013</c:v>
                </c:pt>
                <c:pt idx="809">
                  <c:v>2009.7287671232964</c:v>
                </c:pt>
                <c:pt idx="810">
                  <c:v>2009.7479452054795</c:v>
                </c:pt>
                <c:pt idx="811">
                  <c:v>2009.7671232876712</c:v>
                </c:pt>
                <c:pt idx="812">
                  <c:v>2009.7863013698629</c:v>
                </c:pt>
                <c:pt idx="813">
                  <c:v>2009.8054794520551</c:v>
                </c:pt>
                <c:pt idx="814">
                  <c:v>2009.8246575342466</c:v>
                </c:pt>
                <c:pt idx="815">
                  <c:v>2009.8438356164338</c:v>
                </c:pt>
                <c:pt idx="816">
                  <c:v>2009.8630136986299</c:v>
                </c:pt>
                <c:pt idx="817">
                  <c:v>2009.8821917808218</c:v>
                </c:pt>
                <c:pt idx="818">
                  <c:v>2009.9013698630151</c:v>
                </c:pt>
                <c:pt idx="819">
                  <c:v>2009.9205479452098</c:v>
                </c:pt>
                <c:pt idx="820">
                  <c:v>2009.9397260273972</c:v>
                </c:pt>
                <c:pt idx="821">
                  <c:v>2009.9589041095901</c:v>
                </c:pt>
                <c:pt idx="822">
                  <c:v>2009.9780821917811</c:v>
                </c:pt>
                <c:pt idx="823">
                  <c:v>2009.9972602739726</c:v>
                </c:pt>
                <c:pt idx="824">
                  <c:v>2010.0164383561644</c:v>
                </c:pt>
                <c:pt idx="825">
                  <c:v>2010.0356164383559</c:v>
                </c:pt>
                <c:pt idx="826">
                  <c:v>2010.0547945205478</c:v>
                </c:pt>
                <c:pt idx="827">
                  <c:v>2010.07397260274</c:v>
                </c:pt>
                <c:pt idx="828">
                  <c:v>2010.0931506849308</c:v>
                </c:pt>
                <c:pt idx="829">
                  <c:v>2010.1123287671228</c:v>
                </c:pt>
                <c:pt idx="830">
                  <c:v>2010.1315068493109</c:v>
                </c:pt>
                <c:pt idx="831">
                  <c:v>2010.1506849315058</c:v>
                </c:pt>
                <c:pt idx="832">
                  <c:v>2010.1698630136987</c:v>
                </c:pt>
                <c:pt idx="833">
                  <c:v>2010.1890410958861</c:v>
                </c:pt>
                <c:pt idx="834">
                  <c:v>2010.2082191780821</c:v>
                </c:pt>
                <c:pt idx="835">
                  <c:v>2010.2273972602761</c:v>
                </c:pt>
                <c:pt idx="836">
                  <c:v>2010.2465753424715</c:v>
                </c:pt>
                <c:pt idx="837">
                  <c:v>2010.2657534246659</c:v>
                </c:pt>
                <c:pt idx="838">
                  <c:v>2010.2849315068447</c:v>
                </c:pt>
                <c:pt idx="839">
                  <c:v>2010.3041095890408</c:v>
                </c:pt>
                <c:pt idx="840">
                  <c:v>2010.3232876712329</c:v>
                </c:pt>
                <c:pt idx="841">
                  <c:v>2010.3424657534247</c:v>
                </c:pt>
                <c:pt idx="842">
                  <c:v>2010.3616438356148</c:v>
                </c:pt>
                <c:pt idx="843">
                  <c:v>2010.3808219178036</c:v>
                </c:pt>
                <c:pt idx="844">
                  <c:v>2010.4</c:v>
                </c:pt>
                <c:pt idx="845">
                  <c:v>2010.4191780821959</c:v>
                </c:pt>
                <c:pt idx="846">
                  <c:v>2010.4383561643835</c:v>
                </c:pt>
                <c:pt idx="847">
                  <c:v>2010.4575342465753</c:v>
                </c:pt>
                <c:pt idx="848">
                  <c:v>2010.4767123287681</c:v>
                </c:pt>
                <c:pt idx="849">
                  <c:v>2010.4958904109601</c:v>
                </c:pt>
                <c:pt idx="850">
                  <c:v>2010.5150684931511</c:v>
                </c:pt>
                <c:pt idx="851">
                  <c:v>2010.534246575334</c:v>
                </c:pt>
                <c:pt idx="852">
                  <c:v>2010.5534246575276</c:v>
                </c:pt>
                <c:pt idx="853">
                  <c:v>2010.5726027397259</c:v>
                </c:pt>
                <c:pt idx="854">
                  <c:v>2010.5917808219178</c:v>
                </c:pt>
                <c:pt idx="855">
                  <c:v>2010.61095890411</c:v>
                </c:pt>
                <c:pt idx="856">
                  <c:v>2010.6301369862999</c:v>
                </c:pt>
                <c:pt idx="857">
                  <c:v>2010.6493150684928</c:v>
                </c:pt>
                <c:pt idx="858">
                  <c:v>2010.668493150685</c:v>
                </c:pt>
                <c:pt idx="859">
                  <c:v>2010.6876712328758</c:v>
                </c:pt>
                <c:pt idx="860">
                  <c:v>2010.7068493150684</c:v>
                </c:pt>
                <c:pt idx="861">
                  <c:v>2010.7260273972611</c:v>
                </c:pt>
                <c:pt idx="862">
                  <c:v>2010.7452054794521</c:v>
                </c:pt>
                <c:pt idx="863">
                  <c:v>2010.7643835616439</c:v>
                </c:pt>
                <c:pt idx="864">
                  <c:v>2010.783561643836</c:v>
                </c:pt>
                <c:pt idx="865">
                  <c:v>2010.8027397260273</c:v>
                </c:pt>
                <c:pt idx="866">
                  <c:v>2010.8219178082193</c:v>
                </c:pt>
                <c:pt idx="867">
                  <c:v>2010.8410958904108</c:v>
                </c:pt>
                <c:pt idx="868">
                  <c:v>2010.8602739726027</c:v>
                </c:pt>
                <c:pt idx="869">
                  <c:v>2010.8794520547945</c:v>
                </c:pt>
                <c:pt idx="870">
                  <c:v>2010.8986301369848</c:v>
                </c:pt>
                <c:pt idx="871">
                  <c:v>2010.9178082191779</c:v>
                </c:pt>
                <c:pt idx="872">
                  <c:v>2010.9369863013701</c:v>
                </c:pt>
                <c:pt idx="873">
                  <c:v>2010.9561643835657</c:v>
                </c:pt>
                <c:pt idx="874">
                  <c:v>2010.9753424657533</c:v>
                </c:pt>
                <c:pt idx="875">
                  <c:v>2010.9945205479448</c:v>
                </c:pt>
                <c:pt idx="876">
                  <c:v>2011.013698630137</c:v>
                </c:pt>
                <c:pt idx="877">
                  <c:v>2011.0328767123278</c:v>
                </c:pt>
                <c:pt idx="878">
                  <c:v>2011.0520547945205</c:v>
                </c:pt>
                <c:pt idx="879">
                  <c:v>2011.0712328767079</c:v>
                </c:pt>
                <c:pt idx="880">
                  <c:v>2011.0904109588976</c:v>
                </c:pt>
                <c:pt idx="881">
                  <c:v>2011.1095890410961</c:v>
                </c:pt>
                <c:pt idx="882">
                  <c:v>2011.1287671232931</c:v>
                </c:pt>
                <c:pt idx="883">
                  <c:v>2011.1479452054778</c:v>
                </c:pt>
                <c:pt idx="884">
                  <c:v>2011.1671232876708</c:v>
                </c:pt>
                <c:pt idx="885">
                  <c:v>2011.1863013698628</c:v>
                </c:pt>
                <c:pt idx="886">
                  <c:v>2011.2054794520561</c:v>
                </c:pt>
                <c:pt idx="887">
                  <c:v>2011.2246575342465</c:v>
                </c:pt>
                <c:pt idx="888">
                  <c:v>2011.2438356164378</c:v>
                </c:pt>
                <c:pt idx="889">
                  <c:v>2011.2630136986302</c:v>
                </c:pt>
                <c:pt idx="890">
                  <c:v>2011.2821917808219</c:v>
                </c:pt>
                <c:pt idx="891">
                  <c:v>2011.3013698630136</c:v>
                </c:pt>
                <c:pt idx="892">
                  <c:v>2011.3205</c:v>
                </c:pt>
                <c:pt idx="893">
                  <c:v>2011.3397</c:v>
                </c:pt>
                <c:pt idx="894">
                  <c:v>2011.3588999999999</c:v>
                </c:pt>
                <c:pt idx="895">
                  <c:v>2011.3780999999999</c:v>
                </c:pt>
                <c:pt idx="896">
                  <c:v>2011.3972999999999</c:v>
                </c:pt>
                <c:pt idx="897">
                  <c:v>2011.4164000000001</c:v>
                </c:pt>
                <c:pt idx="898">
                  <c:v>2011.4356000000041</c:v>
                </c:pt>
                <c:pt idx="899">
                  <c:v>2011.4548</c:v>
                </c:pt>
                <c:pt idx="900">
                  <c:v>2011.4739999999999</c:v>
                </c:pt>
                <c:pt idx="901">
                  <c:v>2011.4931999999999</c:v>
                </c:pt>
                <c:pt idx="902">
                  <c:v>2011.5122999999999</c:v>
                </c:pt>
                <c:pt idx="903">
                  <c:v>2011.5174537987834</c:v>
                </c:pt>
                <c:pt idx="904">
                  <c:v>2011.5366187542911</c:v>
                </c:pt>
                <c:pt idx="905">
                  <c:v>2011.5557837098011</c:v>
                </c:pt>
                <c:pt idx="906">
                  <c:v>2011.5749486653037</c:v>
                </c:pt>
                <c:pt idx="907">
                  <c:v>2011.5941136208178</c:v>
                </c:pt>
                <c:pt idx="908">
                  <c:v>2011.6132785763209</c:v>
                </c:pt>
                <c:pt idx="909">
                  <c:v>2011.6324435318304</c:v>
                </c:pt>
                <c:pt idx="910">
                  <c:v>2011.6516084873488</c:v>
                </c:pt>
                <c:pt idx="911">
                  <c:v>2011.6707734428587</c:v>
                </c:pt>
                <c:pt idx="912">
                  <c:v>2011.6899383983616</c:v>
                </c:pt>
                <c:pt idx="913">
                  <c:v>2011.7091033538786</c:v>
                </c:pt>
                <c:pt idx="914">
                  <c:v>2011.7282683093886</c:v>
                </c:pt>
                <c:pt idx="915">
                  <c:v>2011.7474332648978</c:v>
                </c:pt>
                <c:pt idx="916">
                  <c:v>2011.7665982204085</c:v>
                </c:pt>
                <c:pt idx="917">
                  <c:v>2011.7857631759211</c:v>
                </c:pt>
                <c:pt idx="918">
                  <c:v>2011.8049281314238</c:v>
                </c:pt>
                <c:pt idx="919">
                  <c:v>2011.8240930869379</c:v>
                </c:pt>
                <c:pt idx="920">
                  <c:v>2011.8432580424478</c:v>
                </c:pt>
                <c:pt idx="921">
                  <c:v>2011.8624229979516</c:v>
                </c:pt>
                <c:pt idx="922">
                  <c:v>2011.8815879534682</c:v>
                </c:pt>
                <c:pt idx="923">
                  <c:v>2011.9007529089781</c:v>
                </c:pt>
                <c:pt idx="924">
                  <c:v>2011.9199178644881</c:v>
                </c:pt>
                <c:pt idx="925">
                  <c:v>2011.9390828199978</c:v>
                </c:pt>
                <c:pt idx="926">
                  <c:v>2011.958247775508</c:v>
                </c:pt>
                <c:pt idx="927">
                  <c:v>2011.9774127310179</c:v>
                </c:pt>
                <c:pt idx="928">
                  <c:v>2011.9965776865345</c:v>
                </c:pt>
                <c:pt idx="929">
                  <c:v>2012.015742642038</c:v>
                </c:pt>
                <c:pt idx="930">
                  <c:v>2012.0349075975478</c:v>
                </c:pt>
                <c:pt idx="931">
                  <c:v>2012.0540725530548</c:v>
                </c:pt>
                <c:pt idx="932">
                  <c:v>2012.0732375085634</c:v>
                </c:pt>
                <c:pt idx="933">
                  <c:v>2012.0924024640776</c:v>
                </c:pt>
                <c:pt idx="934">
                  <c:v>2012.111567419588</c:v>
                </c:pt>
                <c:pt idx="935">
                  <c:v>2012.1307323750948</c:v>
                </c:pt>
                <c:pt idx="936">
                  <c:v>2012.1498973306075</c:v>
                </c:pt>
                <c:pt idx="937">
                  <c:v>2012.1690622861174</c:v>
                </c:pt>
                <c:pt idx="938">
                  <c:v>2012.1882272416274</c:v>
                </c:pt>
                <c:pt idx="939">
                  <c:v>2012.2073921971373</c:v>
                </c:pt>
                <c:pt idx="940">
                  <c:v>2012.2265571526552</c:v>
                </c:pt>
                <c:pt idx="941">
                  <c:v>2012.2457221081581</c:v>
                </c:pt>
                <c:pt idx="942">
                  <c:v>2012.2648870636681</c:v>
                </c:pt>
                <c:pt idx="943">
                  <c:v>2012.2840520191758</c:v>
                </c:pt>
                <c:pt idx="944">
                  <c:v>2012.2874743326488</c:v>
                </c:pt>
                <c:pt idx="945">
                  <c:v>2012.3066392881587</c:v>
                </c:pt>
                <c:pt idx="946">
                  <c:v>2012.3258042436687</c:v>
                </c:pt>
                <c:pt idx="947">
                  <c:v>2012.3449691991786</c:v>
                </c:pt>
                <c:pt idx="948">
                  <c:v>2012.3641341546843</c:v>
                </c:pt>
                <c:pt idx="949">
                  <c:v>2012.3832991101979</c:v>
                </c:pt>
                <c:pt idx="950">
                  <c:v>2012.4024640657085</c:v>
                </c:pt>
                <c:pt idx="951">
                  <c:v>2012.4216290212228</c:v>
                </c:pt>
                <c:pt idx="952">
                  <c:v>2012.4407939767311</c:v>
                </c:pt>
                <c:pt idx="953">
                  <c:v>2012.4599589322381</c:v>
                </c:pt>
                <c:pt idx="954">
                  <c:v>2012.4791238877481</c:v>
                </c:pt>
                <c:pt idx="955">
                  <c:v>2012.498288843258</c:v>
                </c:pt>
                <c:pt idx="956">
                  <c:v>2012.5174537987721</c:v>
                </c:pt>
                <c:pt idx="957">
                  <c:v>2012.5366187542811</c:v>
                </c:pt>
                <c:pt idx="958">
                  <c:v>2012.5557837097945</c:v>
                </c:pt>
                <c:pt idx="959">
                  <c:v>2012.5749486652978</c:v>
                </c:pt>
                <c:pt idx="960">
                  <c:v>2012.5941136208078</c:v>
                </c:pt>
                <c:pt idx="961">
                  <c:v>2012.6132785763095</c:v>
                </c:pt>
                <c:pt idx="962">
                  <c:v>2012.632443531819</c:v>
                </c:pt>
                <c:pt idx="963">
                  <c:v>2012.6516084873374</c:v>
                </c:pt>
                <c:pt idx="964">
                  <c:v>2012.6707734428473</c:v>
                </c:pt>
                <c:pt idx="965">
                  <c:v>2012.6899383983498</c:v>
                </c:pt>
                <c:pt idx="966">
                  <c:v>2012.7091033538672</c:v>
                </c:pt>
                <c:pt idx="967">
                  <c:v>2012.7282683093772</c:v>
                </c:pt>
                <c:pt idx="968">
                  <c:v>2012.7474332648858</c:v>
                </c:pt>
                <c:pt idx="969">
                  <c:v>2012.7665982203971</c:v>
                </c:pt>
                <c:pt idx="970">
                  <c:v>2012.7857631759109</c:v>
                </c:pt>
                <c:pt idx="971">
                  <c:v>2012.8049281314122</c:v>
                </c:pt>
                <c:pt idx="972">
                  <c:v>2012.8240930869258</c:v>
                </c:pt>
                <c:pt idx="973">
                  <c:v>2012.8432580424358</c:v>
                </c:pt>
                <c:pt idx="974">
                  <c:v>2012.8624229979396</c:v>
                </c:pt>
                <c:pt idx="975">
                  <c:v>2012.8815879534566</c:v>
                </c:pt>
                <c:pt idx="976">
                  <c:v>2012.9007529089665</c:v>
                </c:pt>
                <c:pt idx="977">
                  <c:v>2012.9199178644765</c:v>
                </c:pt>
                <c:pt idx="978">
                  <c:v>2012.9390828199848</c:v>
                </c:pt>
                <c:pt idx="979">
                  <c:v>2012.9582477754959</c:v>
                </c:pt>
                <c:pt idx="980">
                  <c:v>2012.9774127310059</c:v>
                </c:pt>
                <c:pt idx="981">
                  <c:v>2012.9965776865217</c:v>
                </c:pt>
                <c:pt idx="982">
                  <c:v>2013.0191780821917</c:v>
                </c:pt>
                <c:pt idx="983">
                  <c:v>2013.0383561643835</c:v>
                </c:pt>
                <c:pt idx="984">
                  <c:v>2013.0575342465754</c:v>
                </c:pt>
                <c:pt idx="985">
                  <c:v>2013.0767123287671</c:v>
                </c:pt>
                <c:pt idx="986">
                  <c:v>2013.0958904109589</c:v>
                </c:pt>
                <c:pt idx="987">
                  <c:v>2013.1150684931511</c:v>
                </c:pt>
                <c:pt idx="988">
                  <c:v>2013.1342465753321</c:v>
                </c:pt>
                <c:pt idx="989">
                  <c:v>2013.1534246575261</c:v>
                </c:pt>
                <c:pt idx="990">
                  <c:v>2013.1726027397258</c:v>
                </c:pt>
                <c:pt idx="991">
                  <c:v>2013.1917808219148</c:v>
                </c:pt>
                <c:pt idx="992">
                  <c:v>2013.2109589041111</c:v>
                </c:pt>
                <c:pt idx="993">
                  <c:v>2013.2301369862998</c:v>
                </c:pt>
                <c:pt idx="994">
                  <c:v>2013.2493150684932</c:v>
                </c:pt>
                <c:pt idx="995">
                  <c:v>2013.2684931506851</c:v>
                </c:pt>
                <c:pt idx="996">
                  <c:v>2013.2876712328766</c:v>
                </c:pt>
                <c:pt idx="997">
                  <c:v>2013.3068493150686</c:v>
                </c:pt>
                <c:pt idx="998">
                  <c:v>2013.3260273972603</c:v>
                </c:pt>
                <c:pt idx="999">
                  <c:v>2013.345205479452</c:v>
                </c:pt>
                <c:pt idx="1000">
                  <c:v>2013.3643835616438</c:v>
                </c:pt>
                <c:pt idx="1001">
                  <c:v>2013.3835616438357</c:v>
                </c:pt>
                <c:pt idx="1002">
                  <c:v>2013.4027397260281</c:v>
                </c:pt>
                <c:pt idx="1003">
                  <c:v>2013.4219178082201</c:v>
                </c:pt>
                <c:pt idx="1004">
                  <c:v>2013.4410958904109</c:v>
                </c:pt>
                <c:pt idx="1005">
                  <c:v>2013.4602739726031</c:v>
                </c:pt>
                <c:pt idx="1006">
                  <c:v>2013.479452054795</c:v>
                </c:pt>
                <c:pt idx="1007">
                  <c:v>2013.4986301369859</c:v>
                </c:pt>
                <c:pt idx="1008">
                  <c:v>2013.5178082191778</c:v>
                </c:pt>
                <c:pt idx="1009">
                  <c:v>2013.53698630137</c:v>
                </c:pt>
                <c:pt idx="1010">
                  <c:v>2013.5561643835617</c:v>
                </c:pt>
                <c:pt idx="1011">
                  <c:v>2013.5753424657535</c:v>
                </c:pt>
                <c:pt idx="1012">
                  <c:v>2013.5945205479409</c:v>
                </c:pt>
                <c:pt idx="1013">
                  <c:v>2013.6136986301358</c:v>
                </c:pt>
                <c:pt idx="1014">
                  <c:v>2013.632876712325</c:v>
                </c:pt>
                <c:pt idx="1015">
                  <c:v>2013.6520547945206</c:v>
                </c:pt>
                <c:pt idx="1016">
                  <c:v>2013.6712328767055</c:v>
                </c:pt>
                <c:pt idx="1017">
                  <c:v>2013.6904109588961</c:v>
                </c:pt>
                <c:pt idx="1018">
                  <c:v>2013.7095890411013</c:v>
                </c:pt>
                <c:pt idx="1019">
                  <c:v>2013.7287671232964</c:v>
                </c:pt>
                <c:pt idx="1020">
                  <c:v>2013.7479452054795</c:v>
                </c:pt>
                <c:pt idx="1021">
                  <c:v>2013.7671232876712</c:v>
                </c:pt>
                <c:pt idx="1022">
                  <c:v>2013.7863013698629</c:v>
                </c:pt>
                <c:pt idx="1023">
                  <c:v>2013.8054794520551</c:v>
                </c:pt>
                <c:pt idx="1024">
                  <c:v>2013.8246575342466</c:v>
                </c:pt>
                <c:pt idx="1025">
                  <c:v>2013.8438356164338</c:v>
                </c:pt>
                <c:pt idx="1026">
                  <c:v>2013.8630136986299</c:v>
                </c:pt>
                <c:pt idx="1027">
                  <c:v>2013.8821917808218</c:v>
                </c:pt>
                <c:pt idx="1028">
                  <c:v>2013.9013698630151</c:v>
                </c:pt>
                <c:pt idx="1029">
                  <c:v>2013.9205479452098</c:v>
                </c:pt>
                <c:pt idx="1030">
                  <c:v>2013.9397260273972</c:v>
                </c:pt>
                <c:pt idx="1031">
                  <c:v>2013.9589041095901</c:v>
                </c:pt>
                <c:pt idx="1032">
                  <c:v>2013.9780821917811</c:v>
                </c:pt>
                <c:pt idx="1033">
                  <c:v>2013.9972602739726</c:v>
                </c:pt>
                <c:pt idx="1034">
                  <c:v>2014.0164383561644</c:v>
                </c:pt>
                <c:pt idx="1035">
                  <c:v>2014.0356164383559</c:v>
                </c:pt>
                <c:pt idx="1036">
                  <c:v>2014.0547945205478</c:v>
                </c:pt>
                <c:pt idx="1037">
                  <c:v>2014.07397260274</c:v>
                </c:pt>
                <c:pt idx="1038">
                  <c:v>2014.0931506849308</c:v>
                </c:pt>
                <c:pt idx="1039">
                  <c:v>2014.1123287671228</c:v>
                </c:pt>
                <c:pt idx="1040">
                  <c:v>2014.1315068493109</c:v>
                </c:pt>
                <c:pt idx="1041">
                  <c:v>2014.1506849315058</c:v>
                </c:pt>
                <c:pt idx="1042">
                  <c:v>2014.1698630136987</c:v>
                </c:pt>
                <c:pt idx="1043">
                  <c:v>2014.1890410958861</c:v>
                </c:pt>
                <c:pt idx="1044">
                  <c:v>2014.2082191780821</c:v>
                </c:pt>
                <c:pt idx="1045">
                  <c:v>2014.2273972602761</c:v>
                </c:pt>
                <c:pt idx="1046">
                  <c:v>2014.2465753424715</c:v>
                </c:pt>
                <c:pt idx="1047">
                  <c:v>2014.2657534246659</c:v>
                </c:pt>
                <c:pt idx="1048">
                  <c:v>2014.2849315068447</c:v>
                </c:pt>
                <c:pt idx="1049">
                  <c:v>2014.3041095890408</c:v>
                </c:pt>
                <c:pt idx="1050">
                  <c:v>2014.3232876712329</c:v>
                </c:pt>
                <c:pt idx="1051">
                  <c:v>2014.3424657534247</c:v>
                </c:pt>
                <c:pt idx="1052">
                  <c:v>2014.3616438356148</c:v>
                </c:pt>
                <c:pt idx="1053">
                  <c:v>2014.3808219178036</c:v>
                </c:pt>
                <c:pt idx="1054">
                  <c:v>2014.4</c:v>
                </c:pt>
                <c:pt idx="1055">
                  <c:v>2014.4191780821959</c:v>
                </c:pt>
                <c:pt idx="1056">
                  <c:v>2014.4383561643835</c:v>
                </c:pt>
                <c:pt idx="1057">
                  <c:v>2014.4575342465753</c:v>
                </c:pt>
                <c:pt idx="1058">
                  <c:v>2014.4767123287681</c:v>
                </c:pt>
                <c:pt idx="1059">
                  <c:v>2014.4958904109601</c:v>
                </c:pt>
                <c:pt idx="1060">
                  <c:v>2014.5150684931511</c:v>
                </c:pt>
                <c:pt idx="1061">
                  <c:v>2014.534246575334</c:v>
                </c:pt>
                <c:pt idx="1062">
                  <c:v>2014.5534246575276</c:v>
                </c:pt>
                <c:pt idx="1063">
                  <c:v>2014.5726027397259</c:v>
                </c:pt>
                <c:pt idx="1064">
                  <c:v>2014.5917808219178</c:v>
                </c:pt>
                <c:pt idx="1065">
                  <c:v>2014.61095890411</c:v>
                </c:pt>
                <c:pt idx="1066">
                  <c:v>2014.6301369862999</c:v>
                </c:pt>
                <c:pt idx="1067">
                  <c:v>2014.6493150684928</c:v>
                </c:pt>
                <c:pt idx="1068">
                  <c:v>2014.668493150685</c:v>
                </c:pt>
                <c:pt idx="1069">
                  <c:v>2014.6876712328758</c:v>
                </c:pt>
                <c:pt idx="1070">
                  <c:v>2014.7068493150684</c:v>
                </c:pt>
                <c:pt idx="1071">
                  <c:v>2014.7095890411013</c:v>
                </c:pt>
                <c:pt idx="1072">
                  <c:v>2014.7287671232964</c:v>
                </c:pt>
                <c:pt idx="1073">
                  <c:v>2014.7479452054795</c:v>
                </c:pt>
                <c:pt idx="1074">
                  <c:v>2014.7671232876712</c:v>
                </c:pt>
                <c:pt idx="1075">
                  <c:v>2014.7863013698629</c:v>
                </c:pt>
                <c:pt idx="1076">
                  <c:v>2014.8054794520551</c:v>
                </c:pt>
                <c:pt idx="1077">
                  <c:v>2014.8246575342466</c:v>
                </c:pt>
                <c:pt idx="1078">
                  <c:v>2014.8438356164338</c:v>
                </c:pt>
                <c:pt idx="1079">
                  <c:v>2014.8630136986299</c:v>
                </c:pt>
                <c:pt idx="1080">
                  <c:v>2014.8821917808218</c:v>
                </c:pt>
                <c:pt idx="1081">
                  <c:v>2014.9013698630151</c:v>
                </c:pt>
                <c:pt idx="1082">
                  <c:v>2014.9205479452098</c:v>
                </c:pt>
                <c:pt idx="1083">
                  <c:v>2014.9397260273972</c:v>
                </c:pt>
                <c:pt idx="1084">
                  <c:v>2014.9589041095901</c:v>
                </c:pt>
                <c:pt idx="1085">
                  <c:v>2014.9780821917811</c:v>
                </c:pt>
                <c:pt idx="1086">
                  <c:v>2014.9972602739726</c:v>
                </c:pt>
                <c:pt idx="1087">
                  <c:v>2015.0191780821917</c:v>
                </c:pt>
                <c:pt idx="1088">
                  <c:v>2015.0383561643835</c:v>
                </c:pt>
                <c:pt idx="1089">
                  <c:v>2015.0575342465754</c:v>
                </c:pt>
                <c:pt idx="1090">
                  <c:v>2015.0767123287671</c:v>
                </c:pt>
                <c:pt idx="1091">
                  <c:v>2015.0958904109589</c:v>
                </c:pt>
                <c:pt idx="1092">
                  <c:v>2015.1150684931511</c:v>
                </c:pt>
                <c:pt idx="1093">
                  <c:v>2015.1342465753321</c:v>
                </c:pt>
                <c:pt idx="1094">
                  <c:v>2015.1534246575261</c:v>
                </c:pt>
                <c:pt idx="1095">
                  <c:v>2015.1726027397258</c:v>
                </c:pt>
                <c:pt idx="1096">
                  <c:v>2015.1917808219148</c:v>
                </c:pt>
                <c:pt idx="1097">
                  <c:v>2015.2109589041111</c:v>
                </c:pt>
                <c:pt idx="1098">
                  <c:v>2015.2301369862998</c:v>
                </c:pt>
                <c:pt idx="1099">
                  <c:v>2015.2493150684932</c:v>
                </c:pt>
                <c:pt idx="1100">
                  <c:v>2015.2684931506851</c:v>
                </c:pt>
                <c:pt idx="1101">
                  <c:v>2015.2876712328766</c:v>
                </c:pt>
                <c:pt idx="1102">
                  <c:v>2015.3068493150686</c:v>
                </c:pt>
                <c:pt idx="1103">
                  <c:v>2015.3260273972603</c:v>
                </c:pt>
                <c:pt idx="1104">
                  <c:v>2015.345205479452</c:v>
                </c:pt>
                <c:pt idx="1105">
                  <c:v>2015.3643835616438</c:v>
                </c:pt>
                <c:pt idx="1106">
                  <c:v>2015.3835616438357</c:v>
                </c:pt>
                <c:pt idx="1107">
                  <c:v>2015.4027397260281</c:v>
                </c:pt>
                <c:pt idx="1108">
                  <c:v>2015.4219178082201</c:v>
                </c:pt>
                <c:pt idx="1109">
                  <c:v>2015.4410958904109</c:v>
                </c:pt>
                <c:pt idx="1110">
                  <c:v>2015.4602739726031</c:v>
                </c:pt>
                <c:pt idx="1111">
                  <c:v>2015.479452054795</c:v>
                </c:pt>
                <c:pt idx="1112">
                  <c:v>2015.4986301369859</c:v>
                </c:pt>
                <c:pt idx="1113">
                  <c:v>2015.5178082191778</c:v>
                </c:pt>
                <c:pt idx="1114">
                  <c:v>2015.53698630137</c:v>
                </c:pt>
                <c:pt idx="1115">
                  <c:v>2015.5561643835617</c:v>
                </c:pt>
                <c:pt idx="1116">
                  <c:v>2015.5753424657535</c:v>
                </c:pt>
                <c:pt idx="1117">
                  <c:v>2015.5945205479409</c:v>
                </c:pt>
                <c:pt idx="1118">
                  <c:v>2015.6136986301358</c:v>
                </c:pt>
                <c:pt idx="1119">
                  <c:v>2015.632876712325</c:v>
                </c:pt>
                <c:pt idx="1120">
                  <c:v>2015.6520547945206</c:v>
                </c:pt>
                <c:pt idx="1121">
                  <c:v>2015.6712328767055</c:v>
                </c:pt>
                <c:pt idx="1122">
                  <c:v>2015.6904109588961</c:v>
                </c:pt>
                <c:pt idx="1123">
                  <c:v>2015.7095890411013</c:v>
                </c:pt>
                <c:pt idx="1124">
                  <c:v>2015.7287671232964</c:v>
                </c:pt>
                <c:pt idx="1125">
                  <c:v>2015.7479452054795</c:v>
                </c:pt>
                <c:pt idx="1126">
                  <c:v>2015.7671232876712</c:v>
                </c:pt>
                <c:pt idx="1127">
                  <c:v>2015.7863013698629</c:v>
                </c:pt>
                <c:pt idx="1128">
                  <c:v>2015.8054794520551</c:v>
                </c:pt>
                <c:pt idx="1129">
                  <c:v>2015.8246575342466</c:v>
                </c:pt>
                <c:pt idx="1130">
                  <c:v>2015.8438356164338</c:v>
                </c:pt>
                <c:pt idx="1131">
                  <c:v>2015.8630136986299</c:v>
                </c:pt>
                <c:pt idx="1132">
                  <c:v>2015.8821917808218</c:v>
                </c:pt>
                <c:pt idx="1133">
                  <c:v>2015.9013698630151</c:v>
                </c:pt>
                <c:pt idx="1134">
                  <c:v>2015.9205479452098</c:v>
                </c:pt>
                <c:pt idx="1135">
                  <c:v>2015.9397260273972</c:v>
                </c:pt>
                <c:pt idx="1136">
                  <c:v>2015.9589041095901</c:v>
                </c:pt>
                <c:pt idx="1137">
                  <c:v>2015.9780821917811</c:v>
                </c:pt>
                <c:pt idx="1138">
                  <c:v>2015.9972602739726</c:v>
                </c:pt>
                <c:pt idx="1139" formatCode="General">
                  <c:v>2016.0191780821917</c:v>
                </c:pt>
                <c:pt idx="1140" formatCode="General">
                  <c:v>2016.0383561643835</c:v>
                </c:pt>
                <c:pt idx="1141" formatCode="General">
                  <c:v>2016.0575342465754</c:v>
                </c:pt>
                <c:pt idx="1142" formatCode="General">
                  <c:v>2016.0767123287671</c:v>
                </c:pt>
                <c:pt idx="1143" formatCode="General">
                  <c:v>2016.0958904109589</c:v>
                </c:pt>
                <c:pt idx="1144" formatCode="General">
                  <c:v>2016.1150684931511</c:v>
                </c:pt>
                <c:pt idx="1145" formatCode="General">
                  <c:v>2016.1342465753321</c:v>
                </c:pt>
                <c:pt idx="1146" formatCode="General">
                  <c:v>2016.1534246575261</c:v>
                </c:pt>
                <c:pt idx="1147" formatCode="General">
                  <c:v>2016.1726027397258</c:v>
                </c:pt>
                <c:pt idx="1148" formatCode="General">
                  <c:v>2016.1917808219148</c:v>
                </c:pt>
                <c:pt idx="1149" formatCode="General">
                  <c:v>2016.2109589041111</c:v>
                </c:pt>
                <c:pt idx="1150" formatCode="General">
                  <c:v>2016.2301369862998</c:v>
                </c:pt>
                <c:pt idx="1151" formatCode="General">
                  <c:v>2016.2493150684932</c:v>
                </c:pt>
                <c:pt idx="1152" formatCode="General">
                  <c:v>2016.2684931506851</c:v>
                </c:pt>
                <c:pt idx="1153" formatCode="General">
                  <c:v>2016.2876712328766</c:v>
                </c:pt>
                <c:pt idx="1154" formatCode="General">
                  <c:v>2016.3068493150686</c:v>
                </c:pt>
                <c:pt idx="1155" formatCode="General">
                  <c:v>2016.3260273972603</c:v>
                </c:pt>
                <c:pt idx="1156" formatCode="General">
                  <c:v>2016.345205479452</c:v>
                </c:pt>
                <c:pt idx="1157" formatCode="General">
                  <c:v>2016.3643835616438</c:v>
                </c:pt>
                <c:pt idx="1158" formatCode="General">
                  <c:v>2016.3835616438357</c:v>
                </c:pt>
                <c:pt idx="1159" formatCode="General">
                  <c:v>2016.4027397260281</c:v>
                </c:pt>
                <c:pt idx="1160" formatCode="General">
                  <c:v>2016.4219178082201</c:v>
                </c:pt>
                <c:pt idx="1161" formatCode="General">
                  <c:v>2016.4410958904109</c:v>
                </c:pt>
                <c:pt idx="1162" formatCode="General">
                  <c:v>2016.4602739726031</c:v>
                </c:pt>
                <c:pt idx="1163" formatCode="General">
                  <c:v>2016.479452054795</c:v>
                </c:pt>
                <c:pt idx="1164" formatCode="General">
                  <c:v>2016.4986301369859</c:v>
                </c:pt>
                <c:pt idx="1165" formatCode="General">
                  <c:v>2016.5178082191778</c:v>
                </c:pt>
                <c:pt idx="1166" formatCode="General">
                  <c:v>2016.53698630137</c:v>
                </c:pt>
              </c:numCache>
            </c:numRef>
          </c:xVal>
          <c:yVal>
            <c:numRef>
              <c:f>index!$J$5:$J$1222</c:f>
            </c:numRef>
          </c:yVal>
        </c:ser>
        <c:ser>
          <c:idx val="9"/>
          <c:order val="9"/>
          <c:xVal>
            <c:numRef>
              <c:f>index!$A$5:$A$1222</c:f>
              <c:numCache>
                <c:formatCode>0.000</c:formatCode>
                <c:ptCount val="1218"/>
                <c:pt idx="0">
                  <c:v>2001.2327173169058</c:v>
                </c:pt>
                <c:pt idx="1">
                  <c:v>2001.2419986310747</c:v>
                </c:pt>
                <c:pt idx="2">
                  <c:v>2001.260479123888</c:v>
                </c:pt>
                <c:pt idx="3">
                  <c:v>2001.2650787132111</c:v>
                </c:pt>
                <c:pt idx="4">
                  <c:v>2001.2721423682408</c:v>
                </c:pt>
                <c:pt idx="5">
                  <c:v>2001.2778918548938</c:v>
                </c:pt>
                <c:pt idx="6">
                  <c:v>2001.2836413415469</c:v>
                </c:pt>
                <c:pt idx="7">
                  <c:v>2001.2836413415469</c:v>
                </c:pt>
                <c:pt idx="8">
                  <c:v>2001.2928405201908</c:v>
                </c:pt>
                <c:pt idx="9">
                  <c:v>2001.3021218343554</c:v>
                </c:pt>
                <c:pt idx="10">
                  <c:v>2001.3160027378508</c:v>
                </c:pt>
                <c:pt idx="11">
                  <c:v>2001.3160027378508</c:v>
                </c:pt>
                <c:pt idx="12">
                  <c:v>2001.3160027378508</c:v>
                </c:pt>
                <c:pt idx="13">
                  <c:v>2001.3298836413414</c:v>
                </c:pt>
                <c:pt idx="14">
                  <c:v>2001.3344832306598</c:v>
                </c:pt>
                <c:pt idx="15">
                  <c:v>2001.3530458589944</c:v>
                </c:pt>
                <c:pt idx="16">
                  <c:v>2001.3530458589944</c:v>
                </c:pt>
                <c:pt idx="17">
                  <c:v>2001.3761259411363</c:v>
                </c:pt>
                <c:pt idx="18">
                  <c:v>2001.3854072552999</c:v>
                </c:pt>
                <c:pt idx="19">
                  <c:v>2001.4039698836455</c:v>
                </c:pt>
                <c:pt idx="20">
                  <c:v>2001.4178507871393</c:v>
                </c:pt>
                <c:pt idx="21">
                  <c:v>2001.4317316906231</c:v>
                </c:pt>
                <c:pt idx="22">
                  <c:v>2001.4409308692677</c:v>
                </c:pt>
                <c:pt idx="23">
                  <c:v>2001.450212183436</c:v>
                </c:pt>
                <c:pt idx="24">
                  <c:v>2001.4548117727611</c:v>
                </c:pt>
                <c:pt idx="25">
                  <c:v>2001.4594934976051</c:v>
                </c:pt>
                <c:pt idx="26">
                  <c:v>2001.4686926762511</c:v>
                </c:pt>
                <c:pt idx="27">
                  <c:v>2001.4825735797401</c:v>
                </c:pt>
                <c:pt idx="28">
                  <c:v>2001.4918548939079</c:v>
                </c:pt>
                <c:pt idx="29">
                  <c:v>2001.5103353867214</c:v>
                </c:pt>
                <c:pt idx="30">
                  <c:v>2001.5288980150578</c:v>
                </c:pt>
                <c:pt idx="31">
                  <c:v>2001.5427789185478</c:v>
                </c:pt>
                <c:pt idx="32">
                  <c:v>2001.5473785078698</c:v>
                </c:pt>
                <c:pt idx="33">
                  <c:v>2001.561259411362</c:v>
                </c:pt>
                <c:pt idx="34">
                  <c:v>2001.5658590006904</c:v>
                </c:pt>
                <c:pt idx="35">
                  <c:v>2001.584421629017</c:v>
                </c:pt>
                <c:pt idx="36">
                  <c:v>2001.5983025325074</c:v>
                </c:pt>
                <c:pt idx="37">
                  <c:v>2001.6213826146434</c:v>
                </c:pt>
                <c:pt idx="38">
                  <c:v>2001.6306639288159</c:v>
                </c:pt>
                <c:pt idx="39">
                  <c:v>2001.649144421629</c:v>
                </c:pt>
                <c:pt idx="40">
                  <c:v>2001.6538261464748</c:v>
                </c:pt>
                <c:pt idx="41">
                  <c:v>2001.6723066392826</c:v>
                </c:pt>
                <c:pt idx="42">
                  <c:v>2001.6907871321014</c:v>
                </c:pt>
                <c:pt idx="43">
                  <c:v>2001.704668035592</c:v>
                </c:pt>
                <c:pt idx="44">
                  <c:v>2001.7185489390829</c:v>
                </c:pt>
                <c:pt idx="45">
                  <c:v>2001.746392881588</c:v>
                </c:pt>
                <c:pt idx="46">
                  <c:v>2001.7509924709104</c:v>
                </c:pt>
                <c:pt idx="47">
                  <c:v>2001.7787542778908</c:v>
                </c:pt>
                <c:pt idx="48">
                  <c:v>2001.792635181383</c:v>
                </c:pt>
                <c:pt idx="49">
                  <c:v>2001.8065160848735</c:v>
                </c:pt>
                <c:pt idx="50">
                  <c:v>2001.8203969883602</c:v>
                </c:pt>
                <c:pt idx="51">
                  <c:v>2001.8203969883602</c:v>
                </c:pt>
                <c:pt idx="52">
                  <c:v>2001.8481587953456</c:v>
                </c:pt>
                <c:pt idx="53">
                  <c:v>2001.85744010951</c:v>
                </c:pt>
                <c:pt idx="54">
                  <c:v>2001.8852019164956</c:v>
                </c:pt>
                <c:pt idx="55">
                  <c:v>2001.8944010951398</c:v>
                </c:pt>
                <c:pt idx="56">
                  <c:v>2001.9129637234817</c:v>
                </c:pt>
                <c:pt idx="57">
                  <c:v>2001.9129637234817</c:v>
                </c:pt>
                <c:pt idx="58">
                  <c:v>2001.9268446269677</c:v>
                </c:pt>
                <c:pt idx="59">
                  <c:v>2001.9314442162856</c:v>
                </c:pt>
                <c:pt idx="60">
                  <c:v>2001.9592060232717</c:v>
                </c:pt>
                <c:pt idx="61">
                  <c:v>2001.9638056125941</c:v>
                </c:pt>
                <c:pt idx="62">
                  <c:v>2001.9823682409308</c:v>
                </c:pt>
                <c:pt idx="63">
                  <c:v>2001.9869678302573</c:v>
                </c:pt>
                <c:pt idx="64">
                  <c:v>2002.0101300479098</c:v>
                </c:pt>
                <c:pt idx="65">
                  <c:v>2002.0332101300478</c:v>
                </c:pt>
                <c:pt idx="66">
                  <c:v>2002.0470910335387</c:v>
                </c:pt>
                <c:pt idx="67">
                  <c:v>2002.0563723477071</c:v>
                </c:pt>
                <c:pt idx="68">
                  <c:v>2002.0795345653648</c:v>
                </c:pt>
                <c:pt idx="69">
                  <c:v>2002.1026967830253</c:v>
                </c:pt>
                <c:pt idx="70">
                  <c:v>2002.1304585900048</c:v>
                </c:pt>
                <c:pt idx="71">
                  <c:v>2002.1443394934934</c:v>
                </c:pt>
                <c:pt idx="72">
                  <c:v>2002.1443394934934</c:v>
                </c:pt>
                <c:pt idx="73">
                  <c:v>2002.1443394934934</c:v>
                </c:pt>
                <c:pt idx="74">
                  <c:v>2002.1628199863108</c:v>
                </c:pt>
                <c:pt idx="75">
                  <c:v>2002.1767008897998</c:v>
                </c:pt>
                <c:pt idx="76">
                  <c:v>2002.1905817932961</c:v>
                </c:pt>
                <c:pt idx="77">
                  <c:v>2002.1946064339447</c:v>
                </c:pt>
                <c:pt idx="78">
                  <c:v>2002.2044626967829</c:v>
                </c:pt>
                <c:pt idx="79">
                  <c:v>2002.2137440109498</c:v>
                </c:pt>
                <c:pt idx="80">
                  <c:v>2002.2137440109498</c:v>
                </c:pt>
                <c:pt idx="81">
                  <c:v>2002.2183436002751</c:v>
                </c:pt>
                <c:pt idx="82">
                  <c:v>2002.2276249144422</c:v>
                </c:pt>
                <c:pt idx="83">
                  <c:v>2002.2322245037647</c:v>
                </c:pt>
                <c:pt idx="84">
                  <c:v>2002.2415058179329</c:v>
                </c:pt>
                <c:pt idx="85">
                  <c:v>2002.2415058179329</c:v>
                </c:pt>
                <c:pt idx="86">
                  <c:v>2002.2461054072601</c:v>
                </c:pt>
                <c:pt idx="87">
                  <c:v>2002.2553867214237</c:v>
                </c:pt>
                <c:pt idx="88">
                  <c:v>2002.2645859000711</c:v>
                </c:pt>
                <c:pt idx="89">
                  <c:v>2002.2738672142368</c:v>
                </c:pt>
                <c:pt idx="90">
                  <c:v>2002.2784668035592</c:v>
                </c:pt>
                <c:pt idx="91">
                  <c:v>2002.2831485283991</c:v>
                </c:pt>
                <c:pt idx="92">
                  <c:v>2002.2877481177277</c:v>
                </c:pt>
                <c:pt idx="93">
                  <c:v>2002.2923477070499</c:v>
                </c:pt>
                <c:pt idx="94">
                  <c:v>2002.3062286105408</c:v>
                </c:pt>
                <c:pt idx="95">
                  <c:v>2002.3155099247147</c:v>
                </c:pt>
                <c:pt idx="96">
                  <c:v>2002.3155099247147</c:v>
                </c:pt>
                <c:pt idx="97">
                  <c:v>2002.3247912388729</c:v>
                </c:pt>
                <c:pt idx="98">
                  <c:v>2002.3386721423683</c:v>
                </c:pt>
                <c:pt idx="99">
                  <c:v>2002.3478713210131</c:v>
                </c:pt>
                <c:pt idx="100">
                  <c:v>2002.3710335386681</c:v>
                </c:pt>
                <c:pt idx="101">
                  <c:v>2002.3803148528327</c:v>
                </c:pt>
                <c:pt idx="102">
                  <c:v>2002.3895961670089</c:v>
                </c:pt>
                <c:pt idx="103">
                  <c:v>2002.394195756327</c:v>
                </c:pt>
                <c:pt idx="104">
                  <c:v>2002.4034770705</c:v>
                </c:pt>
                <c:pt idx="105">
                  <c:v>2002.4219575633131</c:v>
                </c:pt>
                <c:pt idx="106">
                  <c:v>2002.4404380561248</c:v>
                </c:pt>
                <c:pt idx="107">
                  <c:v>2002.4497193702989</c:v>
                </c:pt>
                <c:pt idx="108">
                  <c:v>2002.4543189596125</c:v>
                </c:pt>
                <c:pt idx="109">
                  <c:v>2002.4543189596125</c:v>
                </c:pt>
                <c:pt idx="110">
                  <c:v>2002.4543189596125</c:v>
                </c:pt>
                <c:pt idx="111">
                  <c:v>2002.4728815879535</c:v>
                </c:pt>
                <c:pt idx="112">
                  <c:v>2002.4867624914461</c:v>
                </c:pt>
                <c:pt idx="113">
                  <c:v>2002.500643394935</c:v>
                </c:pt>
                <c:pt idx="114">
                  <c:v>2002.5145242984217</c:v>
                </c:pt>
                <c:pt idx="115">
                  <c:v>2002.5330047912389</c:v>
                </c:pt>
                <c:pt idx="116">
                  <c:v>2002.5468856947311</c:v>
                </c:pt>
                <c:pt idx="117">
                  <c:v>2002.5607665982204</c:v>
                </c:pt>
                <c:pt idx="118">
                  <c:v>2002.5746475017108</c:v>
                </c:pt>
                <c:pt idx="119">
                  <c:v>2002.5885284052019</c:v>
                </c:pt>
                <c:pt idx="120">
                  <c:v>2002.6024093086926</c:v>
                </c:pt>
                <c:pt idx="121">
                  <c:v>2002.6162902121828</c:v>
                </c:pt>
                <c:pt idx="122">
                  <c:v>2002.6301711156741</c:v>
                </c:pt>
                <c:pt idx="123">
                  <c:v>2002.6394524298398</c:v>
                </c:pt>
                <c:pt idx="124">
                  <c:v>2002.6440520191609</c:v>
                </c:pt>
                <c:pt idx="125">
                  <c:v>2002.6533333333255</c:v>
                </c:pt>
                <c:pt idx="126">
                  <c:v>2002.6579329226556</c:v>
                </c:pt>
                <c:pt idx="127">
                  <c:v>2002.6672142368161</c:v>
                </c:pt>
                <c:pt idx="128">
                  <c:v>2002.6764134154678</c:v>
                </c:pt>
                <c:pt idx="129">
                  <c:v>2002.6856947296371</c:v>
                </c:pt>
                <c:pt idx="130">
                  <c:v>2002.6902943189521</c:v>
                </c:pt>
                <c:pt idx="131">
                  <c:v>2002.6949760438004</c:v>
                </c:pt>
                <c:pt idx="132">
                  <c:v>2002.7041752224504</c:v>
                </c:pt>
                <c:pt idx="133">
                  <c:v>2002.7088569473003</c:v>
                </c:pt>
                <c:pt idx="134">
                  <c:v>2002.7181382614647</c:v>
                </c:pt>
                <c:pt idx="135">
                  <c:v>2002.7273374401111</c:v>
                </c:pt>
                <c:pt idx="136">
                  <c:v>2002.7320191649555</c:v>
                </c:pt>
                <c:pt idx="137">
                  <c:v>2002.7320191649555</c:v>
                </c:pt>
                <c:pt idx="138">
                  <c:v>2002.7366187542821</c:v>
                </c:pt>
                <c:pt idx="139">
                  <c:v>2002.7459000684462</c:v>
                </c:pt>
                <c:pt idx="140">
                  <c:v>2002.755099247091</c:v>
                </c:pt>
                <c:pt idx="141">
                  <c:v>2002.7597809719371</c:v>
                </c:pt>
                <c:pt idx="142">
                  <c:v>2002.7689801505819</c:v>
                </c:pt>
                <c:pt idx="143">
                  <c:v>2002.7736618754277</c:v>
                </c:pt>
                <c:pt idx="144">
                  <c:v>2002.7782614647558</c:v>
                </c:pt>
                <c:pt idx="145">
                  <c:v>2002.782861054073</c:v>
                </c:pt>
                <c:pt idx="146">
                  <c:v>2002.7875427789186</c:v>
                </c:pt>
                <c:pt idx="147">
                  <c:v>2002.7967419575634</c:v>
                </c:pt>
                <c:pt idx="148">
                  <c:v>2002.8014236824092</c:v>
                </c:pt>
                <c:pt idx="149">
                  <c:v>2002.8199041752225</c:v>
                </c:pt>
                <c:pt idx="150">
                  <c:v>2002.8337850787132</c:v>
                </c:pt>
                <c:pt idx="151">
                  <c:v>2002.8383846680356</c:v>
                </c:pt>
                <c:pt idx="152">
                  <c:v>2002.8430663928798</c:v>
                </c:pt>
                <c:pt idx="153">
                  <c:v>2002.8430663928798</c:v>
                </c:pt>
                <c:pt idx="154">
                  <c:v>2002.8569472963698</c:v>
                </c:pt>
                <c:pt idx="155">
                  <c:v>2002.8661464750148</c:v>
                </c:pt>
                <c:pt idx="156">
                  <c:v>2002.875427789186</c:v>
                </c:pt>
                <c:pt idx="157">
                  <c:v>2002.8847091033538</c:v>
                </c:pt>
                <c:pt idx="158">
                  <c:v>2002.8984257357974</c:v>
                </c:pt>
                <c:pt idx="159">
                  <c:v>2002.9025325119778</c:v>
                </c:pt>
                <c:pt idx="160">
                  <c:v>2002.9170704996611</c:v>
                </c:pt>
                <c:pt idx="161">
                  <c:v>2002.9216700889801</c:v>
                </c:pt>
                <c:pt idx="162">
                  <c:v>2002.9448323066392</c:v>
                </c:pt>
                <c:pt idx="163">
                  <c:v>2002.9541136208077</c:v>
                </c:pt>
                <c:pt idx="164">
                  <c:v>2002.9633127994498</c:v>
                </c:pt>
                <c:pt idx="165">
                  <c:v>2002.9771937029461</c:v>
                </c:pt>
                <c:pt idx="166">
                  <c:v>2002.9818754277944</c:v>
                </c:pt>
                <c:pt idx="167">
                  <c:v>2003.0003559206061</c:v>
                </c:pt>
                <c:pt idx="168">
                  <c:v>2003.0188364134156</c:v>
                </c:pt>
                <c:pt idx="169">
                  <c:v>2003.0327173169048</c:v>
                </c:pt>
                <c:pt idx="170">
                  <c:v>2003.0558795345653</c:v>
                </c:pt>
                <c:pt idx="171">
                  <c:v>2003.0605612594109</c:v>
                </c:pt>
                <c:pt idx="172">
                  <c:v>2003.0646680355908</c:v>
                </c:pt>
                <c:pt idx="173">
                  <c:v>2003.0697604380562</c:v>
                </c:pt>
                <c:pt idx="174">
                  <c:v>2003.0790417522251</c:v>
                </c:pt>
                <c:pt idx="175">
                  <c:v>2003.0836413415468</c:v>
                </c:pt>
                <c:pt idx="176">
                  <c:v>2003.0929226557148</c:v>
                </c:pt>
                <c:pt idx="177">
                  <c:v>2003.1022039698828</c:v>
                </c:pt>
                <c:pt idx="178">
                  <c:v>2003.1206844626981</c:v>
                </c:pt>
                <c:pt idx="179">
                  <c:v>2003.1299657768652</c:v>
                </c:pt>
                <c:pt idx="180">
                  <c:v>2003.1391649555098</c:v>
                </c:pt>
                <c:pt idx="181">
                  <c:v>2003.1530458589939</c:v>
                </c:pt>
                <c:pt idx="182">
                  <c:v>2003.1669267624914</c:v>
                </c:pt>
                <c:pt idx="183">
                  <c:v>2003.1762080766598</c:v>
                </c:pt>
                <c:pt idx="184">
                  <c:v>2003.1900889801507</c:v>
                </c:pt>
                <c:pt idx="185">
                  <c:v>2003.1900889801507</c:v>
                </c:pt>
                <c:pt idx="186">
                  <c:v>2003.1993702943116</c:v>
                </c:pt>
                <c:pt idx="187">
                  <c:v>2003.2039698836413</c:v>
                </c:pt>
                <c:pt idx="188">
                  <c:v>2003.208569472969</c:v>
                </c:pt>
                <c:pt idx="189">
                  <c:v>2003.21325119781</c:v>
                </c:pt>
                <c:pt idx="190">
                  <c:v>2003.2317316906231</c:v>
                </c:pt>
                <c:pt idx="191">
                  <c:v>2003.2548939082819</c:v>
                </c:pt>
                <c:pt idx="192">
                  <c:v>2003.2826557152678</c:v>
                </c:pt>
                <c:pt idx="193">
                  <c:v>2003.301136208072</c:v>
                </c:pt>
                <c:pt idx="194">
                  <c:v>2003.31961670089</c:v>
                </c:pt>
                <c:pt idx="195">
                  <c:v>2003.3288980150578</c:v>
                </c:pt>
                <c:pt idx="196">
                  <c:v>2003.3427789185478</c:v>
                </c:pt>
                <c:pt idx="197">
                  <c:v>2003.3520602327158</c:v>
                </c:pt>
                <c:pt idx="198">
                  <c:v>2003.365941136208</c:v>
                </c:pt>
                <c:pt idx="199">
                  <c:v>2003.384421629017</c:v>
                </c:pt>
                <c:pt idx="200">
                  <c:v>2003.3937029431895</c:v>
                </c:pt>
                <c:pt idx="201">
                  <c:v>2003.412183436003</c:v>
                </c:pt>
                <c:pt idx="202">
                  <c:v>2003.4260643394935</c:v>
                </c:pt>
                <c:pt idx="203">
                  <c:v>2003.4399452429843</c:v>
                </c:pt>
                <c:pt idx="204">
                  <c:v>2003.4446269678299</c:v>
                </c:pt>
                <c:pt idx="205">
                  <c:v>2003.453826146475</c:v>
                </c:pt>
                <c:pt idx="206">
                  <c:v>2003.4723887748098</c:v>
                </c:pt>
                <c:pt idx="207">
                  <c:v>2003.4723887748098</c:v>
                </c:pt>
                <c:pt idx="208">
                  <c:v>2003.4815879534565</c:v>
                </c:pt>
                <c:pt idx="209">
                  <c:v>2003.4954688569474</c:v>
                </c:pt>
                <c:pt idx="210">
                  <c:v>2003.5001505817961</c:v>
                </c:pt>
                <c:pt idx="211">
                  <c:v>2003.509349760438</c:v>
                </c:pt>
                <c:pt idx="212">
                  <c:v>2003.5232306639248</c:v>
                </c:pt>
                <c:pt idx="213">
                  <c:v>2003.5325119780971</c:v>
                </c:pt>
                <c:pt idx="214">
                  <c:v>2003.5371115674195</c:v>
                </c:pt>
                <c:pt idx="215">
                  <c:v>2003.5417932922655</c:v>
                </c:pt>
                <c:pt idx="216">
                  <c:v>2003.546392881588</c:v>
                </c:pt>
                <c:pt idx="217">
                  <c:v>2003.5509924709104</c:v>
                </c:pt>
                <c:pt idx="218">
                  <c:v>2003.5648733744008</c:v>
                </c:pt>
                <c:pt idx="219">
                  <c:v>2003.5695550992511</c:v>
                </c:pt>
                <c:pt idx="220">
                  <c:v>2003.5834360027338</c:v>
                </c:pt>
                <c:pt idx="221">
                  <c:v>2003.5926351813825</c:v>
                </c:pt>
                <c:pt idx="222">
                  <c:v>2003.5926351813825</c:v>
                </c:pt>
                <c:pt idx="223">
                  <c:v>2003.6019164955508</c:v>
                </c:pt>
                <c:pt idx="224">
                  <c:v>2003.6157973990416</c:v>
                </c:pt>
                <c:pt idx="225">
                  <c:v>2003.62039698836</c:v>
                </c:pt>
                <c:pt idx="226">
                  <c:v>2003.638959616701</c:v>
                </c:pt>
                <c:pt idx="227">
                  <c:v>2003.6574401095095</c:v>
                </c:pt>
                <c:pt idx="228">
                  <c:v>2003.6574401095095</c:v>
                </c:pt>
                <c:pt idx="229">
                  <c:v>2003.6667214236861</c:v>
                </c:pt>
                <c:pt idx="230">
                  <c:v>2003.6667214236861</c:v>
                </c:pt>
                <c:pt idx="231">
                  <c:v>2003.6713210129994</c:v>
                </c:pt>
                <c:pt idx="232">
                  <c:v>2003.6713210129994</c:v>
                </c:pt>
                <c:pt idx="233">
                  <c:v>2003.6759206023248</c:v>
                </c:pt>
                <c:pt idx="234">
                  <c:v>2003.6852019164949</c:v>
                </c:pt>
                <c:pt idx="235">
                  <c:v>2003.6898015058148</c:v>
                </c:pt>
                <c:pt idx="236">
                  <c:v>2003.6944832306588</c:v>
                </c:pt>
                <c:pt idx="237">
                  <c:v>2003.6990828199796</c:v>
                </c:pt>
                <c:pt idx="238">
                  <c:v>2003.7129637234812</c:v>
                </c:pt>
                <c:pt idx="239">
                  <c:v>2003.7129637234812</c:v>
                </c:pt>
                <c:pt idx="240">
                  <c:v>2003.7222450376448</c:v>
                </c:pt>
                <c:pt idx="241">
                  <c:v>2003.7315263518128</c:v>
                </c:pt>
                <c:pt idx="242">
                  <c:v>2003.7315263518128</c:v>
                </c:pt>
                <c:pt idx="243">
                  <c:v>2003.7454072553046</c:v>
                </c:pt>
                <c:pt idx="244">
                  <c:v>2003.7454072553046</c:v>
                </c:pt>
                <c:pt idx="245">
                  <c:v>2003.750006844627</c:v>
                </c:pt>
                <c:pt idx="246">
                  <c:v>2003.750006844627</c:v>
                </c:pt>
                <c:pt idx="247">
                  <c:v>2003.7638877481181</c:v>
                </c:pt>
                <c:pt idx="248">
                  <c:v>2003.7684873374399</c:v>
                </c:pt>
                <c:pt idx="249">
                  <c:v>2003.7731690622861</c:v>
                </c:pt>
                <c:pt idx="250">
                  <c:v>2003.7823682409298</c:v>
                </c:pt>
                <c:pt idx="251">
                  <c:v>2003.7870499657781</c:v>
                </c:pt>
                <c:pt idx="252">
                  <c:v>2003.7870499657781</c:v>
                </c:pt>
                <c:pt idx="253">
                  <c:v>2003.8009308692676</c:v>
                </c:pt>
                <c:pt idx="254">
                  <c:v>2003.8101300479098</c:v>
                </c:pt>
                <c:pt idx="255">
                  <c:v>2003.8148117727583</c:v>
                </c:pt>
                <c:pt idx="256">
                  <c:v>2003.8332922655698</c:v>
                </c:pt>
                <c:pt idx="257">
                  <c:v>2003.8517727583846</c:v>
                </c:pt>
                <c:pt idx="258">
                  <c:v>2003.8610540725529</c:v>
                </c:pt>
                <c:pt idx="259">
                  <c:v>2003.8749349760378</c:v>
                </c:pt>
                <c:pt idx="260">
                  <c:v>2003.8888158795346</c:v>
                </c:pt>
                <c:pt idx="261">
                  <c:v>2003.9026967830291</c:v>
                </c:pt>
                <c:pt idx="262">
                  <c:v>2003.9119780971937</c:v>
                </c:pt>
                <c:pt idx="263">
                  <c:v>2003.9211772758379</c:v>
                </c:pt>
                <c:pt idx="264">
                  <c:v>2003.9304585900068</c:v>
                </c:pt>
                <c:pt idx="265">
                  <c:v>2003.9350581793301</c:v>
                </c:pt>
                <c:pt idx="266">
                  <c:v>2003.9443394934976</c:v>
                </c:pt>
                <c:pt idx="267">
                  <c:v>2003.9489390828201</c:v>
                </c:pt>
                <c:pt idx="268">
                  <c:v>2003.9582203969878</c:v>
                </c:pt>
                <c:pt idx="269">
                  <c:v>2003.9721013004801</c:v>
                </c:pt>
                <c:pt idx="270">
                  <c:v>2003.9767008898016</c:v>
                </c:pt>
                <c:pt idx="271">
                  <c:v>2003.9813826146476</c:v>
                </c:pt>
                <c:pt idx="272">
                  <c:v>2003.9952635181382</c:v>
                </c:pt>
                <c:pt idx="273">
                  <c:v>2003.9998631074611</c:v>
                </c:pt>
                <c:pt idx="274">
                  <c:v>2004.0044626967829</c:v>
                </c:pt>
                <c:pt idx="275">
                  <c:v>2004.0183436002737</c:v>
                </c:pt>
                <c:pt idx="276">
                  <c:v>2004.02302532512</c:v>
                </c:pt>
                <c:pt idx="277">
                  <c:v>2004.0323066392878</c:v>
                </c:pt>
                <c:pt idx="278">
                  <c:v>2004.0415058179328</c:v>
                </c:pt>
                <c:pt idx="279">
                  <c:v>2004.0507871321013</c:v>
                </c:pt>
                <c:pt idx="280">
                  <c:v>2004.0646680355908</c:v>
                </c:pt>
                <c:pt idx="281">
                  <c:v>2004.0831485283977</c:v>
                </c:pt>
                <c:pt idx="282">
                  <c:v>2004.0970294318959</c:v>
                </c:pt>
                <c:pt idx="283">
                  <c:v>2004.1017111567419</c:v>
                </c:pt>
                <c:pt idx="284">
                  <c:v>2004.110910335382</c:v>
                </c:pt>
                <c:pt idx="285">
                  <c:v>2004.1155920602371</c:v>
                </c:pt>
                <c:pt idx="286">
                  <c:v>2004.1247912388721</c:v>
                </c:pt>
                <c:pt idx="287">
                  <c:v>2004.1294729637234</c:v>
                </c:pt>
                <c:pt idx="288">
                  <c:v>2004.1433538672143</c:v>
                </c:pt>
                <c:pt idx="289">
                  <c:v>2004.1525530458589</c:v>
                </c:pt>
                <c:pt idx="290">
                  <c:v>2004.1664339493498</c:v>
                </c:pt>
                <c:pt idx="291">
                  <c:v>2004.1757152635182</c:v>
                </c:pt>
                <c:pt idx="292">
                  <c:v>2004.1757152635182</c:v>
                </c:pt>
                <c:pt idx="293">
                  <c:v>2004.180314852832</c:v>
                </c:pt>
                <c:pt idx="294">
                  <c:v>2004.1895961670089</c:v>
                </c:pt>
                <c:pt idx="295">
                  <c:v>2004.2034770704997</c:v>
                </c:pt>
                <c:pt idx="296">
                  <c:v>2004.2266392881611</c:v>
                </c:pt>
                <c:pt idx="297">
                  <c:v>2004.2451197809767</c:v>
                </c:pt>
                <c:pt idx="298">
                  <c:v>2004.2544010951399</c:v>
                </c:pt>
                <c:pt idx="299">
                  <c:v>2004.259000684463</c:v>
                </c:pt>
                <c:pt idx="300">
                  <c:v>2004.259000684463</c:v>
                </c:pt>
                <c:pt idx="301">
                  <c:v>2004.2636002737852</c:v>
                </c:pt>
                <c:pt idx="302">
                  <c:v>2004.2728815879534</c:v>
                </c:pt>
                <c:pt idx="303">
                  <c:v>2004.2774811772761</c:v>
                </c:pt>
                <c:pt idx="304">
                  <c:v>2004.2913620807667</c:v>
                </c:pt>
                <c:pt idx="305">
                  <c:v>2004.2913620807667</c:v>
                </c:pt>
                <c:pt idx="306">
                  <c:v>2004.2960438056125</c:v>
                </c:pt>
                <c:pt idx="307">
                  <c:v>2004.3099247091034</c:v>
                </c:pt>
                <c:pt idx="308">
                  <c:v>2004.3284052019158</c:v>
                </c:pt>
                <c:pt idx="309">
                  <c:v>2004.3468856947311</c:v>
                </c:pt>
                <c:pt idx="310">
                  <c:v>2004.3654483230648</c:v>
                </c:pt>
                <c:pt idx="311">
                  <c:v>2004.3747296372349</c:v>
                </c:pt>
                <c:pt idx="312">
                  <c:v>2004.3839288158708</c:v>
                </c:pt>
                <c:pt idx="313">
                  <c:v>2004.3932101300438</c:v>
                </c:pt>
                <c:pt idx="314">
                  <c:v>2004.4070910335411</c:v>
                </c:pt>
                <c:pt idx="315">
                  <c:v>2004.4070910335411</c:v>
                </c:pt>
                <c:pt idx="316">
                  <c:v>2004.4163723477081</c:v>
                </c:pt>
                <c:pt idx="317">
                  <c:v>2004.4209719370301</c:v>
                </c:pt>
                <c:pt idx="318">
                  <c:v>2004.4209719370301</c:v>
                </c:pt>
                <c:pt idx="319">
                  <c:v>2004.4255715263564</c:v>
                </c:pt>
                <c:pt idx="320">
                  <c:v>2004.4302532511981</c:v>
                </c:pt>
                <c:pt idx="321">
                  <c:v>2004.4441341546878</c:v>
                </c:pt>
                <c:pt idx="322">
                  <c:v>2004.4533333333291</c:v>
                </c:pt>
                <c:pt idx="323">
                  <c:v>2004.4580150581801</c:v>
                </c:pt>
                <c:pt idx="324">
                  <c:v>2004.4672142368195</c:v>
                </c:pt>
                <c:pt idx="325">
                  <c:v>2004.4718959616741</c:v>
                </c:pt>
                <c:pt idx="326">
                  <c:v>2004.4810951403151</c:v>
                </c:pt>
                <c:pt idx="327">
                  <c:v>2004.4903764544829</c:v>
                </c:pt>
                <c:pt idx="328">
                  <c:v>2004.504257357974</c:v>
                </c:pt>
                <c:pt idx="329">
                  <c:v>2004.5088569473003</c:v>
                </c:pt>
                <c:pt idx="330">
                  <c:v>2004.5088569473003</c:v>
                </c:pt>
                <c:pt idx="331">
                  <c:v>2004.5135386721424</c:v>
                </c:pt>
                <c:pt idx="332">
                  <c:v>2004.5274195756328</c:v>
                </c:pt>
                <c:pt idx="333">
                  <c:v>2004.5366187542811</c:v>
                </c:pt>
                <c:pt idx="334">
                  <c:v>2004.5413004791228</c:v>
                </c:pt>
                <c:pt idx="335">
                  <c:v>2004.5459000684464</c:v>
                </c:pt>
                <c:pt idx="336">
                  <c:v>2004.5551813826189</c:v>
                </c:pt>
                <c:pt idx="337">
                  <c:v>2004.5776865160849</c:v>
                </c:pt>
                <c:pt idx="338">
                  <c:v>2004.5982203969843</c:v>
                </c:pt>
                <c:pt idx="339">
                  <c:v>2004.6186721423683</c:v>
                </c:pt>
                <c:pt idx="340">
                  <c:v>2004.6341136208048</c:v>
                </c:pt>
                <c:pt idx="341">
                  <c:v>2004.6648323066347</c:v>
                </c:pt>
                <c:pt idx="342">
                  <c:v>2004.6801916495549</c:v>
                </c:pt>
                <c:pt idx="343">
                  <c:v>2004.6956331279951</c:v>
                </c:pt>
                <c:pt idx="344">
                  <c:v>2004.6904585900022</c:v>
                </c:pt>
                <c:pt idx="345">
                  <c:v>2004.7160848733745</c:v>
                </c:pt>
                <c:pt idx="346">
                  <c:v>2004.7315263518128</c:v>
                </c:pt>
                <c:pt idx="347">
                  <c:v>2004.7417111567431</c:v>
                </c:pt>
                <c:pt idx="348">
                  <c:v>2004.7519780971936</c:v>
                </c:pt>
                <c:pt idx="349">
                  <c:v>2004.7776043805613</c:v>
                </c:pt>
                <c:pt idx="350">
                  <c:v>2004.7981382614648</c:v>
                </c:pt>
                <c:pt idx="351">
                  <c:v>2004.8288569472963</c:v>
                </c:pt>
                <c:pt idx="352">
                  <c:v>2004.8545653661881</c:v>
                </c:pt>
                <c:pt idx="353">
                  <c:v>2004.8801916495552</c:v>
                </c:pt>
                <c:pt idx="354">
                  <c:v>2004.8852840520192</c:v>
                </c:pt>
                <c:pt idx="355">
                  <c:v>2004.9109103353858</c:v>
                </c:pt>
                <c:pt idx="356">
                  <c:v>2004.9417111567461</c:v>
                </c:pt>
                <c:pt idx="357">
                  <c:v>2004.9621629021219</c:v>
                </c:pt>
                <c:pt idx="358">
                  <c:v>2004.9826967830261</c:v>
                </c:pt>
                <c:pt idx="359">
                  <c:v>2005.0083230663929</c:v>
                </c:pt>
                <c:pt idx="360">
                  <c:v>2005.0236824093088</c:v>
                </c:pt>
                <c:pt idx="361">
                  <c:v>2005.0442162902098</c:v>
                </c:pt>
                <c:pt idx="362">
                  <c:v>2005.0698425735798</c:v>
                </c:pt>
                <c:pt idx="363">
                  <c:v>2005.1057357973991</c:v>
                </c:pt>
                <c:pt idx="364">
                  <c:v>2005.121095140315</c:v>
                </c:pt>
                <c:pt idx="365">
                  <c:v>2005.1365366187542</c:v>
                </c:pt>
                <c:pt idx="366">
                  <c:v>2005.167255304586</c:v>
                </c:pt>
                <c:pt idx="367">
                  <c:v>2005.172429842569</c:v>
                </c:pt>
                <c:pt idx="368">
                  <c:v>2005.1928815879528</c:v>
                </c:pt>
                <c:pt idx="369">
                  <c:v>2005.218507871321</c:v>
                </c:pt>
                <c:pt idx="370">
                  <c:v>2005.218507871321</c:v>
                </c:pt>
                <c:pt idx="371">
                  <c:v>2005.2287748117731</c:v>
                </c:pt>
                <c:pt idx="372">
                  <c:v>2005.2441341546878</c:v>
                </c:pt>
                <c:pt idx="373">
                  <c:v>2005.2493086926759</c:v>
                </c:pt>
                <c:pt idx="374">
                  <c:v>2005.2595756331311</c:v>
                </c:pt>
                <c:pt idx="375">
                  <c:v>2005.2800273785078</c:v>
                </c:pt>
                <c:pt idx="376">
                  <c:v>2005.2954688569448</c:v>
                </c:pt>
                <c:pt idx="377">
                  <c:v>2005.321095140315</c:v>
                </c:pt>
                <c:pt idx="378">
                  <c:v>2005.3620807665982</c:v>
                </c:pt>
                <c:pt idx="379">
                  <c:v>2005.3723477070498</c:v>
                </c:pt>
                <c:pt idx="380">
                  <c:v>2005.3826146475008</c:v>
                </c:pt>
                <c:pt idx="381">
                  <c:v>2005.3928815879528</c:v>
                </c:pt>
                <c:pt idx="382">
                  <c:v>2005.418507871321</c:v>
                </c:pt>
                <c:pt idx="383">
                  <c:v>2005.4286926762511</c:v>
                </c:pt>
                <c:pt idx="384">
                  <c:v>2005.4389596167011</c:v>
                </c:pt>
                <c:pt idx="385">
                  <c:v>2005.4594934976051</c:v>
                </c:pt>
                <c:pt idx="386">
                  <c:v>2005.4645859000711</c:v>
                </c:pt>
                <c:pt idx="387">
                  <c:v>2005.469760438056</c:v>
                </c:pt>
                <c:pt idx="388">
                  <c:v>2005.4748528405203</c:v>
                </c:pt>
                <c:pt idx="389">
                  <c:v>2005.4800273785079</c:v>
                </c:pt>
                <c:pt idx="390">
                  <c:v>2005.4902121834359</c:v>
                </c:pt>
                <c:pt idx="391">
                  <c:v>2005.4953867214251</c:v>
                </c:pt>
                <c:pt idx="392">
                  <c:v>2005.5056536618818</c:v>
                </c:pt>
                <c:pt idx="393">
                  <c:v>2005.5159206023272</c:v>
                </c:pt>
                <c:pt idx="394">
                  <c:v>2005.5210130047913</c:v>
                </c:pt>
                <c:pt idx="395">
                  <c:v>2005.5261054072594</c:v>
                </c:pt>
                <c:pt idx="396">
                  <c:v>2005.5312799452431</c:v>
                </c:pt>
                <c:pt idx="397">
                  <c:v>2005.5363723477071</c:v>
                </c:pt>
                <c:pt idx="398">
                  <c:v>2005.5466392881601</c:v>
                </c:pt>
                <c:pt idx="399">
                  <c:v>2005.5518138261464</c:v>
                </c:pt>
                <c:pt idx="400">
                  <c:v>2005.5569062286106</c:v>
                </c:pt>
                <c:pt idx="401">
                  <c:v>2005.5619986310746</c:v>
                </c:pt>
                <c:pt idx="402">
                  <c:v>2005.5876249144408</c:v>
                </c:pt>
                <c:pt idx="403">
                  <c:v>2005.6081587953456</c:v>
                </c:pt>
                <c:pt idx="404">
                  <c:v>2005.6235181382608</c:v>
                </c:pt>
                <c:pt idx="405">
                  <c:v>2005.6286926762491</c:v>
                </c:pt>
                <c:pt idx="406">
                  <c:v>2005.649144421629</c:v>
                </c:pt>
                <c:pt idx="407">
                  <c:v>2005.6645859000685</c:v>
                </c:pt>
                <c:pt idx="408">
                  <c:v>2005.6953045858959</c:v>
                </c:pt>
                <c:pt idx="409">
                  <c:v>2005.7055715263559</c:v>
                </c:pt>
                <c:pt idx="410">
                  <c:v>2005.7158384668035</c:v>
                </c:pt>
                <c:pt idx="411">
                  <c:v>2005.7209308692677</c:v>
                </c:pt>
                <c:pt idx="412">
                  <c:v>2005.7261054072605</c:v>
                </c:pt>
                <c:pt idx="413">
                  <c:v>2005.7311978097193</c:v>
                </c:pt>
                <c:pt idx="414">
                  <c:v>2005.7414647501712</c:v>
                </c:pt>
                <c:pt idx="415">
                  <c:v>2005.7568240930868</c:v>
                </c:pt>
                <c:pt idx="416">
                  <c:v>2005.7773579739903</c:v>
                </c:pt>
                <c:pt idx="417">
                  <c:v>2005.7978918548938</c:v>
                </c:pt>
                <c:pt idx="418">
                  <c:v>2005.8029842573524</c:v>
                </c:pt>
                <c:pt idx="419">
                  <c:v>2005.8235181382609</c:v>
                </c:pt>
                <c:pt idx="420">
                  <c:v>2005.8542368240874</c:v>
                </c:pt>
                <c:pt idx="421">
                  <c:v>2005.8645037645451</c:v>
                </c:pt>
                <c:pt idx="422">
                  <c:v>2005.8747707049959</c:v>
                </c:pt>
                <c:pt idx="423">
                  <c:v>2005.9054893908283</c:v>
                </c:pt>
                <c:pt idx="424">
                  <c:v>2005.9106639288161</c:v>
                </c:pt>
                <c:pt idx="425">
                  <c:v>2005.9157563312863</c:v>
                </c:pt>
                <c:pt idx="426">
                  <c:v>2005.9260232717331</c:v>
                </c:pt>
                <c:pt idx="427">
                  <c:v>2005.9413826146474</c:v>
                </c:pt>
                <c:pt idx="428">
                  <c:v>2005.9465571526434</c:v>
                </c:pt>
                <c:pt idx="429">
                  <c:v>2005.9568240930869</c:v>
                </c:pt>
                <c:pt idx="430">
                  <c:v>2005.9772758384668</c:v>
                </c:pt>
                <c:pt idx="431">
                  <c:v>2005.9875427789186</c:v>
                </c:pt>
                <c:pt idx="432">
                  <c:v>2005.9978097193703</c:v>
                </c:pt>
                <c:pt idx="433">
                  <c:v>2006.0234360027378</c:v>
                </c:pt>
                <c:pt idx="434">
                  <c:v>2006.0490622861055</c:v>
                </c:pt>
                <c:pt idx="435">
                  <c:v>2006.0593292265548</c:v>
                </c:pt>
                <c:pt idx="436">
                  <c:v>2006.0644216290198</c:v>
                </c:pt>
                <c:pt idx="437">
                  <c:v>2006.0695961670101</c:v>
                </c:pt>
                <c:pt idx="438">
                  <c:v>2006.0849555099246</c:v>
                </c:pt>
                <c:pt idx="439">
                  <c:v>2006.0900479123848</c:v>
                </c:pt>
                <c:pt idx="440">
                  <c:v>2006.1105817932971</c:v>
                </c:pt>
                <c:pt idx="441">
                  <c:v>2006.120848733744</c:v>
                </c:pt>
                <c:pt idx="442">
                  <c:v>2006.1362080766598</c:v>
                </c:pt>
                <c:pt idx="443">
                  <c:v>2006.1413826146431</c:v>
                </c:pt>
                <c:pt idx="444">
                  <c:v>2006.1567419575629</c:v>
                </c:pt>
                <c:pt idx="445">
                  <c:v>2006.1670088980104</c:v>
                </c:pt>
                <c:pt idx="446">
                  <c:v>2006.1823682409263</c:v>
                </c:pt>
                <c:pt idx="447">
                  <c:v>2006.2182614647566</c:v>
                </c:pt>
                <c:pt idx="448">
                  <c:v>2006.2336208076658</c:v>
                </c:pt>
                <c:pt idx="449">
                  <c:v>2006.2489801505817</c:v>
                </c:pt>
                <c:pt idx="450">
                  <c:v>2006.2592470910336</c:v>
                </c:pt>
                <c:pt idx="451">
                  <c:v>2006.2695140314852</c:v>
                </c:pt>
                <c:pt idx="452">
                  <c:v>2006.279780971937</c:v>
                </c:pt>
                <c:pt idx="453">
                  <c:v>2006.2900479123878</c:v>
                </c:pt>
                <c:pt idx="454">
                  <c:v>2006.3104996577686</c:v>
                </c:pt>
                <c:pt idx="455">
                  <c:v>2006.3207665982204</c:v>
                </c:pt>
                <c:pt idx="456">
                  <c:v>2006.3207665982204</c:v>
                </c:pt>
                <c:pt idx="457">
                  <c:v>2006.3310191780822</c:v>
                </c:pt>
                <c:pt idx="458">
                  <c:v>2006.3419397260272</c:v>
                </c:pt>
                <c:pt idx="459">
                  <c:v>2006.3501315068447</c:v>
                </c:pt>
                <c:pt idx="460">
                  <c:v>2006.3556136986301</c:v>
                </c:pt>
                <c:pt idx="461">
                  <c:v>2006.3638054794508</c:v>
                </c:pt>
                <c:pt idx="462">
                  <c:v>2006.3692849315048</c:v>
                </c:pt>
                <c:pt idx="463">
                  <c:v>2006.372030136981</c:v>
                </c:pt>
                <c:pt idx="464">
                  <c:v>2006.3802383561592</c:v>
                </c:pt>
                <c:pt idx="465">
                  <c:v>2006.3884356164331</c:v>
                </c:pt>
                <c:pt idx="466">
                  <c:v>2006.3911753424657</c:v>
                </c:pt>
                <c:pt idx="467">
                  <c:v>2006.3939178082192</c:v>
                </c:pt>
                <c:pt idx="468">
                  <c:v>2006.3993753424656</c:v>
                </c:pt>
                <c:pt idx="469">
                  <c:v>2006.4157698630204</c:v>
                </c:pt>
                <c:pt idx="470">
                  <c:v>2006.423961643836</c:v>
                </c:pt>
                <c:pt idx="471">
                  <c:v>2006.4294164383548</c:v>
                </c:pt>
                <c:pt idx="472">
                  <c:v>2006.4294082191748</c:v>
                </c:pt>
                <c:pt idx="473">
                  <c:v>2006.4375972602811</c:v>
                </c:pt>
                <c:pt idx="474">
                  <c:v>2006.4457945205481</c:v>
                </c:pt>
                <c:pt idx="475">
                  <c:v>2006.4458054794559</c:v>
                </c:pt>
                <c:pt idx="476">
                  <c:v>2006.4512602739726</c:v>
                </c:pt>
                <c:pt idx="477">
                  <c:v>2006.4567260273973</c:v>
                </c:pt>
                <c:pt idx="478">
                  <c:v>2006.4621972602761</c:v>
                </c:pt>
                <c:pt idx="479">
                  <c:v>2006.470389041096</c:v>
                </c:pt>
                <c:pt idx="480">
                  <c:v>2006.4758465753398</c:v>
                </c:pt>
                <c:pt idx="481">
                  <c:v>2006.4785753424712</c:v>
                </c:pt>
                <c:pt idx="482">
                  <c:v>2006.4867780821969</c:v>
                </c:pt>
                <c:pt idx="483">
                  <c:v>2006.4895041095901</c:v>
                </c:pt>
                <c:pt idx="484">
                  <c:v>2006.500430136982</c:v>
                </c:pt>
                <c:pt idx="485">
                  <c:v>2006.5086356164384</c:v>
                </c:pt>
                <c:pt idx="486">
                  <c:v>2006.5141068493097</c:v>
                </c:pt>
                <c:pt idx="487">
                  <c:v>2006.5222986301358</c:v>
                </c:pt>
                <c:pt idx="488">
                  <c:v>2006.5277698630161</c:v>
                </c:pt>
                <c:pt idx="489">
                  <c:v>2006.530509589041</c:v>
                </c:pt>
                <c:pt idx="490">
                  <c:v>2006.538709589041</c:v>
                </c:pt>
                <c:pt idx="491">
                  <c:v>2006.5441808219148</c:v>
                </c:pt>
                <c:pt idx="492">
                  <c:v>2006.5496493150679</c:v>
                </c:pt>
                <c:pt idx="493">
                  <c:v>2006.5551068493148</c:v>
                </c:pt>
                <c:pt idx="494">
                  <c:v>2006.5578356164378</c:v>
                </c:pt>
                <c:pt idx="495">
                  <c:v>2006.5632958904098</c:v>
                </c:pt>
                <c:pt idx="496">
                  <c:v>2006.5687671232943</c:v>
                </c:pt>
                <c:pt idx="497">
                  <c:v>2006.5769589041101</c:v>
                </c:pt>
                <c:pt idx="498">
                  <c:v>2006.5824219178016</c:v>
                </c:pt>
                <c:pt idx="499">
                  <c:v>2006.5851506849315</c:v>
                </c:pt>
                <c:pt idx="500">
                  <c:v>2006.5878794520561</c:v>
                </c:pt>
                <c:pt idx="501">
                  <c:v>2006.5960712328758</c:v>
                </c:pt>
                <c:pt idx="502">
                  <c:v>2006.6042739726026</c:v>
                </c:pt>
                <c:pt idx="503">
                  <c:v>2006.604276712324</c:v>
                </c:pt>
                <c:pt idx="504">
                  <c:v>2006.6124739726026</c:v>
                </c:pt>
                <c:pt idx="505">
                  <c:v>2006.6179315068478</c:v>
                </c:pt>
                <c:pt idx="506">
                  <c:v>2006.6233863013651</c:v>
                </c:pt>
                <c:pt idx="507">
                  <c:v>2006.6315917808217</c:v>
                </c:pt>
                <c:pt idx="508">
                  <c:v>2006.6452547945205</c:v>
                </c:pt>
                <c:pt idx="509">
                  <c:v>2006.6561835616437</c:v>
                </c:pt>
                <c:pt idx="510">
                  <c:v>2006.6671095890408</c:v>
                </c:pt>
                <c:pt idx="511">
                  <c:v>2006.6753013698628</c:v>
                </c:pt>
                <c:pt idx="512">
                  <c:v>2006.6834931506849</c:v>
                </c:pt>
                <c:pt idx="513">
                  <c:v>2006.6916849315048</c:v>
                </c:pt>
                <c:pt idx="514">
                  <c:v>2006.6998821917807</c:v>
                </c:pt>
                <c:pt idx="515">
                  <c:v>2006.7026219178078</c:v>
                </c:pt>
                <c:pt idx="516">
                  <c:v>2006.7053589041111</c:v>
                </c:pt>
                <c:pt idx="517">
                  <c:v>2006.7135479452061</c:v>
                </c:pt>
                <c:pt idx="518">
                  <c:v>2006.7190054794519</c:v>
                </c:pt>
                <c:pt idx="519">
                  <c:v>2006.7217178082201</c:v>
                </c:pt>
                <c:pt idx="520">
                  <c:v>2006.7271726027411</c:v>
                </c:pt>
                <c:pt idx="521">
                  <c:v>2006.7271616438361</c:v>
                </c:pt>
                <c:pt idx="522">
                  <c:v>2006.7353506849315</c:v>
                </c:pt>
                <c:pt idx="523">
                  <c:v>2006.7353342465749</c:v>
                </c:pt>
                <c:pt idx="524">
                  <c:v>2006.7408109589028</c:v>
                </c:pt>
                <c:pt idx="525">
                  <c:v>2006.7435506849315</c:v>
                </c:pt>
                <c:pt idx="526">
                  <c:v>2006.7517452054794</c:v>
                </c:pt>
                <c:pt idx="527">
                  <c:v>2006.7599369863008</c:v>
                </c:pt>
                <c:pt idx="528">
                  <c:v>2006.7708739726031</c:v>
                </c:pt>
                <c:pt idx="529">
                  <c:v>2006.7736109589</c:v>
                </c:pt>
                <c:pt idx="530">
                  <c:v>2006.7818</c:v>
                </c:pt>
                <c:pt idx="531">
                  <c:v>2006.7927315068478</c:v>
                </c:pt>
                <c:pt idx="532">
                  <c:v>2006.8063972602761</c:v>
                </c:pt>
                <c:pt idx="533">
                  <c:v>2006.8118547945205</c:v>
                </c:pt>
                <c:pt idx="534">
                  <c:v>2006.8200547945205</c:v>
                </c:pt>
                <c:pt idx="535">
                  <c:v>2006.8282438356148</c:v>
                </c:pt>
                <c:pt idx="536">
                  <c:v>2006.8391671232921</c:v>
                </c:pt>
                <c:pt idx="537">
                  <c:v>2006.8500931506851</c:v>
                </c:pt>
                <c:pt idx="538">
                  <c:v>2006.8528219178036</c:v>
                </c:pt>
                <c:pt idx="539">
                  <c:v>2006.8610273972602</c:v>
                </c:pt>
                <c:pt idx="540">
                  <c:v>2006.8692191780822</c:v>
                </c:pt>
                <c:pt idx="541">
                  <c:v>2006.8774273972599</c:v>
                </c:pt>
                <c:pt idx="542">
                  <c:v>2006.8856301369858</c:v>
                </c:pt>
                <c:pt idx="543">
                  <c:v>2006.8965534246643</c:v>
                </c:pt>
                <c:pt idx="544">
                  <c:v>2006.9074849315068</c:v>
                </c:pt>
                <c:pt idx="545">
                  <c:v>2006.9156712328765</c:v>
                </c:pt>
                <c:pt idx="546">
                  <c:v>2006.9211232876712</c:v>
                </c:pt>
                <c:pt idx="547">
                  <c:v>2006.9265780821988</c:v>
                </c:pt>
                <c:pt idx="548">
                  <c:v>2006.9238410958899</c:v>
                </c:pt>
                <c:pt idx="549">
                  <c:v>2006.9347808219177</c:v>
                </c:pt>
                <c:pt idx="550">
                  <c:v>2006.9402438356158</c:v>
                </c:pt>
                <c:pt idx="551">
                  <c:v>2006.9457041095911</c:v>
                </c:pt>
                <c:pt idx="552">
                  <c:v>2006.9456958904111</c:v>
                </c:pt>
                <c:pt idx="553">
                  <c:v>2006.9511534246631</c:v>
                </c:pt>
                <c:pt idx="554">
                  <c:v>2006.9538958904109</c:v>
                </c:pt>
                <c:pt idx="555">
                  <c:v>2006.9566356164382</c:v>
                </c:pt>
                <c:pt idx="556">
                  <c:v>2006.9648328767098</c:v>
                </c:pt>
                <c:pt idx="557">
                  <c:v>2006.9784904109588</c:v>
                </c:pt>
                <c:pt idx="558">
                  <c:v>2006.9921397260273</c:v>
                </c:pt>
                <c:pt idx="559">
                  <c:v>2006.9975972602804</c:v>
                </c:pt>
                <c:pt idx="560">
                  <c:v>2007.0030547945205</c:v>
                </c:pt>
                <c:pt idx="561">
                  <c:v>2007.0057753424712</c:v>
                </c:pt>
                <c:pt idx="562">
                  <c:v>2007.0139808219178</c:v>
                </c:pt>
                <c:pt idx="563">
                  <c:v>2007.0221726027401</c:v>
                </c:pt>
                <c:pt idx="564">
                  <c:v>2007.0248986301358</c:v>
                </c:pt>
                <c:pt idx="565">
                  <c:v>2007.0330904109578</c:v>
                </c:pt>
                <c:pt idx="566">
                  <c:v>2007.0358328767122</c:v>
                </c:pt>
                <c:pt idx="567">
                  <c:v>2007.041304109589</c:v>
                </c:pt>
                <c:pt idx="568">
                  <c:v>2007.0522219178026</c:v>
                </c:pt>
                <c:pt idx="569">
                  <c:v>2007.0658739726061</c:v>
                </c:pt>
                <c:pt idx="570">
                  <c:v>2007.0740630136986</c:v>
                </c:pt>
                <c:pt idx="571">
                  <c:v>2007.0795205479449</c:v>
                </c:pt>
                <c:pt idx="572">
                  <c:v>2007.0877068493148</c:v>
                </c:pt>
                <c:pt idx="573">
                  <c:v>2007.0904328767069</c:v>
                </c:pt>
                <c:pt idx="574">
                  <c:v>2007.0986356164378</c:v>
                </c:pt>
                <c:pt idx="575">
                  <c:v>2007.1068273972603</c:v>
                </c:pt>
                <c:pt idx="576">
                  <c:v>2007.1003213854258</c:v>
                </c:pt>
                <c:pt idx="577">
                  <c:v>2007.1172705379638</c:v>
                </c:pt>
                <c:pt idx="578">
                  <c:v>2007.1202615648876</c:v>
                </c:pt>
                <c:pt idx="579">
                  <c:v>2007.1282376366698</c:v>
                </c:pt>
                <c:pt idx="580">
                  <c:v>2007.1372107174298</c:v>
                </c:pt>
                <c:pt idx="581">
                  <c:v>2007.1392047353718</c:v>
                </c:pt>
                <c:pt idx="582">
                  <c:v>2007.1511688430528</c:v>
                </c:pt>
                <c:pt idx="583">
                  <c:v>2007.1531628609978</c:v>
                </c:pt>
                <c:pt idx="584">
                  <c:v>2007.1531628609978</c:v>
                </c:pt>
                <c:pt idx="585">
                  <c:v>2007.162135941757</c:v>
                </c:pt>
                <c:pt idx="586">
                  <c:v>2007.1641299596986</c:v>
                </c:pt>
                <c:pt idx="587">
                  <c:v>2007.1641299596986</c:v>
                </c:pt>
                <c:pt idx="588">
                  <c:v>2007.162135941757</c:v>
                </c:pt>
                <c:pt idx="589">
                  <c:v>2007.1701120135365</c:v>
                </c:pt>
                <c:pt idx="590">
                  <c:v>2007.1760940673798</c:v>
                </c:pt>
                <c:pt idx="591">
                  <c:v>2007.1780880853248</c:v>
                </c:pt>
                <c:pt idx="592">
                  <c:v>2007.1870611660861</c:v>
                </c:pt>
                <c:pt idx="593">
                  <c:v>2007.1900521930029</c:v>
                </c:pt>
                <c:pt idx="594">
                  <c:v>2007.1980282647878</c:v>
                </c:pt>
                <c:pt idx="595">
                  <c:v>2007.2060043365725</c:v>
                </c:pt>
                <c:pt idx="596">
                  <c:v>2007.219962462201</c:v>
                </c:pt>
                <c:pt idx="597">
                  <c:v>2007.2309295608995</c:v>
                </c:pt>
                <c:pt idx="598">
                  <c:v>2007.2369116147381</c:v>
                </c:pt>
                <c:pt idx="599">
                  <c:v>2007.2418966596028</c:v>
                </c:pt>
                <c:pt idx="600">
                  <c:v>2007.2508697403657</c:v>
                </c:pt>
                <c:pt idx="601">
                  <c:v>2007.2508697403657</c:v>
                </c:pt>
                <c:pt idx="602">
                  <c:v>2007.2648278659842</c:v>
                </c:pt>
                <c:pt idx="603">
                  <c:v>2007.2757949646923</c:v>
                </c:pt>
                <c:pt idx="604">
                  <c:v>2007.2807800095536</c:v>
                </c:pt>
                <c:pt idx="605">
                  <c:v>2007.2947381351748</c:v>
                </c:pt>
                <c:pt idx="606">
                  <c:v>2007.3176693415624</c:v>
                </c:pt>
                <c:pt idx="607">
                  <c:v>2007.3396035389649</c:v>
                </c:pt>
                <c:pt idx="608">
                  <c:v>2007.3505706376693</c:v>
                </c:pt>
                <c:pt idx="609">
                  <c:v>2007.3705108171298</c:v>
                </c:pt>
                <c:pt idx="610">
                  <c:v>2007.3754958619959</c:v>
                </c:pt>
                <c:pt idx="611">
                  <c:v>2007.3864629607001</c:v>
                </c:pt>
                <c:pt idx="612">
                  <c:v>2007.3954360414548</c:v>
                </c:pt>
                <c:pt idx="613">
                  <c:v>2007.4034121132424</c:v>
                </c:pt>
                <c:pt idx="614">
                  <c:v>2007.409394167081</c:v>
                </c:pt>
                <c:pt idx="615">
                  <c:v>2007.4233522927041</c:v>
                </c:pt>
                <c:pt idx="616">
                  <c:v>2007.4393044362735</c:v>
                </c:pt>
                <c:pt idx="617">
                  <c:v>2007.456253588816</c:v>
                </c:pt>
                <c:pt idx="618">
                  <c:v>2007.46722068752</c:v>
                </c:pt>
                <c:pt idx="619">
                  <c:v>2007.4981279656861</c:v>
                </c:pt>
                <c:pt idx="620">
                  <c:v>2007.5031130105506</c:v>
                </c:pt>
                <c:pt idx="621">
                  <c:v>2007.5090950643901</c:v>
                </c:pt>
                <c:pt idx="622">
                  <c:v>2007.5120860913078</c:v>
                </c:pt>
                <c:pt idx="623">
                  <c:v>2007.514080109255</c:v>
                </c:pt>
                <c:pt idx="624">
                  <c:v>2007.5310292617969</c:v>
                </c:pt>
                <c:pt idx="625">
                  <c:v>2007.54498738742</c:v>
                </c:pt>
                <c:pt idx="626">
                  <c:v>2007.5619365399548</c:v>
                </c:pt>
                <c:pt idx="627">
                  <c:v>2007.575894665586</c:v>
                </c:pt>
                <c:pt idx="628">
                  <c:v>2007.5838707373698</c:v>
                </c:pt>
                <c:pt idx="629">
                  <c:v>2007.5948378360695</c:v>
                </c:pt>
                <c:pt idx="630">
                  <c:v>2007.6087959617014</c:v>
                </c:pt>
                <c:pt idx="631">
                  <c:v>2007.6227540873199</c:v>
                </c:pt>
                <c:pt idx="632">
                  <c:v>2007.642694266782</c:v>
                </c:pt>
                <c:pt idx="633">
                  <c:v>2007.6586464103498</c:v>
                </c:pt>
                <c:pt idx="634">
                  <c:v>2007.6785865898128</c:v>
                </c:pt>
                <c:pt idx="635">
                  <c:v>2007.6895536885181</c:v>
                </c:pt>
                <c:pt idx="636">
                  <c:v>2007.7084968590048</c:v>
                </c:pt>
                <c:pt idx="637">
                  <c:v>2007.7204609666821</c:v>
                </c:pt>
                <c:pt idx="638">
                  <c:v>2007.7204609666821</c:v>
                </c:pt>
                <c:pt idx="639">
                  <c:v>2007.7254460115448</c:v>
                </c:pt>
                <c:pt idx="640">
                  <c:v>2007.7314280653848</c:v>
                </c:pt>
                <c:pt idx="641">
                  <c:v>2007.7364131102515</c:v>
                </c:pt>
                <c:pt idx="642">
                  <c:v>2007.7394041371708</c:v>
                </c:pt>
                <c:pt idx="643">
                  <c:v>2007.7394041371708</c:v>
                </c:pt>
                <c:pt idx="644">
                  <c:v>2007.7593443166277</c:v>
                </c:pt>
                <c:pt idx="645">
                  <c:v>2007.7673203884158</c:v>
                </c:pt>
                <c:pt idx="646">
                  <c:v>2007.7733024422555</c:v>
                </c:pt>
                <c:pt idx="647">
                  <c:v>2007.7862635589056</c:v>
                </c:pt>
                <c:pt idx="648">
                  <c:v>2007.7842695409593</c:v>
                </c:pt>
                <c:pt idx="649">
                  <c:v>2007.792245612744</c:v>
                </c:pt>
                <c:pt idx="650">
                  <c:v>2007.8002216845287</c:v>
                </c:pt>
                <c:pt idx="651">
                  <c:v>2007.812185792206</c:v>
                </c:pt>
                <c:pt idx="652">
                  <c:v>2007.8171708370708</c:v>
                </c:pt>
                <c:pt idx="653">
                  <c:v>2007.8171708370708</c:v>
                </c:pt>
                <c:pt idx="654">
                  <c:v>2007.831128962694</c:v>
                </c:pt>
                <c:pt idx="655">
                  <c:v>2007.831128962694</c:v>
                </c:pt>
                <c:pt idx="656">
                  <c:v>2007.8341199896129</c:v>
                </c:pt>
                <c:pt idx="657">
                  <c:v>2007.8371110165326</c:v>
                </c:pt>
                <c:pt idx="658">
                  <c:v>2007.8480781152366</c:v>
                </c:pt>
                <c:pt idx="659">
                  <c:v>2007.8590452139354</c:v>
                </c:pt>
                <c:pt idx="660">
                  <c:v>2007.8670212857251</c:v>
                </c:pt>
                <c:pt idx="661">
                  <c:v>2007.8700123126428</c:v>
                </c:pt>
                <c:pt idx="662">
                  <c:v>2007.877988384429</c:v>
                </c:pt>
                <c:pt idx="663">
                  <c:v>2007.8919465100453</c:v>
                </c:pt>
                <c:pt idx="664">
                  <c:v>2007.8979285638898</c:v>
                </c:pt>
                <c:pt idx="665">
                  <c:v>2007.9059046356751</c:v>
                </c:pt>
                <c:pt idx="666">
                  <c:v>2007.9088956626001</c:v>
                </c:pt>
                <c:pt idx="667">
                  <c:v>2007.914877716433</c:v>
                </c:pt>
                <c:pt idx="668">
                  <c:v>2007.9198627613011</c:v>
                </c:pt>
                <c:pt idx="669">
                  <c:v>2007.9308298600031</c:v>
                </c:pt>
                <c:pt idx="670">
                  <c:v>2007.936811913841</c:v>
                </c:pt>
                <c:pt idx="671">
                  <c:v>2007.9447879856261</c:v>
                </c:pt>
                <c:pt idx="672">
                  <c:v>2007.9507700394638</c:v>
                </c:pt>
                <c:pt idx="673">
                  <c:v>2007.9587461112485</c:v>
                </c:pt>
                <c:pt idx="674">
                  <c:v>2007.9677191920061</c:v>
                </c:pt>
                <c:pt idx="675">
                  <c:v>2007.9756952637972</c:v>
                </c:pt>
                <c:pt idx="676">
                  <c:v>2007.9836713355755</c:v>
                </c:pt>
                <c:pt idx="677">
                  <c:v>2008.0006204881181</c:v>
                </c:pt>
                <c:pt idx="678">
                  <c:v>2008.0066025419565</c:v>
                </c:pt>
                <c:pt idx="679">
                  <c:v>2008.0115875868219</c:v>
                </c:pt>
                <c:pt idx="680">
                  <c:v>2008.0115875868219</c:v>
                </c:pt>
                <c:pt idx="681">
                  <c:v>2008.0225546855261</c:v>
                </c:pt>
                <c:pt idx="682">
                  <c:v>2008.0225546855261</c:v>
                </c:pt>
                <c:pt idx="683">
                  <c:v>2008.0315277662885</c:v>
                </c:pt>
                <c:pt idx="684">
                  <c:v>2008.0454858919059</c:v>
                </c:pt>
                <c:pt idx="685">
                  <c:v>2008.0504709367708</c:v>
                </c:pt>
                <c:pt idx="686">
                  <c:v>2008.0564529906103</c:v>
                </c:pt>
                <c:pt idx="687">
                  <c:v>2008.0644290623948</c:v>
                </c:pt>
                <c:pt idx="688">
                  <c:v>2008.0704111162336</c:v>
                </c:pt>
                <c:pt idx="689">
                  <c:v>2008.0704111162336</c:v>
                </c:pt>
                <c:pt idx="690">
                  <c:v>2008.0753961611001</c:v>
                </c:pt>
                <c:pt idx="691">
                  <c:v>2008.0843692418548</c:v>
                </c:pt>
                <c:pt idx="692">
                  <c:v>2008.0973303585015</c:v>
                </c:pt>
                <c:pt idx="693">
                  <c:v>2008.1033124123389</c:v>
                </c:pt>
                <c:pt idx="694">
                  <c:v>2008.1222555828338</c:v>
                </c:pt>
                <c:pt idx="695">
                  <c:v>2008.1222555828338</c:v>
                </c:pt>
                <c:pt idx="696">
                  <c:v>2008.1342196905098</c:v>
                </c:pt>
                <c:pt idx="697">
                  <c:v>2008.1392047353718</c:v>
                </c:pt>
                <c:pt idx="698">
                  <c:v>2008.1392047353718</c:v>
                </c:pt>
                <c:pt idx="699">
                  <c:v>2008.1421957622961</c:v>
                </c:pt>
                <c:pt idx="700">
                  <c:v>2008.1481778161328</c:v>
                </c:pt>
                <c:pt idx="701">
                  <c:v>2008.1611389327797</c:v>
                </c:pt>
                <c:pt idx="702">
                  <c:v>2008.1636297062116</c:v>
                </c:pt>
                <c:pt idx="703">
                  <c:v>2008.1831015766302</c:v>
                </c:pt>
                <c:pt idx="704">
                  <c:v>2008.1914586025648</c:v>
                </c:pt>
                <c:pt idx="705">
                  <c:v>2008.2025734470633</c:v>
                </c:pt>
                <c:pt idx="706">
                  <c:v>2008.208089084178</c:v>
                </c:pt>
                <c:pt idx="707">
                  <c:v>2008.2192039286651</c:v>
                </c:pt>
                <c:pt idx="708">
                  <c:v>2008.2331601619712</c:v>
                </c:pt>
                <c:pt idx="709">
                  <c:v>2008.2442750064608</c:v>
                </c:pt>
                <c:pt idx="710">
                  <c:v>2008.255389850952</c:v>
                </c:pt>
                <c:pt idx="711">
                  <c:v>2008.2609054880681</c:v>
                </c:pt>
                <c:pt idx="712">
                  <c:v>2008.2637468768789</c:v>
                </c:pt>
                <c:pt idx="713">
                  <c:v>2008.2776195399329</c:v>
                </c:pt>
                <c:pt idx="714">
                  <c:v>2008.2859765658654</c:v>
                </c:pt>
                <c:pt idx="715">
                  <c:v>2008.2942500215388</c:v>
                </c:pt>
                <c:pt idx="716">
                  <c:v>2008.3026070474714</c:v>
                </c:pt>
                <c:pt idx="717">
                  <c:v>2008.3137218919608</c:v>
                </c:pt>
                <c:pt idx="718">
                  <c:v>2008.3220789178897</c:v>
                </c:pt>
                <c:pt idx="719">
                  <c:v>2008.333193762385</c:v>
                </c:pt>
                <c:pt idx="720">
                  <c:v>2008.3387929697601</c:v>
                </c:pt>
                <c:pt idx="721">
                  <c:v>2008.347066425433</c:v>
                </c:pt>
                <c:pt idx="722">
                  <c:v>2008.3610226587398</c:v>
                </c:pt>
                <c:pt idx="723">
                  <c:v>2008.369379684673</c:v>
                </c:pt>
                <c:pt idx="724">
                  <c:v>2008.3748953217885</c:v>
                </c:pt>
                <c:pt idx="725">
                  <c:v>2008.3860101662801</c:v>
                </c:pt>
                <c:pt idx="726">
                  <c:v>2008.3943671922116</c:v>
                </c:pt>
                <c:pt idx="727">
                  <c:v>2008.4027242181442</c:v>
                </c:pt>
                <c:pt idx="728">
                  <c:v>2008.40823985526</c:v>
                </c:pt>
                <c:pt idx="729">
                  <c:v>2008.4138390626351</c:v>
                </c:pt>
                <c:pt idx="730">
                  <c:v>2008.4193546997501</c:v>
                </c:pt>
                <c:pt idx="731">
                  <c:v>2008.4193546997501</c:v>
                </c:pt>
                <c:pt idx="732">
                  <c:v>2008.4277117256893</c:v>
                </c:pt>
                <c:pt idx="733">
                  <c:v>2008.4360687516198</c:v>
                </c:pt>
                <c:pt idx="734">
                  <c:v>2008.4555406220411</c:v>
                </c:pt>
                <c:pt idx="735">
                  <c:v>2008.474928922202</c:v>
                </c:pt>
                <c:pt idx="736">
                  <c:v>2008.4805281295769</c:v>
                </c:pt>
                <c:pt idx="737">
                  <c:v>2008.4861273369518</c:v>
                </c:pt>
                <c:pt idx="738">
                  <c:v>2008.4916429740674</c:v>
                </c:pt>
                <c:pt idx="739">
                  <c:v>2008.5</c:v>
                </c:pt>
                <c:pt idx="740">
                  <c:v>2008.5055156371161</c:v>
                </c:pt>
                <c:pt idx="741">
                  <c:v>2008.5111148444898</c:v>
                </c:pt>
                <c:pt idx="742">
                  <c:v>2008.508357025933</c:v>
                </c:pt>
                <c:pt idx="743">
                  <c:v>2008.5166304816105</c:v>
                </c:pt>
                <c:pt idx="744">
                  <c:v>2008.5249875075378</c:v>
                </c:pt>
                <c:pt idx="745">
                  <c:v>2008.5287671232954</c:v>
                </c:pt>
                <c:pt idx="746">
                  <c:v>2008.5479452054794</c:v>
                </c:pt>
                <c:pt idx="747">
                  <c:v>2008.5671232876712</c:v>
                </c:pt>
                <c:pt idx="748">
                  <c:v>2008.5863013698629</c:v>
                </c:pt>
                <c:pt idx="749">
                  <c:v>2008.6054794520551</c:v>
                </c:pt>
                <c:pt idx="750">
                  <c:v>2008.6246575342466</c:v>
                </c:pt>
                <c:pt idx="751">
                  <c:v>2008.6438356164331</c:v>
                </c:pt>
                <c:pt idx="752">
                  <c:v>2008.6630136986298</c:v>
                </c:pt>
                <c:pt idx="753">
                  <c:v>2008.682191780822</c:v>
                </c:pt>
                <c:pt idx="754">
                  <c:v>2008.682191780822</c:v>
                </c:pt>
                <c:pt idx="755">
                  <c:v>2008.7013698630137</c:v>
                </c:pt>
                <c:pt idx="756">
                  <c:v>2008.7205479452061</c:v>
                </c:pt>
                <c:pt idx="757">
                  <c:v>2008.7397260273972</c:v>
                </c:pt>
                <c:pt idx="758">
                  <c:v>2008.7589041095891</c:v>
                </c:pt>
                <c:pt idx="759">
                  <c:v>2008.7780821917811</c:v>
                </c:pt>
                <c:pt idx="760">
                  <c:v>2008.7972602739726</c:v>
                </c:pt>
                <c:pt idx="761">
                  <c:v>2008.8164383561602</c:v>
                </c:pt>
                <c:pt idx="762">
                  <c:v>2008.8356164383558</c:v>
                </c:pt>
                <c:pt idx="763">
                  <c:v>2008.8547945205478</c:v>
                </c:pt>
                <c:pt idx="764">
                  <c:v>2008.8739726027397</c:v>
                </c:pt>
                <c:pt idx="765">
                  <c:v>2008.8931506849308</c:v>
                </c:pt>
                <c:pt idx="766">
                  <c:v>2008.9123287671232</c:v>
                </c:pt>
                <c:pt idx="767">
                  <c:v>2008.9315068493152</c:v>
                </c:pt>
                <c:pt idx="768">
                  <c:v>2008.9506849315069</c:v>
                </c:pt>
                <c:pt idx="769">
                  <c:v>2008.9698630137011</c:v>
                </c:pt>
                <c:pt idx="770">
                  <c:v>2008.9890410958899</c:v>
                </c:pt>
                <c:pt idx="771">
                  <c:v>2009.0082191780823</c:v>
                </c:pt>
                <c:pt idx="772">
                  <c:v>2009.0273972602761</c:v>
                </c:pt>
                <c:pt idx="773">
                  <c:v>2009.0465753424705</c:v>
                </c:pt>
                <c:pt idx="774">
                  <c:v>2009.0657534246654</c:v>
                </c:pt>
                <c:pt idx="775">
                  <c:v>2009.084931506844</c:v>
                </c:pt>
                <c:pt idx="776">
                  <c:v>2009.1041095890398</c:v>
                </c:pt>
                <c:pt idx="777">
                  <c:v>2009.1232876712329</c:v>
                </c:pt>
                <c:pt idx="778">
                  <c:v>2009.1424657534246</c:v>
                </c:pt>
                <c:pt idx="779">
                  <c:v>2009.1616438356148</c:v>
                </c:pt>
                <c:pt idx="780">
                  <c:v>2009.1808219178035</c:v>
                </c:pt>
                <c:pt idx="781">
                  <c:v>2009.1917808219148</c:v>
                </c:pt>
                <c:pt idx="782">
                  <c:v>2009.2109589041111</c:v>
                </c:pt>
                <c:pt idx="783">
                  <c:v>2009.2301369862998</c:v>
                </c:pt>
                <c:pt idx="784">
                  <c:v>2009.2493150684932</c:v>
                </c:pt>
                <c:pt idx="785">
                  <c:v>2009.2684931506851</c:v>
                </c:pt>
                <c:pt idx="786">
                  <c:v>2009.2876712328766</c:v>
                </c:pt>
                <c:pt idx="787">
                  <c:v>2009.3068493150686</c:v>
                </c:pt>
                <c:pt idx="788">
                  <c:v>2009.3260273972603</c:v>
                </c:pt>
                <c:pt idx="789">
                  <c:v>2009.345205479452</c:v>
                </c:pt>
                <c:pt idx="790">
                  <c:v>2009.3643835616438</c:v>
                </c:pt>
                <c:pt idx="791">
                  <c:v>2009.3835616438357</c:v>
                </c:pt>
                <c:pt idx="792">
                  <c:v>2009.4027397260281</c:v>
                </c:pt>
                <c:pt idx="793">
                  <c:v>2009.4219178082201</c:v>
                </c:pt>
                <c:pt idx="794">
                  <c:v>2009.4410958904109</c:v>
                </c:pt>
                <c:pt idx="795">
                  <c:v>2009.4602739726031</c:v>
                </c:pt>
                <c:pt idx="796">
                  <c:v>2009.479452054795</c:v>
                </c:pt>
                <c:pt idx="797">
                  <c:v>2009.4986301369859</c:v>
                </c:pt>
                <c:pt idx="798">
                  <c:v>2009.5178082191778</c:v>
                </c:pt>
                <c:pt idx="799">
                  <c:v>2009.53698630137</c:v>
                </c:pt>
                <c:pt idx="800">
                  <c:v>2009.5561643835617</c:v>
                </c:pt>
                <c:pt idx="801">
                  <c:v>2009.5753424657535</c:v>
                </c:pt>
                <c:pt idx="802">
                  <c:v>2009.5945205479409</c:v>
                </c:pt>
                <c:pt idx="803">
                  <c:v>2009.6136986301358</c:v>
                </c:pt>
                <c:pt idx="804">
                  <c:v>2009.632876712325</c:v>
                </c:pt>
                <c:pt idx="805">
                  <c:v>2009.6520547945206</c:v>
                </c:pt>
                <c:pt idx="806">
                  <c:v>2009.6712328767055</c:v>
                </c:pt>
                <c:pt idx="807">
                  <c:v>2009.6904109588961</c:v>
                </c:pt>
                <c:pt idx="808">
                  <c:v>2009.7095890411013</c:v>
                </c:pt>
                <c:pt idx="809">
                  <c:v>2009.7287671232964</c:v>
                </c:pt>
                <c:pt idx="810">
                  <c:v>2009.7479452054795</c:v>
                </c:pt>
                <c:pt idx="811">
                  <c:v>2009.7671232876712</c:v>
                </c:pt>
                <c:pt idx="812">
                  <c:v>2009.7863013698629</c:v>
                </c:pt>
                <c:pt idx="813">
                  <c:v>2009.8054794520551</c:v>
                </c:pt>
                <c:pt idx="814">
                  <c:v>2009.8246575342466</c:v>
                </c:pt>
                <c:pt idx="815">
                  <c:v>2009.8438356164338</c:v>
                </c:pt>
                <c:pt idx="816">
                  <c:v>2009.8630136986299</c:v>
                </c:pt>
                <c:pt idx="817">
                  <c:v>2009.8821917808218</c:v>
                </c:pt>
                <c:pt idx="818">
                  <c:v>2009.9013698630151</c:v>
                </c:pt>
                <c:pt idx="819">
                  <c:v>2009.9205479452098</c:v>
                </c:pt>
                <c:pt idx="820">
                  <c:v>2009.9397260273972</c:v>
                </c:pt>
                <c:pt idx="821">
                  <c:v>2009.9589041095901</c:v>
                </c:pt>
                <c:pt idx="822">
                  <c:v>2009.9780821917811</c:v>
                </c:pt>
                <c:pt idx="823">
                  <c:v>2009.9972602739726</c:v>
                </c:pt>
                <c:pt idx="824">
                  <c:v>2010.0164383561644</c:v>
                </c:pt>
                <c:pt idx="825">
                  <c:v>2010.0356164383559</c:v>
                </c:pt>
                <c:pt idx="826">
                  <c:v>2010.0547945205478</c:v>
                </c:pt>
                <c:pt idx="827">
                  <c:v>2010.07397260274</c:v>
                </c:pt>
                <c:pt idx="828">
                  <c:v>2010.0931506849308</c:v>
                </c:pt>
                <c:pt idx="829">
                  <c:v>2010.1123287671228</c:v>
                </c:pt>
                <c:pt idx="830">
                  <c:v>2010.1315068493109</c:v>
                </c:pt>
                <c:pt idx="831">
                  <c:v>2010.1506849315058</c:v>
                </c:pt>
                <c:pt idx="832">
                  <c:v>2010.1698630136987</c:v>
                </c:pt>
                <c:pt idx="833">
                  <c:v>2010.1890410958861</c:v>
                </c:pt>
                <c:pt idx="834">
                  <c:v>2010.2082191780821</c:v>
                </c:pt>
                <c:pt idx="835">
                  <c:v>2010.2273972602761</c:v>
                </c:pt>
                <c:pt idx="836">
                  <c:v>2010.2465753424715</c:v>
                </c:pt>
                <c:pt idx="837">
                  <c:v>2010.2657534246659</c:v>
                </c:pt>
                <c:pt idx="838">
                  <c:v>2010.2849315068447</c:v>
                </c:pt>
                <c:pt idx="839">
                  <c:v>2010.3041095890408</c:v>
                </c:pt>
                <c:pt idx="840">
                  <c:v>2010.3232876712329</c:v>
                </c:pt>
                <c:pt idx="841">
                  <c:v>2010.3424657534247</c:v>
                </c:pt>
                <c:pt idx="842">
                  <c:v>2010.3616438356148</c:v>
                </c:pt>
                <c:pt idx="843">
                  <c:v>2010.3808219178036</c:v>
                </c:pt>
                <c:pt idx="844">
                  <c:v>2010.4</c:v>
                </c:pt>
                <c:pt idx="845">
                  <c:v>2010.4191780821959</c:v>
                </c:pt>
                <c:pt idx="846">
                  <c:v>2010.4383561643835</c:v>
                </c:pt>
                <c:pt idx="847">
                  <c:v>2010.4575342465753</c:v>
                </c:pt>
                <c:pt idx="848">
                  <c:v>2010.4767123287681</c:v>
                </c:pt>
                <c:pt idx="849">
                  <c:v>2010.4958904109601</c:v>
                </c:pt>
                <c:pt idx="850">
                  <c:v>2010.5150684931511</c:v>
                </c:pt>
                <c:pt idx="851">
                  <c:v>2010.534246575334</c:v>
                </c:pt>
                <c:pt idx="852">
                  <c:v>2010.5534246575276</c:v>
                </c:pt>
                <c:pt idx="853">
                  <c:v>2010.5726027397259</c:v>
                </c:pt>
                <c:pt idx="854">
                  <c:v>2010.5917808219178</c:v>
                </c:pt>
                <c:pt idx="855">
                  <c:v>2010.61095890411</c:v>
                </c:pt>
                <c:pt idx="856">
                  <c:v>2010.6301369862999</c:v>
                </c:pt>
                <c:pt idx="857">
                  <c:v>2010.6493150684928</c:v>
                </c:pt>
                <c:pt idx="858">
                  <c:v>2010.668493150685</c:v>
                </c:pt>
                <c:pt idx="859">
                  <c:v>2010.6876712328758</c:v>
                </c:pt>
                <c:pt idx="860">
                  <c:v>2010.7068493150684</c:v>
                </c:pt>
                <c:pt idx="861">
                  <c:v>2010.7260273972611</c:v>
                </c:pt>
                <c:pt idx="862">
                  <c:v>2010.7452054794521</c:v>
                </c:pt>
                <c:pt idx="863">
                  <c:v>2010.7643835616439</c:v>
                </c:pt>
                <c:pt idx="864">
                  <c:v>2010.783561643836</c:v>
                </c:pt>
                <c:pt idx="865">
                  <c:v>2010.8027397260273</c:v>
                </c:pt>
                <c:pt idx="866">
                  <c:v>2010.8219178082193</c:v>
                </c:pt>
                <c:pt idx="867">
                  <c:v>2010.8410958904108</c:v>
                </c:pt>
                <c:pt idx="868">
                  <c:v>2010.8602739726027</c:v>
                </c:pt>
                <c:pt idx="869">
                  <c:v>2010.8794520547945</c:v>
                </c:pt>
                <c:pt idx="870">
                  <c:v>2010.8986301369848</c:v>
                </c:pt>
                <c:pt idx="871">
                  <c:v>2010.9178082191779</c:v>
                </c:pt>
                <c:pt idx="872">
                  <c:v>2010.9369863013701</c:v>
                </c:pt>
                <c:pt idx="873">
                  <c:v>2010.9561643835657</c:v>
                </c:pt>
                <c:pt idx="874">
                  <c:v>2010.9753424657533</c:v>
                </c:pt>
                <c:pt idx="875">
                  <c:v>2010.9945205479448</c:v>
                </c:pt>
                <c:pt idx="876">
                  <c:v>2011.013698630137</c:v>
                </c:pt>
                <c:pt idx="877">
                  <c:v>2011.0328767123278</c:v>
                </c:pt>
                <c:pt idx="878">
                  <c:v>2011.0520547945205</c:v>
                </c:pt>
                <c:pt idx="879">
                  <c:v>2011.0712328767079</c:v>
                </c:pt>
                <c:pt idx="880">
                  <c:v>2011.0904109588976</c:v>
                </c:pt>
                <c:pt idx="881">
                  <c:v>2011.1095890410961</c:v>
                </c:pt>
                <c:pt idx="882">
                  <c:v>2011.1287671232931</c:v>
                </c:pt>
                <c:pt idx="883">
                  <c:v>2011.1479452054778</c:v>
                </c:pt>
                <c:pt idx="884">
                  <c:v>2011.1671232876708</c:v>
                </c:pt>
                <c:pt idx="885">
                  <c:v>2011.1863013698628</c:v>
                </c:pt>
                <c:pt idx="886">
                  <c:v>2011.2054794520561</c:v>
                </c:pt>
                <c:pt idx="887">
                  <c:v>2011.2246575342465</c:v>
                </c:pt>
                <c:pt idx="888">
                  <c:v>2011.2438356164378</c:v>
                </c:pt>
                <c:pt idx="889">
                  <c:v>2011.2630136986302</c:v>
                </c:pt>
                <c:pt idx="890">
                  <c:v>2011.2821917808219</c:v>
                </c:pt>
                <c:pt idx="891">
                  <c:v>2011.3013698630136</c:v>
                </c:pt>
                <c:pt idx="892">
                  <c:v>2011.3205</c:v>
                </c:pt>
                <c:pt idx="893">
                  <c:v>2011.3397</c:v>
                </c:pt>
                <c:pt idx="894">
                  <c:v>2011.3588999999999</c:v>
                </c:pt>
                <c:pt idx="895">
                  <c:v>2011.3780999999999</c:v>
                </c:pt>
                <c:pt idx="896">
                  <c:v>2011.3972999999999</c:v>
                </c:pt>
                <c:pt idx="897">
                  <c:v>2011.4164000000001</c:v>
                </c:pt>
                <c:pt idx="898">
                  <c:v>2011.4356000000041</c:v>
                </c:pt>
                <c:pt idx="899">
                  <c:v>2011.4548</c:v>
                </c:pt>
                <c:pt idx="900">
                  <c:v>2011.4739999999999</c:v>
                </c:pt>
                <c:pt idx="901">
                  <c:v>2011.4931999999999</c:v>
                </c:pt>
                <c:pt idx="902">
                  <c:v>2011.5122999999999</c:v>
                </c:pt>
                <c:pt idx="903">
                  <c:v>2011.5174537987834</c:v>
                </c:pt>
                <c:pt idx="904">
                  <c:v>2011.5366187542911</c:v>
                </c:pt>
                <c:pt idx="905">
                  <c:v>2011.5557837098011</c:v>
                </c:pt>
                <c:pt idx="906">
                  <c:v>2011.5749486653037</c:v>
                </c:pt>
                <c:pt idx="907">
                  <c:v>2011.5941136208178</c:v>
                </c:pt>
                <c:pt idx="908">
                  <c:v>2011.6132785763209</c:v>
                </c:pt>
                <c:pt idx="909">
                  <c:v>2011.6324435318304</c:v>
                </c:pt>
                <c:pt idx="910">
                  <c:v>2011.6516084873488</c:v>
                </c:pt>
                <c:pt idx="911">
                  <c:v>2011.6707734428587</c:v>
                </c:pt>
                <c:pt idx="912">
                  <c:v>2011.6899383983616</c:v>
                </c:pt>
                <c:pt idx="913">
                  <c:v>2011.7091033538786</c:v>
                </c:pt>
                <c:pt idx="914">
                  <c:v>2011.7282683093886</c:v>
                </c:pt>
                <c:pt idx="915">
                  <c:v>2011.7474332648978</c:v>
                </c:pt>
                <c:pt idx="916">
                  <c:v>2011.7665982204085</c:v>
                </c:pt>
                <c:pt idx="917">
                  <c:v>2011.7857631759211</c:v>
                </c:pt>
                <c:pt idx="918">
                  <c:v>2011.8049281314238</c:v>
                </c:pt>
                <c:pt idx="919">
                  <c:v>2011.8240930869379</c:v>
                </c:pt>
                <c:pt idx="920">
                  <c:v>2011.8432580424478</c:v>
                </c:pt>
                <c:pt idx="921">
                  <c:v>2011.8624229979516</c:v>
                </c:pt>
                <c:pt idx="922">
                  <c:v>2011.8815879534682</c:v>
                </c:pt>
                <c:pt idx="923">
                  <c:v>2011.9007529089781</c:v>
                </c:pt>
                <c:pt idx="924">
                  <c:v>2011.9199178644881</c:v>
                </c:pt>
                <c:pt idx="925">
                  <c:v>2011.9390828199978</c:v>
                </c:pt>
                <c:pt idx="926">
                  <c:v>2011.958247775508</c:v>
                </c:pt>
                <c:pt idx="927">
                  <c:v>2011.9774127310179</c:v>
                </c:pt>
                <c:pt idx="928">
                  <c:v>2011.9965776865345</c:v>
                </c:pt>
                <c:pt idx="929">
                  <c:v>2012.015742642038</c:v>
                </c:pt>
                <c:pt idx="930">
                  <c:v>2012.0349075975478</c:v>
                </c:pt>
                <c:pt idx="931">
                  <c:v>2012.0540725530548</c:v>
                </c:pt>
                <c:pt idx="932">
                  <c:v>2012.0732375085634</c:v>
                </c:pt>
                <c:pt idx="933">
                  <c:v>2012.0924024640776</c:v>
                </c:pt>
                <c:pt idx="934">
                  <c:v>2012.111567419588</c:v>
                </c:pt>
                <c:pt idx="935">
                  <c:v>2012.1307323750948</c:v>
                </c:pt>
                <c:pt idx="936">
                  <c:v>2012.1498973306075</c:v>
                </c:pt>
                <c:pt idx="937">
                  <c:v>2012.1690622861174</c:v>
                </c:pt>
                <c:pt idx="938">
                  <c:v>2012.1882272416274</c:v>
                </c:pt>
                <c:pt idx="939">
                  <c:v>2012.2073921971373</c:v>
                </c:pt>
                <c:pt idx="940">
                  <c:v>2012.2265571526552</c:v>
                </c:pt>
                <c:pt idx="941">
                  <c:v>2012.2457221081581</c:v>
                </c:pt>
                <c:pt idx="942">
                  <c:v>2012.2648870636681</c:v>
                </c:pt>
                <c:pt idx="943">
                  <c:v>2012.2840520191758</c:v>
                </c:pt>
                <c:pt idx="944">
                  <c:v>2012.2874743326488</c:v>
                </c:pt>
                <c:pt idx="945">
                  <c:v>2012.3066392881587</c:v>
                </c:pt>
                <c:pt idx="946">
                  <c:v>2012.3258042436687</c:v>
                </c:pt>
                <c:pt idx="947">
                  <c:v>2012.3449691991786</c:v>
                </c:pt>
                <c:pt idx="948">
                  <c:v>2012.3641341546843</c:v>
                </c:pt>
                <c:pt idx="949">
                  <c:v>2012.3832991101979</c:v>
                </c:pt>
                <c:pt idx="950">
                  <c:v>2012.4024640657085</c:v>
                </c:pt>
                <c:pt idx="951">
                  <c:v>2012.4216290212228</c:v>
                </c:pt>
                <c:pt idx="952">
                  <c:v>2012.4407939767311</c:v>
                </c:pt>
                <c:pt idx="953">
                  <c:v>2012.4599589322381</c:v>
                </c:pt>
                <c:pt idx="954">
                  <c:v>2012.4791238877481</c:v>
                </c:pt>
                <c:pt idx="955">
                  <c:v>2012.498288843258</c:v>
                </c:pt>
                <c:pt idx="956">
                  <c:v>2012.5174537987721</c:v>
                </c:pt>
                <c:pt idx="957">
                  <c:v>2012.5366187542811</c:v>
                </c:pt>
                <c:pt idx="958">
                  <c:v>2012.5557837097945</c:v>
                </c:pt>
                <c:pt idx="959">
                  <c:v>2012.5749486652978</c:v>
                </c:pt>
                <c:pt idx="960">
                  <c:v>2012.5941136208078</c:v>
                </c:pt>
                <c:pt idx="961">
                  <c:v>2012.6132785763095</c:v>
                </c:pt>
                <c:pt idx="962">
                  <c:v>2012.632443531819</c:v>
                </c:pt>
                <c:pt idx="963">
                  <c:v>2012.6516084873374</c:v>
                </c:pt>
                <c:pt idx="964">
                  <c:v>2012.6707734428473</c:v>
                </c:pt>
                <c:pt idx="965">
                  <c:v>2012.6899383983498</c:v>
                </c:pt>
                <c:pt idx="966">
                  <c:v>2012.7091033538672</c:v>
                </c:pt>
                <c:pt idx="967">
                  <c:v>2012.7282683093772</c:v>
                </c:pt>
                <c:pt idx="968">
                  <c:v>2012.7474332648858</c:v>
                </c:pt>
                <c:pt idx="969">
                  <c:v>2012.7665982203971</c:v>
                </c:pt>
                <c:pt idx="970">
                  <c:v>2012.7857631759109</c:v>
                </c:pt>
                <c:pt idx="971">
                  <c:v>2012.8049281314122</c:v>
                </c:pt>
                <c:pt idx="972">
                  <c:v>2012.8240930869258</c:v>
                </c:pt>
                <c:pt idx="973">
                  <c:v>2012.8432580424358</c:v>
                </c:pt>
                <c:pt idx="974">
                  <c:v>2012.8624229979396</c:v>
                </c:pt>
                <c:pt idx="975">
                  <c:v>2012.8815879534566</c:v>
                </c:pt>
                <c:pt idx="976">
                  <c:v>2012.9007529089665</c:v>
                </c:pt>
                <c:pt idx="977">
                  <c:v>2012.9199178644765</c:v>
                </c:pt>
                <c:pt idx="978">
                  <c:v>2012.9390828199848</c:v>
                </c:pt>
                <c:pt idx="979">
                  <c:v>2012.9582477754959</c:v>
                </c:pt>
                <c:pt idx="980">
                  <c:v>2012.9774127310059</c:v>
                </c:pt>
                <c:pt idx="981">
                  <c:v>2012.9965776865217</c:v>
                </c:pt>
                <c:pt idx="982">
                  <c:v>2013.0191780821917</c:v>
                </c:pt>
                <c:pt idx="983">
                  <c:v>2013.0383561643835</c:v>
                </c:pt>
                <c:pt idx="984">
                  <c:v>2013.0575342465754</c:v>
                </c:pt>
                <c:pt idx="985">
                  <c:v>2013.0767123287671</c:v>
                </c:pt>
                <c:pt idx="986">
                  <c:v>2013.0958904109589</c:v>
                </c:pt>
                <c:pt idx="987">
                  <c:v>2013.1150684931511</c:v>
                </c:pt>
                <c:pt idx="988">
                  <c:v>2013.1342465753321</c:v>
                </c:pt>
                <c:pt idx="989">
                  <c:v>2013.1534246575261</c:v>
                </c:pt>
                <c:pt idx="990">
                  <c:v>2013.1726027397258</c:v>
                </c:pt>
                <c:pt idx="991">
                  <c:v>2013.1917808219148</c:v>
                </c:pt>
                <c:pt idx="992">
                  <c:v>2013.2109589041111</c:v>
                </c:pt>
                <c:pt idx="993">
                  <c:v>2013.2301369862998</c:v>
                </c:pt>
                <c:pt idx="994">
                  <c:v>2013.2493150684932</c:v>
                </c:pt>
                <c:pt idx="995">
                  <c:v>2013.2684931506851</c:v>
                </c:pt>
                <c:pt idx="996">
                  <c:v>2013.2876712328766</c:v>
                </c:pt>
                <c:pt idx="997">
                  <c:v>2013.3068493150686</c:v>
                </c:pt>
                <c:pt idx="998">
                  <c:v>2013.3260273972603</c:v>
                </c:pt>
                <c:pt idx="999">
                  <c:v>2013.345205479452</c:v>
                </c:pt>
                <c:pt idx="1000">
                  <c:v>2013.3643835616438</c:v>
                </c:pt>
                <c:pt idx="1001">
                  <c:v>2013.3835616438357</c:v>
                </c:pt>
                <c:pt idx="1002">
                  <c:v>2013.4027397260281</c:v>
                </c:pt>
                <c:pt idx="1003">
                  <c:v>2013.4219178082201</c:v>
                </c:pt>
                <c:pt idx="1004">
                  <c:v>2013.4410958904109</c:v>
                </c:pt>
                <c:pt idx="1005">
                  <c:v>2013.4602739726031</c:v>
                </c:pt>
                <c:pt idx="1006">
                  <c:v>2013.479452054795</c:v>
                </c:pt>
                <c:pt idx="1007">
                  <c:v>2013.4986301369859</c:v>
                </c:pt>
                <c:pt idx="1008">
                  <c:v>2013.5178082191778</c:v>
                </c:pt>
                <c:pt idx="1009">
                  <c:v>2013.53698630137</c:v>
                </c:pt>
                <c:pt idx="1010">
                  <c:v>2013.5561643835617</c:v>
                </c:pt>
                <c:pt idx="1011">
                  <c:v>2013.5753424657535</c:v>
                </c:pt>
                <c:pt idx="1012">
                  <c:v>2013.5945205479409</c:v>
                </c:pt>
                <c:pt idx="1013">
                  <c:v>2013.6136986301358</c:v>
                </c:pt>
                <c:pt idx="1014">
                  <c:v>2013.632876712325</c:v>
                </c:pt>
                <c:pt idx="1015">
                  <c:v>2013.6520547945206</c:v>
                </c:pt>
                <c:pt idx="1016">
                  <c:v>2013.6712328767055</c:v>
                </c:pt>
                <c:pt idx="1017">
                  <c:v>2013.6904109588961</c:v>
                </c:pt>
                <c:pt idx="1018">
                  <c:v>2013.7095890411013</c:v>
                </c:pt>
                <c:pt idx="1019">
                  <c:v>2013.7287671232964</c:v>
                </c:pt>
                <c:pt idx="1020">
                  <c:v>2013.7479452054795</c:v>
                </c:pt>
                <c:pt idx="1021">
                  <c:v>2013.7671232876712</c:v>
                </c:pt>
                <c:pt idx="1022">
                  <c:v>2013.7863013698629</c:v>
                </c:pt>
                <c:pt idx="1023">
                  <c:v>2013.8054794520551</c:v>
                </c:pt>
                <c:pt idx="1024">
                  <c:v>2013.8246575342466</c:v>
                </c:pt>
                <c:pt idx="1025">
                  <c:v>2013.8438356164338</c:v>
                </c:pt>
                <c:pt idx="1026">
                  <c:v>2013.8630136986299</c:v>
                </c:pt>
                <c:pt idx="1027">
                  <c:v>2013.8821917808218</c:v>
                </c:pt>
                <c:pt idx="1028">
                  <c:v>2013.9013698630151</c:v>
                </c:pt>
                <c:pt idx="1029">
                  <c:v>2013.9205479452098</c:v>
                </c:pt>
                <c:pt idx="1030">
                  <c:v>2013.9397260273972</c:v>
                </c:pt>
                <c:pt idx="1031">
                  <c:v>2013.9589041095901</c:v>
                </c:pt>
                <c:pt idx="1032">
                  <c:v>2013.9780821917811</c:v>
                </c:pt>
                <c:pt idx="1033">
                  <c:v>2013.9972602739726</c:v>
                </c:pt>
                <c:pt idx="1034">
                  <c:v>2014.0164383561644</c:v>
                </c:pt>
                <c:pt idx="1035">
                  <c:v>2014.0356164383559</c:v>
                </c:pt>
                <c:pt idx="1036">
                  <c:v>2014.0547945205478</c:v>
                </c:pt>
                <c:pt idx="1037">
                  <c:v>2014.07397260274</c:v>
                </c:pt>
                <c:pt idx="1038">
                  <c:v>2014.0931506849308</c:v>
                </c:pt>
                <c:pt idx="1039">
                  <c:v>2014.1123287671228</c:v>
                </c:pt>
                <c:pt idx="1040">
                  <c:v>2014.1315068493109</c:v>
                </c:pt>
                <c:pt idx="1041">
                  <c:v>2014.1506849315058</c:v>
                </c:pt>
                <c:pt idx="1042">
                  <c:v>2014.1698630136987</c:v>
                </c:pt>
                <c:pt idx="1043">
                  <c:v>2014.1890410958861</c:v>
                </c:pt>
                <c:pt idx="1044">
                  <c:v>2014.2082191780821</c:v>
                </c:pt>
                <c:pt idx="1045">
                  <c:v>2014.2273972602761</c:v>
                </c:pt>
                <c:pt idx="1046">
                  <c:v>2014.2465753424715</c:v>
                </c:pt>
                <c:pt idx="1047">
                  <c:v>2014.2657534246659</c:v>
                </c:pt>
                <c:pt idx="1048">
                  <c:v>2014.2849315068447</c:v>
                </c:pt>
                <c:pt idx="1049">
                  <c:v>2014.3041095890408</c:v>
                </c:pt>
                <c:pt idx="1050">
                  <c:v>2014.3232876712329</c:v>
                </c:pt>
                <c:pt idx="1051">
                  <c:v>2014.3424657534247</c:v>
                </c:pt>
                <c:pt idx="1052">
                  <c:v>2014.3616438356148</c:v>
                </c:pt>
                <c:pt idx="1053">
                  <c:v>2014.3808219178036</c:v>
                </c:pt>
                <c:pt idx="1054">
                  <c:v>2014.4</c:v>
                </c:pt>
                <c:pt idx="1055">
                  <c:v>2014.4191780821959</c:v>
                </c:pt>
                <c:pt idx="1056">
                  <c:v>2014.4383561643835</c:v>
                </c:pt>
                <c:pt idx="1057">
                  <c:v>2014.4575342465753</c:v>
                </c:pt>
                <c:pt idx="1058">
                  <c:v>2014.4767123287681</c:v>
                </c:pt>
                <c:pt idx="1059">
                  <c:v>2014.4958904109601</c:v>
                </c:pt>
                <c:pt idx="1060">
                  <c:v>2014.5150684931511</c:v>
                </c:pt>
                <c:pt idx="1061">
                  <c:v>2014.534246575334</c:v>
                </c:pt>
                <c:pt idx="1062">
                  <c:v>2014.5534246575276</c:v>
                </c:pt>
                <c:pt idx="1063">
                  <c:v>2014.5726027397259</c:v>
                </c:pt>
                <c:pt idx="1064">
                  <c:v>2014.5917808219178</c:v>
                </c:pt>
                <c:pt idx="1065">
                  <c:v>2014.61095890411</c:v>
                </c:pt>
                <c:pt idx="1066">
                  <c:v>2014.6301369862999</c:v>
                </c:pt>
                <c:pt idx="1067">
                  <c:v>2014.6493150684928</c:v>
                </c:pt>
                <c:pt idx="1068">
                  <c:v>2014.668493150685</c:v>
                </c:pt>
                <c:pt idx="1069">
                  <c:v>2014.6876712328758</c:v>
                </c:pt>
                <c:pt idx="1070">
                  <c:v>2014.7068493150684</c:v>
                </c:pt>
                <c:pt idx="1071">
                  <c:v>2014.7095890411013</c:v>
                </c:pt>
                <c:pt idx="1072">
                  <c:v>2014.7287671232964</c:v>
                </c:pt>
                <c:pt idx="1073">
                  <c:v>2014.7479452054795</c:v>
                </c:pt>
                <c:pt idx="1074">
                  <c:v>2014.7671232876712</c:v>
                </c:pt>
                <c:pt idx="1075">
                  <c:v>2014.7863013698629</c:v>
                </c:pt>
                <c:pt idx="1076">
                  <c:v>2014.8054794520551</c:v>
                </c:pt>
                <c:pt idx="1077">
                  <c:v>2014.8246575342466</c:v>
                </c:pt>
                <c:pt idx="1078">
                  <c:v>2014.8438356164338</c:v>
                </c:pt>
                <c:pt idx="1079">
                  <c:v>2014.8630136986299</c:v>
                </c:pt>
                <c:pt idx="1080">
                  <c:v>2014.8821917808218</c:v>
                </c:pt>
                <c:pt idx="1081">
                  <c:v>2014.9013698630151</c:v>
                </c:pt>
                <c:pt idx="1082">
                  <c:v>2014.9205479452098</c:v>
                </c:pt>
                <c:pt idx="1083">
                  <c:v>2014.9397260273972</c:v>
                </c:pt>
                <c:pt idx="1084">
                  <c:v>2014.9589041095901</c:v>
                </c:pt>
                <c:pt idx="1085">
                  <c:v>2014.9780821917811</c:v>
                </c:pt>
                <c:pt idx="1086">
                  <c:v>2014.9972602739726</c:v>
                </c:pt>
                <c:pt idx="1087">
                  <c:v>2015.0191780821917</c:v>
                </c:pt>
                <c:pt idx="1088">
                  <c:v>2015.0383561643835</c:v>
                </c:pt>
                <c:pt idx="1089">
                  <c:v>2015.0575342465754</c:v>
                </c:pt>
                <c:pt idx="1090">
                  <c:v>2015.0767123287671</c:v>
                </c:pt>
                <c:pt idx="1091">
                  <c:v>2015.0958904109589</c:v>
                </c:pt>
                <c:pt idx="1092">
                  <c:v>2015.1150684931511</c:v>
                </c:pt>
                <c:pt idx="1093">
                  <c:v>2015.1342465753321</c:v>
                </c:pt>
                <c:pt idx="1094">
                  <c:v>2015.1534246575261</c:v>
                </c:pt>
                <c:pt idx="1095">
                  <c:v>2015.1726027397258</c:v>
                </c:pt>
                <c:pt idx="1096">
                  <c:v>2015.1917808219148</c:v>
                </c:pt>
                <c:pt idx="1097">
                  <c:v>2015.2109589041111</c:v>
                </c:pt>
                <c:pt idx="1098">
                  <c:v>2015.2301369862998</c:v>
                </c:pt>
                <c:pt idx="1099">
                  <c:v>2015.2493150684932</c:v>
                </c:pt>
                <c:pt idx="1100">
                  <c:v>2015.2684931506851</c:v>
                </c:pt>
                <c:pt idx="1101">
                  <c:v>2015.2876712328766</c:v>
                </c:pt>
                <c:pt idx="1102">
                  <c:v>2015.3068493150686</c:v>
                </c:pt>
                <c:pt idx="1103">
                  <c:v>2015.3260273972603</c:v>
                </c:pt>
                <c:pt idx="1104">
                  <c:v>2015.345205479452</c:v>
                </c:pt>
                <c:pt idx="1105">
                  <c:v>2015.3643835616438</c:v>
                </c:pt>
                <c:pt idx="1106">
                  <c:v>2015.3835616438357</c:v>
                </c:pt>
                <c:pt idx="1107">
                  <c:v>2015.4027397260281</c:v>
                </c:pt>
                <c:pt idx="1108">
                  <c:v>2015.4219178082201</c:v>
                </c:pt>
                <c:pt idx="1109">
                  <c:v>2015.4410958904109</c:v>
                </c:pt>
                <c:pt idx="1110">
                  <c:v>2015.4602739726031</c:v>
                </c:pt>
                <c:pt idx="1111">
                  <c:v>2015.479452054795</c:v>
                </c:pt>
                <c:pt idx="1112">
                  <c:v>2015.4986301369859</c:v>
                </c:pt>
                <c:pt idx="1113">
                  <c:v>2015.5178082191778</c:v>
                </c:pt>
                <c:pt idx="1114">
                  <c:v>2015.53698630137</c:v>
                </c:pt>
                <c:pt idx="1115">
                  <c:v>2015.5561643835617</c:v>
                </c:pt>
                <c:pt idx="1116">
                  <c:v>2015.5753424657535</c:v>
                </c:pt>
                <c:pt idx="1117">
                  <c:v>2015.5945205479409</c:v>
                </c:pt>
                <c:pt idx="1118">
                  <c:v>2015.6136986301358</c:v>
                </c:pt>
                <c:pt idx="1119">
                  <c:v>2015.632876712325</c:v>
                </c:pt>
                <c:pt idx="1120">
                  <c:v>2015.6520547945206</c:v>
                </c:pt>
                <c:pt idx="1121">
                  <c:v>2015.6712328767055</c:v>
                </c:pt>
                <c:pt idx="1122">
                  <c:v>2015.6904109588961</c:v>
                </c:pt>
                <c:pt idx="1123">
                  <c:v>2015.7095890411013</c:v>
                </c:pt>
                <c:pt idx="1124">
                  <c:v>2015.7287671232964</c:v>
                </c:pt>
                <c:pt idx="1125">
                  <c:v>2015.7479452054795</c:v>
                </c:pt>
                <c:pt idx="1126">
                  <c:v>2015.7671232876712</c:v>
                </c:pt>
                <c:pt idx="1127">
                  <c:v>2015.7863013698629</c:v>
                </c:pt>
                <c:pt idx="1128">
                  <c:v>2015.8054794520551</c:v>
                </c:pt>
                <c:pt idx="1129">
                  <c:v>2015.8246575342466</c:v>
                </c:pt>
                <c:pt idx="1130">
                  <c:v>2015.8438356164338</c:v>
                </c:pt>
                <c:pt idx="1131">
                  <c:v>2015.8630136986299</c:v>
                </c:pt>
                <c:pt idx="1132">
                  <c:v>2015.8821917808218</c:v>
                </c:pt>
                <c:pt idx="1133">
                  <c:v>2015.9013698630151</c:v>
                </c:pt>
                <c:pt idx="1134">
                  <c:v>2015.9205479452098</c:v>
                </c:pt>
                <c:pt idx="1135">
                  <c:v>2015.9397260273972</c:v>
                </c:pt>
                <c:pt idx="1136">
                  <c:v>2015.9589041095901</c:v>
                </c:pt>
                <c:pt idx="1137">
                  <c:v>2015.9780821917811</c:v>
                </c:pt>
                <c:pt idx="1138">
                  <c:v>2015.9972602739726</c:v>
                </c:pt>
                <c:pt idx="1139" formatCode="General">
                  <c:v>2016.0191780821917</c:v>
                </c:pt>
                <c:pt idx="1140" formatCode="General">
                  <c:v>2016.0383561643835</c:v>
                </c:pt>
                <c:pt idx="1141" formatCode="General">
                  <c:v>2016.0575342465754</c:v>
                </c:pt>
                <c:pt idx="1142" formatCode="General">
                  <c:v>2016.0767123287671</c:v>
                </c:pt>
                <c:pt idx="1143" formatCode="General">
                  <c:v>2016.0958904109589</c:v>
                </c:pt>
                <c:pt idx="1144" formatCode="General">
                  <c:v>2016.1150684931511</c:v>
                </c:pt>
                <c:pt idx="1145" formatCode="General">
                  <c:v>2016.1342465753321</c:v>
                </c:pt>
                <c:pt idx="1146" formatCode="General">
                  <c:v>2016.1534246575261</c:v>
                </c:pt>
                <c:pt idx="1147" formatCode="General">
                  <c:v>2016.1726027397258</c:v>
                </c:pt>
                <c:pt idx="1148" formatCode="General">
                  <c:v>2016.1917808219148</c:v>
                </c:pt>
                <c:pt idx="1149" formatCode="General">
                  <c:v>2016.2109589041111</c:v>
                </c:pt>
                <c:pt idx="1150" formatCode="General">
                  <c:v>2016.2301369862998</c:v>
                </c:pt>
                <c:pt idx="1151" formatCode="General">
                  <c:v>2016.2493150684932</c:v>
                </c:pt>
                <c:pt idx="1152" formatCode="General">
                  <c:v>2016.2684931506851</c:v>
                </c:pt>
                <c:pt idx="1153" formatCode="General">
                  <c:v>2016.2876712328766</c:v>
                </c:pt>
                <c:pt idx="1154" formatCode="General">
                  <c:v>2016.3068493150686</c:v>
                </c:pt>
                <c:pt idx="1155" formatCode="General">
                  <c:v>2016.3260273972603</c:v>
                </c:pt>
                <c:pt idx="1156" formatCode="General">
                  <c:v>2016.345205479452</c:v>
                </c:pt>
                <c:pt idx="1157" formatCode="General">
                  <c:v>2016.3643835616438</c:v>
                </c:pt>
                <c:pt idx="1158" formatCode="General">
                  <c:v>2016.3835616438357</c:v>
                </c:pt>
                <c:pt idx="1159" formatCode="General">
                  <c:v>2016.4027397260281</c:v>
                </c:pt>
                <c:pt idx="1160" formatCode="General">
                  <c:v>2016.4219178082201</c:v>
                </c:pt>
                <c:pt idx="1161" formatCode="General">
                  <c:v>2016.4410958904109</c:v>
                </c:pt>
                <c:pt idx="1162" formatCode="General">
                  <c:v>2016.4602739726031</c:v>
                </c:pt>
                <c:pt idx="1163" formatCode="General">
                  <c:v>2016.479452054795</c:v>
                </c:pt>
                <c:pt idx="1164" formatCode="General">
                  <c:v>2016.4986301369859</c:v>
                </c:pt>
                <c:pt idx="1165" formatCode="General">
                  <c:v>2016.5178082191778</c:v>
                </c:pt>
                <c:pt idx="1166" formatCode="General">
                  <c:v>2016.53698630137</c:v>
                </c:pt>
              </c:numCache>
            </c:numRef>
          </c:xVal>
          <c:yVal>
            <c:numRef>
              <c:f>index!$K$5:$K$1222</c:f>
            </c:numRef>
          </c:yVal>
        </c:ser>
        <c:ser>
          <c:idx val="10"/>
          <c:order val="10"/>
          <c:spPr>
            <a:ln w="38100">
              <a:solidFill>
                <a:prstClr val="black"/>
              </a:solidFill>
            </a:ln>
          </c:spPr>
          <c:marker>
            <c:symbol val="none"/>
          </c:marker>
          <c:xVal>
            <c:numRef>
              <c:f>index!$A$5:$A$1222</c:f>
              <c:numCache>
                <c:formatCode>0.000</c:formatCode>
                <c:ptCount val="1218"/>
                <c:pt idx="0">
                  <c:v>2001.2327173169058</c:v>
                </c:pt>
                <c:pt idx="1">
                  <c:v>2001.2419986310747</c:v>
                </c:pt>
                <c:pt idx="2">
                  <c:v>2001.260479123888</c:v>
                </c:pt>
                <c:pt idx="3">
                  <c:v>2001.2650787132111</c:v>
                </c:pt>
                <c:pt idx="4">
                  <c:v>2001.2721423682408</c:v>
                </c:pt>
                <c:pt idx="5">
                  <c:v>2001.2778918548938</c:v>
                </c:pt>
                <c:pt idx="6">
                  <c:v>2001.2836413415469</c:v>
                </c:pt>
                <c:pt idx="7">
                  <c:v>2001.2836413415469</c:v>
                </c:pt>
                <c:pt idx="8">
                  <c:v>2001.2928405201908</c:v>
                </c:pt>
                <c:pt idx="9">
                  <c:v>2001.3021218343554</c:v>
                </c:pt>
                <c:pt idx="10">
                  <c:v>2001.3160027378508</c:v>
                </c:pt>
                <c:pt idx="11">
                  <c:v>2001.3160027378508</c:v>
                </c:pt>
                <c:pt idx="12">
                  <c:v>2001.3160027378508</c:v>
                </c:pt>
                <c:pt idx="13">
                  <c:v>2001.3298836413414</c:v>
                </c:pt>
                <c:pt idx="14">
                  <c:v>2001.3344832306598</c:v>
                </c:pt>
                <c:pt idx="15">
                  <c:v>2001.3530458589944</c:v>
                </c:pt>
                <c:pt idx="16">
                  <c:v>2001.3530458589944</c:v>
                </c:pt>
                <c:pt idx="17">
                  <c:v>2001.3761259411363</c:v>
                </c:pt>
                <c:pt idx="18">
                  <c:v>2001.3854072552999</c:v>
                </c:pt>
                <c:pt idx="19">
                  <c:v>2001.4039698836455</c:v>
                </c:pt>
                <c:pt idx="20">
                  <c:v>2001.4178507871393</c:v>
                </c:pt>
                <c:pt idx="21">
                  <c:v>2001.4317316906231</c:v>
                </c:pt>
                <c:pt idx="22">
                  <c:v>2001.4409308692677</c:v>
                </c:pt>
                <c:pt idx="23">
                  <c:v>2001.450212183436</c:v>
                </c:pt>
                <c:pt idx="24">
                  <c:v>2001.4548117727611</c:v>
                </c:pt>
                <c:pt idx="25">
                  <c:v>2001.4594934976051</c:v>
                </c:pt>
                <c:pt idx="26">
                  <c:v>2001.4686926762511</c:v>
                </c:pt>
                <c:pt idx="27">
                  <c:v>2001.4825735797401</c:v>
                </c:pt>
                <c:pt idx="28">
                  <c:v>2001.4918548939079</c:v>
                </c:pt>
                <c:pt idx="29">
                  <c:v>2001.5103353867214</c:v>
                </c:pt>
                <c:pt idx="30">
                  <c:v>2001.5288980150578</c:v>
                </c:pt>
                <c:pt idx="31">
                  <c:v>2001.5427789185478</c:v>
                </c:pt>
                <c:pt idx="32">
                  <c:v>2001.5473785078698</c:v>
                </c:pt>
                <c:pt idx="33">
                  <c:v>2001.561259411362</c:v>
                </c:pt>
                <c:pt idx="34">
                  <c:v>2001.5658590006904</c:v>
                </c:pt>
                <c:pt idx="35">
                  <c:v>2001.584421629017</c:v>
                </c:pt>
                <c:pt idx="36">
                  <c:v>2001.5983025325074</c:v>
                </c:pt>
                <c:pt idx="37">
                  <c:v>2001.6213826146434</c:v>
                </c:pt>
                <c:pt idx="38">
                  <c:v>2001.6306639288159</c:v>
                </c:pt>
                <c:pt idx="39">
                  <c:v>2001.649144421629</c:v>
                </c:pt>
                <c:pt idx="40">
                  <c:v>2001.6538261464748</c:v>
                </c:pt>
                <c:pt idx="41">
                  <c:v>2001.6723066392826</c:v>
                </c:pt>
                <c:pt idx="42">
                  <c:v>2001.6907871321014</c:v>
                </c:pt>
                <c:pt idx="43">
                  <c:v>2001.704668035592</c:v>
                </c:pt>
                <c:pt idx="44">
                  <c:v>2001.7185489390829</c:v>
                </c:pt>
                <c:pt idx="45">
                  <c:v>2001.746392881588</c:v>
                </c:pt>
                <c:pt idx="46">
                  <c:v>2001.7509924709104</c:v>
                </c:pt>
                <c:pt idx="47">
                  <c:v>2001.7787542778908</c:v>
                </c:pt>
                <c:pt idx="48">
                  <c:v>2001.792635181383</c:v>
                </c:pt>
                <c:pt idx="49">
                  <c:v>2001.8065160848735</c:v>
                </c:pt>
                <c:pt idx="50">
                  <c:v>2001.8203969883602</c:v>
                </c:pt>
                <c:pt idx="51">
                  <c:v>2001.8203969883602</c:v>
                </c:pt>
                <c:pt idx="52">
                  <c:v>2001.8481587953456</c:v>
                </c:pt>
                <c:pt idx="53">
                  <c:v>2001.85744010951</c:v>
                </c:pt>
                <c:pt idx="54">
                  <c:v>2001.8852019164956</c:v>
                </c:pt>
                <c:pt idx="55">
                  <c:v>2001.8944010951398</c:v>
                </c:pt>
                <c:pt idx="56">
                  <c:v>2001.9129637234817</c:v>
                </c:pt>
                <c:pt idx="57">
                  <c:v>2001.9129637234817</c:v>
                </c:pt>
                <c:pt idx="58">
                  <c:v>2001.9268446269677</c:v>
                </c:pt>
                <c:pt idx="59">
                  <c:v>2001.9314442162856</c:v>
                </c:pt>
                <c:pt idx="60">
                  <c:v>2001.9592060232717</c:v>
                </c:pt>
                <c:pt idx="61">
                  <c:v>2001.9638056125941</c:v>
                </c:pt>
                <c:pt idx="62">
                  <c:v>2001.9823682409308</c:v>
                </c:pt>
                <c:pt idx="63">
                  <c:v>2001.9869678302573</c:v>
                </c:pt>
                <c:pt idx="64">
                  <c:v>2002.0101300479098</c:v>
                </c:pt>
                <c:pt idx="65">
                  <c:v>2002.0332101300478</c:v>
                </c:pt>
                <c:pt idx="66">
                  <c:v>2002.0470910335387</c:v>
                </c:pt>
                <c:pt idx="67">
                  <c:v>2002.0563723477071</c:v>
                </c:pt>
                <c:pt idx="68">
                  <c:v>2002.0795345653648</c:v>
                </c:pt>
                <c:pt idx="69">
                  <c:v>2002.1026967830253</c:v>
                </c:pt>
                <c:pt idx="70">
                  <c:v>2002.1304585900048</c:v>
                </c:pt>
                <c:pt idx="71">
                  <c:v>2002.1443394934934</c:v>
                </c:pt>
                <c:pt idx="72">
                  <c:v>2002.1443394934934</c:v>
                </c:pt>
                <c:pt idx="73">
                  <c:v>2002.1443394934934</c:v>
                </c:pt>
                <c:pt idx="74">
                  <c:v>2002.1628199863108</c:v>
                </c:pt>
                <c:pt idx="75">
                  <c:v>2002.1767008897998</c:v>
                </c:pt>
                <c:pt idx="76">
                  <c:v>2002.1905817932961</c:v>
                </c:pt>
                <c:pt idx="77">
                  <c:v>2002.1946064339447</c:v>
                </c:pt>
                <c:pt idx="78">
                  <c:v>2002.2044626967829</c:v>
                </c:pt>
                <c:pt idx="79">
                  <c:v>2002.2137440109498</c:v>
                </c:pt>
                <c:pt idx="80">
                  <c:v>2002.2137440109498</c:v>
                </c:pt>
                <c:pt idx="81">
                  <c:v>2002.2183436002751</c:v>
                </c:pt>
                <c:pt idx="82">
                  <c:v>2002.2276249144422</c:v>
                </c:pt>
                <c:pt idx="83">
                  <c:v>2002.2322245037647</c:v>
                </c:pt>
                <c:pt idx="84">
                  <c:v>2002.2415058179329</c:v>
                </c:pt>
                <c:pt idx="85">
                  <c:v>2002.2415058179329</c:v>
                </c:pt>
                <c:pt idx="86">
                  <c:v>2002.2461054072601</c:v>
                </c:pt>
                <c:pt idx="87">
                  <c:v>2002.2553867214237</c:v>
                </c:pt>
                <c:pt idx="88">
                  <c:v>2002.2645859000711</c:v>
                </c:pt>
                <c:pt idx="89">
                  <c:v>2002.2738672142368</c:v>
                </c:pt>
                <c:pt idx="90">
                  <c:v>2002.2784668035592</c:v>
                </c:pt>
                <c:pt idx="91">
                  <c:v>2002.2831485283991</c:v>
                </c:pt>
                <c:pt idx="92">
                  <c:v>2002.2877481177277</c:v>
                </c:pt>
                <c:pt idx="93">
                  <c:v>2002.2923477070499</c:v>
                </c:pt>
                <c:pt idx="94">
                  <c:v>2002.3062286105408</c:v>
                </c:pt>
                <c:pt idx="95">
                  <c:v>2002.3155099247147</c:v>
                </c:pt>
                <c:pt idx="96">
                  <c:v>2002.3155099247147</c:v>
                </c:pt>
                <c:pt idx="97">
                  <c:v>2002.3247912388729</c:v>
                </c:pt>
                <c:pt idx="98">
                  <c:v>2002.3386721423683</c:v>
                </c:pt>
                <c:pt idx="99">
                  <c:v>2002.3478713210131</c:v>
                </c:pt>
                <c:pt idx="100">
                  <c:v>2002.3710335386681</c:v>
                </c:pt>
                <c:pt idx="101">
                  <c:v>2002.3803148528327</c:v>
                </c:pt>
                <c:pt idx="102">
                  <c:v>2002.3895961670089</c:v>
                </c:pt>
                <c:pt idx="103">
                  <c:v>2002.394195756327</c:v>
                </c:pt>
                <c:pt idx="104">
                  <c:v>2002.4034770705</c:v>
                </c:pt>
                <c:pt idx="105">
                  <c:v>2002.4219575633131</c:v>
                </c:pt>
                <c:pt idx="106">
                  <c:v>2002.4404380561248</c:v>
                </c:pt>
                <c:pt idx="107">
                  <c:v>2002.4497193702989</c:v>
                </c:pt>
                <c:pt idx="108">
                  <c:v>2002.4543189596125</c:v>
                </c:pt>
                <c:pt idx="109">
                  <c:v>2002.4543189596125</c:v>
                </c:pt>
                <c:pt idx="110">
                  <c:v>2002.4543189596125</c:v>
                </c:pt>
                <c:pt idx="111">
                  <c:v>2002.4728815879535</c:v>
                </c:pt>
                <c:pt idx="112">
                  <c:v>2002.4867624914461</c:v>
                </c:pt>
                <c:pt idx="113">
                  <c:v>2002.500643394935</c:v>
                </c:pt>
                <c:pt idx="114">
                  <c:v>2002.5145242984217</c:v>
                </c:pt>
                <c:pt idx="115">
                  <c:v>2002.5330047912389</c:v>
                </c:pt>
                <c:pt idx="116">
                  <c:v>2002.5468856947311</c:v>
                </c:pt>
                <c:pt idx="117">
                  <c:v>2002.5607665982204</c:v>
                </c:pt>
                <c:pt idx="118">
                  <c:v>2002.5746475017108</c:v>
                </c:pt>
                <c:pt idx="119">
                  <c:v>2002.5885284052019</c:v>
                </c:pt>
                <c:pt idx="120">
                  <c:v>2002.6024093086926</c:v>
                </c:pt>
                <c:pt idx="121">
                  <c:v>2002.6162902121828</c:v>
                </c:pt>
                <c:pt idx="122">
                  <c:v>2002.6301711156741</c:v>
                </c:pt>
                <c:pt idx="123">
                  <c:v>2002.6394524298398</c:v>
                </c:pt>
                <c:pt idx="124">
                  <c:v>2002.6440520191609</c:v>
                </c:pt>
                <c:pt idx="125">
                  <c:v>2002.6533333333255</c:v>
                </c:pt>
                <c:pt idx="126">
                  <c:v>2002.6579329226556</c:v>
                </c:pt>
                <c:pt idx="127">
                  <c:v>2002.6672142368161</c:v>
                </c:pt>
                <c:pt idx="128">
                  <c:v>2002.6764134154678</c:v>
                </c:pt>
                <c:pt idx="129">
                  <c:v>2002.6856947296371</c:v>
                </c:pt>
                <c:pt idx="130">
                  <c:v>2002.6902943189521</c:v>
                </c:pt>
                <c:pt idx="131">
                  <c:v>2002.6949760438004</c:v>
                </c:pt>
                <c:pt idx="132">
                  <c:v>2002.7041752224504</c:v>
                </c:pt>
                <c:pt idx="133">
                  <c:v>2002.7088569473003</c:v>
                </c:pt>
                <c:pt idx="134">
                  <c:v>2002.7181382614647</c:v>
                </c:pt>
                <c:pt idx="135">
                  <c:v>2002.7273374401111</c:v>
                </c:pt>
                <c:pt idx="136">
                  <c:v>2002.7320191649555</c:v>
                </c:pt>
                <c:pt idx="137">
                  <c:v>2002.7320191649555</c:v>
                </c:pt>
                <c:pt idx="138">
                  <c:v>2002.7366187542821</c:v>
                </c:pt>
                <c:pt idx="139">
                  <c:v>2002.7459000684462</c:v>
                </c:pt>
                <c:pt idx="140">
                  <c:v>2002.755099247091</c:v>
                </c:pt>
                <c:pt idx="141">
                  <c:v>2002.7597809719371</c:v>
                </c:pt>
                <c:pt idx="142">
                  <c:v>2002.7689801505819</c:v>
                </c:pt>
                <c:pt idx="143">
                  <c:v>2002.7736618754277</c:v>
                </c:pt>
                <c:pt idx="144">
                  <c:v>2002.7782614647558</c:v>
                </c:pt>
                <c:pt idx="145">
                  <c:v>2002.782861054073</c:v>
                </c:pt>
                <c:pt idx="146">
                  <c:v>2002.7875427789186</c:v>
                </c:pt>
                <c:pt idx="147">
                  <c:v>2002.7967419575634</c:v>
                </c:pt>
                <c:pt idx="148">
                  <c:v>2002.8014236824092</c:v>
                </c:pt>
                <c:pt idx="149">
                  <c:v>2002.8199041752225</c:v>
                </c:pt>
                <c:pt idx="150">
                  <c:v>2002.8337850787132</c:v>
                </c:pt>
                <c:pt idx="151">
                  <c:v>2002.8383846680356</c:v>
                </c:pt>
                <c:pt idx="152">
                  <c:v>2002.8430663928798</c:v>
                </c:pt>
                <c:pt idx="153">
                  <c:v>2002.8430663928798</c:v>
                </c:pt>
                <c:pt idx="154">
                  <c:v>2002.8569472963698</c:v>
                </c:pt>
                <c:pt idx="155">
                  <c:v>2002.8661464750148</c:v>
                </c:pt>
                <c:pt idx="156">
                  <c:v>2002.875427789186</c:v>
                </c:pt>
                <c:pt idx="157">
                  <c:v>2002.8847091033538</c:v>
                </c:pt>
                <c:pt idx="158">
                  <c:v>2002.8984257357974</c:v>
                </c:pt>
                <c:pt idx="159">
                  <c:v>2002.9025325119778</c:v>
                </c:pt>
                <c:pt idx="160">
                  <c:v>2002.9170704996611</c:v>
                </c:pt>
                <c:pt idx="161">
                  <c:v>2002.9216700889801</c:v>
                </c:pt>
                <c:pt idx="162">
                  <c:v>2002.9448323066392</c:v>
                </c:pt>
                <c:pt idx="163">
                  <c:v>2002.9541136208077</c:v>
                </c:pt>
                <c:pt idx="164">
                  <c:v>2002.9633127994498</c:v>
                </c:pt>
                <c:pt idx="165">
                  <c:v>2002.9771937029461</c:v>
                </c:pt>
                <c:pt idx="166">
                  <c:v>2002.9818754277944</c:v>
                </c:pt>
                <c:pt idx="167">
                  <c:v>2003.0003559206061</c:v>
                </c:pt>
                <c:pt idx="168">
                  <c:v>2003.0188364134156</c:v>
                </c:pt>
                <c:pt idx="169">
                  <c:v>2003.0327173169048</c:v>
                </c:pt>
                <c:pt idx="170">
                  <c:v>2003.0558795345653</c:v>
                </c:pt>
                <c:pt idx="171">
                  <c:v>2003.0605612594109</c:v>
                </c:pt>
                <c:pt idx="172">
                  <c:v>2003.0646680355908</c:v>
                </c:pt>
                <c:pt idx="173">
                  <c:v>2003.0697604380562</c:v>
                </c:pt>
                <c:pt idx="174">
                  <c:v>2003.0790417522251</c:v>
                </c:pt>
                <c:pt idx="175">
                  <c:v>2003.0836413415468</c:v>
                </c:pt>
                <c:pt idx="176">
                  <c:v>2003.0929226557148</c:v>
                </c:pt>
                <c:pt idx="177">
                  <c:v>2003.1022039698828</c:v>
                </c:pt>
                <c:pt idx="178">
                  <c:v>2003.1206844626981</c:v>
                </c:pt>
                <c:pt idx="179">
                  <c:v>2003.1299657768652</c:v>
                </c:pt>
                <c:pt idx="180">
                  <c:v>2003.1391649555098</c:v>
                </c:pt>
                <c:pt idx="181">
                  <c:v>2003.1530458589939</c:v>
                </c:pt>
                <c:pt idx="182">
                  <c:v>2003.1669267624914</c:v>
                </c:pt>
                <c:pt idx="183">
                  <c:v>2003.1762080766598</c:v>
                </c:pt>
                <c:pt idx="184">
                  <c:v>2003.1900889801507</c:v>
                </c:pt>
                <c:pt idx="185">
                  <c:v>2003.1900889801507</c:v>
                </c:pt>
                <c:pt idx="186">
                  <c:v>2003.1993702943116</c:v>
                </c:pt>
                <c:pt idx="187">
                  <c:v>2003.2039698836413</c:v>
                </c:pt>
                <c:pt idx="188">
                  <c:v>2003.208569472969</c:v>
                </c:pt>
                <c:pt idx="189">
                  <c:v>2003.21325119781</c:v>
                </c:pt>
                <c:pt idx="190">
                  <c:v>2003.2317316906231</c:v>
                </c:pt>
                <c:pt idx="191">
                  <c:v>2003.2548939082819</c:v>
                </c:pt>
                <c:pt idx="192">
                  <c:v>2003.2826557152678</c:v>
                </c:pt>
                <c:pt idx="193">
                  <c:v>2003.301136208072</c:v>
                </c:pt>
                <c:pt idx="194">
                  <c:v>2003.31961670089</c:v>
                </c:pt>
                <c:pt idx="195">
                  <c:v>2003.3288980150578</c:v>
                </c:pt>
                <c:pt idx="196">
                  <c:v>2003.3427789185478</c:v>
                </c:pt>
                <c:pt idx="197">
                  <c:v>2003.3520602327158</c:v>
                </c:pt>
                <c:pt idx="198">
                  <c:v>2003.365941136208</c:v>
                </c:pt>
                <c:pt idx="199">
                  <c:v>2003.384421629017</c:v>
                </c:pt>
                <c:pt idx="200">
                  <c:v>2003.3937029431895</c:v>
                </c:pt>
                <c:pt idx="201">
                  <c:v>2003.412183436003</c:v>
                </c:pt>
                <c:pt idx="202">
                  <c:v>2003.4260643394935</c:v>
                </c:pt>
                <c:pt idx="203">
                  <c:v>2003.4399452429843</c:v>
                </c:pt>
                <c:pt idx="204">
                  <c:v>2003.4446269678299</c:v>
                </c:pt>
                <c:pt idx="205">
                  <c:v>2003.453826146475</c:v>
                </c:pt>
                <c:pt idx="206">
                  <c:v>2003.4723887748098</c:v>
                </c:pt>
                <c:pt idx="207">
                  <c:v>2003.4723887748098</c:v>
                </c:pt>
                <c:pt idx="208">
                  <c:v>2003.4815879534565</c:v>
                </c:pt>
                <c:pt idx="209">
                  <c:v>2003.4954688569474</c:v>
                </c:pt>
                <c:pt idx="210">
                  <c:v>2003.5001505817961</c:v>
                </c:pt>
                <c:pt idx="211">
                  <c:v>2003.509349760438</c:v>
                </c:pt>
                <c:pt idx="212">
                  <c:v>2003.5232306639248</c:v>
                </c:pt>
                <c:pt idx="213">
                  <c:v>2003.5325119780971</c:v>
                </c:pt>
                <c:pt idx="214">
                  <c:v>2003.5371115674195</c:v>
                </c:pt>
                <c:pt idx="215">
                  <c:v>2003.5417932922655</c:v>
                </c:pt>
                <c:pt idx="216">
                  <c:v>2003.546392881588</c:v>
                </c:pt>
                <c:pt idx="217">
                  <c:v>2003.5509924709104</c:v>
                </c:pt>
                <c:pt idx="218">
                  <c:v>2003.5648733744008</c:v>
                </c:pt>
                <c:pt idx="219">
                  <c:v>2003.5695550992511</c:v>
                </c:pt>
                <c:pt idx="220">
                  <c:v>2003.5834360027338</c:v>
                </c:pt>
                <c:pt idx="221">
                  <c:v>2003.5926351813825</c:v>
                </c:pt>
                <c:pt idx="222">
                  <c:v>2003.5926351813825</c:v>
                </c:pt>
                <c:pt idx="223">
                  <c:v>2003.6019164955508</c:v>
                </c:pt>
                <c:pt idx="224">
                  <c:v>2003.6157973990416</c:v>
                </c:pt>
                <c:pt idx="225">
                  <c:v>2003.62039698836</c:v>
                </c:pt>
                <c:pt idx="226">
                  <c:v>2003.638959616701</c:v>
                </c:pt>
                <c:pt idx="227">
                  <c:v>2003.6574401095095</c:v>
                </c:pt>
                <c:pt idx="228">
                  <c:v>2003.6574401095095</c:v>
                </c:pt>
                <c:pt idx="229">
                  <c:v>2003.6667214236861</c:v>
                </c:pt>
                <c:pt idx="230">
                  <c:v>2003.6667214236861</c:v>
                </c:pt>
                <c:pt idx="231">
                  <c:v>2003.6713210129994</c:v>
                </c:pt>
                <c:pt idx="232">
                  <c:v>2003.6713210129994</c:v>
                </c:pt>
                <c:pt idx="233">
                  <c:v>2003.6759206023248</c:v>
                </c:pt>
                <c:pt idx="234">
                  <c:v>2003.6852019164949</c:v>
                </c:pt>
                <c:pt idx="235">
                  <c:v>2003.6898015058148</c:v>
                </c:pt>
                <c:pt idx="236">
                  <c:v>2003.6944832306588</c:v>
                </c:pt>
                <c:pt idx="237">
                  <c:v>2003.6990828199796</c:v>
                </c:pt>
                <c:pt idx="238">
                  <c:v>2003.7129637234812</c:v>
                </c:pt>
                <c:pt idx="239">
                  <c:v>2003.7129637234812</c:v>
                </c:pt>
                <c:pt idx="240">
                  <c:v>2003.7222450376448</c:v>
                </c:pt>
                <c:pt idx="241">
                  <c:v>2003.7315263518128</c:v>
                </c:pt>
                <c:pt idx="242">
                  <c:v>2003.7315263518128</c:v>
                </c:pt>
                <c:pt idx="243">
                  <c:v>2003.7454072553046</c:v>
                </c:pt>
                <c:pt idx="244">
                  <c:v>2003.7454072553046</c:v>
                </c:pt>
                <c:pt idx="245">
                  <c:v>2003.750006844627</c:v>
                </c:pt>
                <c:pt idx="246">
                  <c:v>2003.750006844627</c:v>
                </c:pt>
                <c:pt idx="247">
                  <c:v>2003.7638877481181</c:v>
                </c:pt>
                <c:pt idx="248">
                  <c:v>2003.7684873374399</c:v>
                </c:pt>
                <c:pt idx="249">
                  <c:v>2003.7731690622861</c:v>
                </c:pt>
                <c:pt idx="250">
                  <c:v>2003.7823682409298</c:v>
                </c:pt>
                <c:pt idx="251">
                  <c:v>2003.7870499657781</c:v>
                </c:pt>
                <c:pt idx="252">
                  <c:v>2003.7870499657781</c:v>
                </c:pt>
                <c:pt idx="253">
                  <c:v>2003.8009308692676</c:v>
                </c:pt>
                <c:pt idx="254">
                  <c:v>2003.8101300479098</c:v>
                </c:pt>
                <c:pt idx="255">
                  <c:v>2003.8148117727583</c:v>
                </c:pt>
                <c:pt idx="256">
                  <c:v>2003.8332922655698</c:v>
                </c:pt>
                <c:pt idx="257">
                  <c:v>2003.8517727583846</c:v>
                </c:pt>
                <c:pt idx="258">
                  <c:v>2003.8610540725529</c:v>
                </c:pt>
                <c:pt idx="259">
                  <c:v>2003.8749349760378</c:v>
                </c:pt>
                <c:pt idx="260">
                  <c:v>2003.8888158795346</c:v>
                </c:pt>
                <c:pt idx="261">
                  <c:v>2003.9026967830291</c:v>
                </c:pt>
                <c:pt idx="262">
                  <c:v>2003.9119780971937</c:v>
                </c:pt>
                <c:pt idx="263">
                  <c:v>2003.9211772758379</c:v>
                </c:pt>
                <c:pt idx="264">
                  <c:v>2003.9304585900068</c:v>
                </c:pt>
                <c:pt idx="265">
                  <c:v>2003.9350581793301</c:v>
                </c:pt>
                <c:pt idx="266">
                  <c:v>2003.9443394934976</c:v>
                </c:pt>
                <c:pt idx="267">
                  <c:v>2003.9489390828201</c:v>
                </c:pt>
                <c:pt idx="268">
                  <c:v>2003.9582203969878</c:v>
                </c:pt>
                <c:pt idx="269">
                  <c:v>2003.9721013004801</c:v>
                </c:pt>
                <c:pt idx="270">
                  <c:v>2003.9767008898016</c:v>
                </c:pt>
                <c:pt idx="271">
                  <c:v>2003.9813826146476</c:v>
                </c:pt>
                <c:pt idx="272">
                  <c:v>2003.9952635181382</c:v>
                </c:pt>
                <c:pt idx="273">
                  <c:v>2003.9998631074611</c:v>
                </c:pt>
                <c:pt idx="274">
                  <c:v>2004.0044626967829</c:v>
                </c:pt>
                <c:pt idx="275">
                  <c:v>2004.0183436002737</c:v>
                </c:pt>
                <c:pt idx="276">
                  <c:v>2004.02302532512</c:v>
                </c:pt>
                <c:pt idx="277">
                  <c:v>2004.0323066392878</c:v>
                </c:pt>
                <c:pt idx="278">
                  <c:v>2004.0415058179328</c:v>
                </c:pt>
                <c:pt idx="279">
                  <c:v>2004.0507871321013</c:v>
                </c:pt>
                <c:pt idx="280">
                  <c:v>2004.0646680355908</c:v>
                </c:pt>
                <c:pt idx="281">
                  <c:v>2004.0831485283977</c:v>
                </c:pt>
                <c:pt idx="282">
                  <c:v>2004.0970294318959</c:v>
                </c:pt>
                <c:pt idx="283">
                  <c:v>2004.1017111567419</c:v>
                </c:pt>
                <c:pt idx="284">
                  <c:v>2004.110910335382</c:v>
                </c:pt>
                <c:pt idx="285">
                  <c:v>2004.1155920602371</c:v>
                </c:pt>
                <c:pt idx="286">
                  <c:v>2004.1247912388721</c:v>
                </c:pt>
                <c:pt idx="287">
                  <c:v>2004.1294729637234</c:v>
                </c:pt>
                <c:pt idx="288">
                  <c:v>2004.1433538672143</c:v>
                </c:pt>
                <c:pt idx="289">
                  <c:v>2004.1525530458589</c:v>
                </c:pt>
                <c:pt idx="290">
                  <c:v>2004.1664339493498</c:v>
                </c:pt>
                <c:pt idx="291">
                  <c:v>2004.1757152635182</c:v>
                </c:pt>
                <c:pt idx="292">
                  <c:v>2004.1757152635182</c:v>
                </c:pt>
                <c:pt idx="293">
                  <c:v>2004.180314852832</c:v>
                </c:pt>
                <c:pt idx="294">
                  <c:v>2004.1895961670089</c:v>
                </c:pt>
                <c:pt idx="295">
                  <c:v>2004.2034770704997</c:v>
                </c:pt>
                <c:pt idx="296">
                  <c:v>2004.2266392881611</c:v>
                </c:pt>
                <c:pt idx="297">
                  <c:v>2004.2451197809767</c:v>
                </c:pt>
                <c:pt idx="298">
                  <c:v>2004.2544010951399</c:v>
                </c:pt>
                <c:pt idx="299">
                  <c:v>2004.259000684463</c:v>
                </c:pt>
                <c:pt idx="300">
                  <c:v>2004.259000684463</c:v>
                </c:pt>
                <c:pt idx="301">
                  <c:v>2004.2636002737852</c:v>
                </c:pt>
                <c:pt idx="302">
                  <c:v>2004.2728815879534</c:v>
                </c:pt>
                <c:pt idx="303">
                  <c:v>2004.2774811772761</c:v>
                </c:pt>
                <c:pt idx="304">
                  <c:v>2004.2913620807667</c:v>
                </c:pt>
                <c:pt idx="305">
                  <c:v>2004.2913620807667</c:v>
                </c:pt>
                <c:pt idx="306">
                  <c:v>2004.2960438056125</c:v>
                </c:pt>
                <c:pt idx="307">
                  <c:v>2004.3099247091034</c:v>
                </c:pt>
                <c:pt idx="308">
                  <c:v>2004.3284052019158</c:v>
                </c:pt>
                <c:pt idx="309">
                  <c:v>2004.3468856947311</c:v>
                </c:pt>
                <c:pt idx="310">
                  <c:v>2004.3654483230648</c:v>
                </c:pt>
                <c:pt idx="311">
                  <c:v>2004.3747296372349</c:v>
                </c:pt>
                <c:pt idx="312">
                  <c:v>2004.3839288158708</c:v>
                </c:pt>
                <c:pt idx="313">
                  <c:v>2004.3932101300438</c:v>
                </c:pt>
                <c:pt idx="314">
                  <c:v>2004.4070910335411</c:v>
                </c:pt>
                <c:pt idx="315">
                  <c:v>2004.4070910335411</c:v>
                </c:pt>
                <c:pt idx="316">
                  <c:v>2004.4163723477081</c:v>
                </c:pt>
                <c:pt idx="317">
                  <c:v>2004.4209719370301</c:v>
                </c:pt>
                <c:pt idx="318">
                  <c:v>2004.4209719370301</c:v>
                </c:pt>
                <c:pt idx="319">
                  <c:v>2004.4255715263564</c:v>
                </c:pt>
                <c:pt idx="320">
                  <c:v>2004.4302532511981</c:v>
                </c:pt>
                <c:pt idx="321">
                  <c:v>2004.4441341546878</c:v>
                </c:pt>
                <c:pt idx="322">
                  <c:v>2004.4533333333291</c:v>
                </c:pt>
                <c:pt idx="323">
                  <c:v>2004.4580150581801</c:v>
                </c:pt>
                <c:pt idx="324">
                  <c:v>2004.4672142368195</c:v>
                </c:pt>
                <c:pt idx="325">
                  <c:v>2004.4718959616741</c:v>
                </c:pt>
                <c:pt idx="326">
                  <c:v>2004.4810951403151</c:v>
                </c:pt>
                <c:pt idx="327">
                  <c:v>2004.4903764544829</c:v>
                </c:pt>
                <c:pt idx="328">
                  <c:v>2004.504257357974</c:v>
                </c:pt>
                <c:pt idx="329">
                  <c:v>2004.5088569473003</c:v>
                </c:pt>
                <c:pt idx="330">
                  <c:v>2004.5088569473003</c:v>
                </c:pt>
                <c:pt idx="331">
                  <c:v>2004.5135386721424</c:v>
                </c:pt>
                <c:pt idx="332">
                  <c:v>2004.5274195756328</c:v>
                </c:pt>
                <c:pt idx="333">
                  <c:v>2004.5366187542811</c:v>
                </c:pt>
                <c:pt idx="334">
                  <c:v>2004.5413004791228</c:v>
                </c:pt>
                <c:pt idx="335">
                  <c:v>2004.5459000684464</c:v>
                </c:pt>
                <c:pt idx="336">
                  <c:v>2004.5551813826189</c:v>
                </c:pt>
                <c:pt idx="337">
                  <c:v>2004.5776865160849</c:v>
                </c:pt>
                <c:pt idx="338">
                  <c:v>2004.5982203969843</c:v>
                </c:pt>
                <c:pt idx="339">
                  <c:v>2004.6186721423683</c:v>
                </c:pt>
                <c:pt idx="340">
                  <c:v>2004.6341136208048</c:v>
                </c:pt>
                <c:pt idx="341">
                  <c:v>2004.6648323066347</c:v>
                </c:pt>
                <c:pt idx="342">
                  <c:v>2004.6801916495549</c:v>
                </c:pt>
                <c:pt idx="343">
                  <c:v>2004.6956331279951</c:v>
                </c:pt>
                <c:pt idx="344">
                  <c:v>2004.6904585900022</c:v>
                </c:pt>
                <c:pt idx="345">
                  <c:v>2004.7160848733745</c:v>
                </c:pt>
                <c:pt idx="346">
                  <c:v>2004.7315263518128</c:v>
                </c:pt>
                <c:pt idx="347">
                  <c:v>2004.7417111567431</c:v>
                </c:pt>
                <c:pt idx="348">
                  <c:v>2004.7519780971936</c:v>
                </c:pt>
                <c:pt idx="349">
                  <c:v>2004.7776043805613</c:v>
                </c:pt>
                <c:pt idx="350">
                  <c:v>2004.7981382614648</c:v>
                </c:pt>
                <c:pt idx="351">
                  <c:v>2004.8288569472963</c:v>
                </c:pt>
                <c:pt idx="352">
                  <c:v>2004.8545653661881</c:v>
                </c:pt>
                <c:pt idx="353">
                  <c:v>2004.8801916495552</c:v>
                </c:pt>
                <c:pt idx="354">
                  <c:v>2004.8852840520192</c:v>
                </c:pt>
                <c:pt idx="355">
                  <c:v>2004.9109103353858</c:v>
                </c:pt>
                <c:pt idx="356">
                  <c:v>2004.9417111567461</c:v>
                </c:pt>
                <c:pt idx="357">
                  <c:v>2004.9621629021219</c:v>
                </c:pt>
                <c:pt idx="358">
                  <c:v>2004.9826967830261</c:v>
                </c:pt>
                <c:pt idx="359">
                  <c:v>2005.0083230663929</c:v>
                </c:pt>
                <c:pt idx="360">
                  <c:v>2005.0236824093088</c:v>
                </c:pt>
                <c:pt idx="361">
                  <c:v>2005.0442162902098</c:v>
                </c:pt>
                <c:pt idx="362">
                  <c:v>2005.0698425735798</c:v>
                </c:pt>
                <c:pt idx="363">
                  <c:v>2005.1057357973991</c:v>
                </c:pt>
                <c:pt idx="364">
                  <c:v>2005.121095140315</c:v>
                </c:pt>
                <c:pt idx="365">
                  <c:v>2005.1365366187542</c:v>
                </c:pt>
                <c:pt idx="366">
                  <c:v>2005.167255304586</c:v>
                </c:pt>
                <c:pt idx="367">
                  <c:v>2005.172429842569</c:v>
                </c:pt>
                <c:pt idx="368">
                  <c:v>2005.1928815879528</c:v>
                </c:pt>
                <c:pt idx="369">
                  <c:v>2005.218507871321</c:v>
                </c:pt>
                <c:pt idx="370">
                  <c:v>2005.218507871321</c:v>
                </c:pt>
                <c:pt idx="371">
                  <c:v>2005.2287748117731</c:v>
                </c:pt>
                <c:pt idx="372">
                  <c:v>2005.2441341546878</c:v>
                </c:pt>
                <c:pt idx="373">
                  <c:v>2005.2493086926759</c:v>
                </c:pt>
                <c:pt idx="374">
                  <c:v>2005.2595756331311</c:v>
                </c:pt>
                <c:pt idx="375">
                  <c:v>2005.2800273785078</c:v>
                </c:pt>
                <c:pt idx="376">
                  <c:v>2005.2954688569448</c:v>
                </c:pt>
                <c:pt idx="377">
                  <c:v>2005.321095140315</c:v>
                </c:pt>
                <c:pt idx="378">
                  <c:v>2005.3620807665982</c:v>
                </c:pt>
                <c:pt idx="379">
                  <c:v>2005.3723477070498</c:v>
                </c:pt>
                <c:pt idx="380">
                  <c:v>2005.3826146475008</c:v>
                </c:pt>
                <c:pt idx="381">
                  <c:v>2005.3928815879528</c:v>
                </c:pt>
                <c:pt idx="382">
                  <c:v>2005.418507871321</c:v>
                </c:pt>
                <c:pt idx="383">
                  <c:v>2005.4286926762511</c:v>
                </c:pt>
                <c:pt idx="384">
                  <c:v>2005.4389596167011</c:v>
                </c:pt>
                <c:pt idx="385">
                  <c:v>2005.4594934976051</c:v>
                </c:pt>
                <c:pt idx="386">
                  <c:v>2005.4645859000711</c:v>
                </c:pt>
                <c:pt idx="387">
                  <c:v>2005.469760438056</c:v>
                </c:pt>
                <c:pt idx="388">
                  <c:v>2005.4748528405203</c:v>
                </c:pt>
                <c:pt idx="389">
                  <c:v>2005.4800273785079</c:v>
                </c:pt>
                <c:pt idx="390">
                  <c:v>2005.4902121834359</c:v>
                </c:pt>
                <c:pt idx="391">
                  <c:v>2005.4953867214251</c:v>
                </c:pt>
                <c:pt idx="392">
                  <c:v>2005.5056536618818</c:v>
                </c:pt>
                <c:pt idx="393">
                  <c:v>2005.5159206023272</c:v>
                </c:pt>
                <c:pt idx="394">
                  <c:v>2005.5210130047913</c:v>
                </c:pt>
                <c:pt idx="395">
                  <c:v>2005.5261054072594</c:v>
                </c:pt>
                <c:pt idx="396">
                  <c:v>2005.5312799452431</c:v>
                </c:pt>
                <c:pt idx="397">
                  <c:v>2005.5363723477071</c:v>
                </c:pt>
                <c:pt idx="398">
                  <c:v>2005.5466392881601</c:v>
                </c:pt>
                <c:pt idx="399">
                  <c:v>2005.5518138261464</c:v>
                </c:pt>
                <c:pt idx="400">
                  <c:v>2005.5569062286106</c:v>
                </c:pt>
                <c:pt idx="401">
                  <c:v>2005.5619986310746</c:v>
                </c:pt>
                <c:pt idx="402">
                  <c:v>2005.5876249144408</c:v>
                </c:pt>
                <c:pt idx="403">
                  <c:v>2005.6081587953456</c:v>
                </c:pt>
                <c:pt idx="404">
                  <c:v>2005.6235181382608</c:v>
                </c:pt>
                <c:pt idx="405">
                  <c:v>2005.6286926762491</c:v>
                </c:pt>
                <c:pt idx="406">
                  <c:v>2005.649144421629</c:v>
                </c:pt>
                <c:pt idx="407">
                  <c:v>2005.6645859000685</c:v>
                </c:pt>
                <c:pt idx="408">
                  <c:v>2005.6953045858959</c:v>
                </c:pt>
                <c:pt idx="409">
                  <c:v>2005.7055715263559</c:v>
                </c:pt>
                <c:pt idx="410">
                  <c:v>2005.7158384668035</c:v>
                </c:pt>
                <c:pt idx="411">
                  <c:v>2005.7209308692677</c:v>
                </c:pt>
                <c:pt idx="412">
                  <c:v>2005.7261054072605</c:v>
                </c:pt>
                <c:pt idx="413">
                  <c:v>2005.7311978097193</c:v>
                </c:pt>
                <c:pt idx="414">
                  <c:v>2005.7414647501712</c:v>
                </c:pt>
                <c:pt idx="415">
                  <c:v>2005.7568240930868</c:v>
                </c:pt>
                <c:pt idx="416">
                  <c:v>2005.7773579739903</c:v>
                </c:pt>
                <c:pt idx="417">
                  <c:v>2005.7978918548938</c:v>
                </c:pt>
                <c:pt idx="418">
                  <c:v>2005.8029842573524</c:v>
                </c:pt>
                <c:pt idx="419">
                  <c:v>2005.8235181382609</c:v>
                </c:pt>
                <c:pt idx="420">
                  <c:v>2005.8542368240874</c:v>
                </c:pt>
                <c:pt idx="421">
                  <c:v>2005.8645037645451</c:v>
                </c:pt>
                <c:pt idx="422">
                  <c:v>2005.8747707049959</c:v>
                </c:pt>
                <c:pt idx="423">
                  <c:v>2005.9054893908283</c:v>
                </c:pt>
                <c:pt idx="424">
                  <c:v>2005.9106639288161</c:v>
                </c:pt>
                <c:pt idx="425">
                  <c:v>2005.9157563312863</c:v>
                </c:pt>
                <c:pt idx="426">
                  <c:v>2005.9260232717331</c:v>
                </c:pt>
                <c:pt idx="427">
                  <c:v>2005.9413826146474</c:v>
                </c:pt>
                <c:pt idx="428">
                  <c:v>2005.9465571526434</c:v>
                </c:pt>
                <c:pt idx="429">
                  <c:v>2005.9568240930869</c:v>
                </c:pt>
                <c:pt idx="430">
                  <c:v>2005.9772758384668</c:v>
                </c:pt>
                <c:pt idx="431">
                  <c:v>2005.9875427789186</c:v>
                </c:pt>
                <c:pt idx="432">
                  <c:v>2005.9978097193703</c:v>
                </c:pt>
                <c:pt idx="433">
                  <c:v>2006.0234360027378</c:v>
                </c:pt>
                <c:pt idx="434">
                  <c:v>2006.0490622861055</c:v>
                </c:pt>
                <c:pt idx="435">
                  <c:v>2006.0593292265548</c:v>
                </c:pt>
                <c:pt idx="436">
                  <c:v>2006.0644216290198</c:v>
                </c:pt>
                <c:pt idx="437">
                  <c:v>2006.0695961670101</c:v>
                </c:pt>
                <c:pt idx="438">
                  <c:v>2006.0849555099246</c:v>
                </c:pt>
                <c:pt idx="439">
                  <c:v>2006.0900479123848</c:v>
                </c:pt>
                <c:pt idx="440">
                  <c:v>2006.1105817932971</c:v>
                </c:pt>
                <c:pt idx="441">
                  <c:v>2006.120848733744</c:v>
                </c:pt>
                <c:pt idx="442">
                  <c:v>2006.1362080766598</c:v>
                </c:pt>
                <c:pt idx="443">
                  <c:v>2006.1413826146431</c:v>
                </c:pt>
                <c:pt idx="444">
                  <c:v>2006.1567419575629</c:v>
                </c:pt>
                <c:pt idx="445">
                  <c:v>2006.1670088980104</c:v>
                </c:pt>
                <c:pt idx="446">
                  <c:v>2006.1823682409263</c:v>
                </c:pt>
                <c:pt idx="447">
                  <c:v>2006.2182614647566</c:v>
                </c:pt>
                <c:pt idx="448">
                  <c:v>2006.2336208076658</c:v>
                </c:pt>
                <c:pt idx="449">
                  <c:v>2006.2489801505817</c:v>
                </c:pt>
                <c:pt idx="450">
                  <c:v>2006.2592470910336</c:v>
                </c:pt>
                <c:pt idx="451">
                  <c:v>2006.2695140314852</c:v>
                </c:pt>
                <c:pt idx="452">
                  <c:v>2006.279780971937</c:v>
                </c:pt>
                <c:pt idx="453">
                  <c:v>2006.2900479123878</c:v>
                </c:pt>
                <c:pt idx="454">
                  <c:v>2006.3104996577686</c:v>
                </c:pt>
                <c:pt idx="455">
                  <c:v>2006.3207665982204</c:v>
                </c:pt>
                <c:pt idx="456">
                  <c:v>2006.3207665982204</c:v>
                </c:pt>
                <c:pt idx="457">
                  <c:v>2006.3310191780822</c:v>
                </c:pt>
                <c:pt idx="458">
                  <c:v>2006.3419397260272</c:v>
                </c:pt>
                <c:pt idx="459">
                  <c:v>2006.3501315068447</c:v>
                </c:pt>
                <c:pt idx="460">
                  <c:v>2006.3556136986301</c:v>
                </c:pt>
                <c:pt idx="461">
                  <c:v>2006.3638054794508</c:v>
                </c:pt>
                <c:pt idx="462">
                  <c:v>2006.3692849315048</c:v>
                </c:pt>
                <c:pt idx="463">
                  <c:v>2006.372030136981</c:v>
                </c:pt>
                <c:pt idx="464">
                  <c:v>2006.3802383561592</c:v>
                </c:pt>
                <c:pt idx="465">
                  <c:v>2006.3884356164331</c:v>
                </c:pt>
                <c:pt idx="466">
                  <c:v>2006.3911753424657</c:v>
                </c:pt>
                <c:pt idx="467">
                  <c:v>2006.3939178082192</c:v>
                </c:pt>
                <c:pt idx="468">
                  <c:v>2006.3993753424656</c:v>
                </c:pt>
                <c:pt idx="469">
                  <c:v>2006.4157698630204</c:v>
                </c:pt>
                <c:pt idx="470">
                  <c:v>2006.423961643836</c:v>
                </c:pt>
                <c:pt idx="471">
                  <c:v>2006.4294164383548</c:v>
                </c:pt>
                <c:pt idx="472">
                  <c:v>2006.4294082191748</c:v>
                </c:pt>
                <c:pt idx="473">
                  <c:v>2006.4375972602811</c:v>
                </c:pt>
                <c:pt idx="474">
                  <c:v>2006.4457945205481</c:v>
                </c:pt>
                <c:pt idx="475">
                  <c:v>2006.4458054794559</c:v>
                </c:pt>
                <c:pt idx="476">
                  <c:v>2006.4512602739726</c:v>
                </c:pt>
                <c:pt idx="477">
                  <c:v>2006.4567260273973</c:v>
                </c:pt>
                <c:pt idx="478">
                  <c:v>2006.4621972602761</c:v>
                </c:pt>
                <c:pt idx="479">
                  <c:v>2006.470389041096</c:v>
                </c:pt>
                <c:pt idx="480">
                  <c:v>2006.4758465753398</c:v>
                </c:pt>
                <c:pt idx="481">
                  <c:v>2006.4785753424712</c:v>
                </c:pt>
                <c:pt idx="482">
                  <c:v>2006.4867780821969</c:v>
                </c:pt>
                <c:pt idx="483">
                  <c:v>2006.4895041095901</c:v>
                </c:pt>
                <c:pt idx="484">
                  <c:v>2006.500430136982</c:v>
                </c:pt>
                <c:pt idx="485">
                  <c:v>2006.5086356164384</c:v>
                </c:pt>
                <c:pt idx="486">
                  <c:v>2006.5141068493097</c:v>
                </c:pt>
                <c:pt idx="487">
                  <c:v>2006.5222986301358</c:v>
                </c:pt>
                <c:pt idx="488">
                  <c:v>2006.5277698630161</c:v>
                </c:pt>
                <c:pt idx="489">
                  <c:v>2006.530509589041</c:v>
                </c:pt>
                <c:pt idx="490">
                  <c:v>2006.538709589041</c:v>
                </c:pt>
                <c:pt idx="491">
                  <c:v>2006.5441808219148</c:v>
                </c:pt>
                <c:pt idx="492">
                  <c:v>2006.5496493150679</c:v>
                </c:pt>
                <c:pt idx="493">
                  <c:v>2006.5551068493148</c:v>
                </c:pt>
                <c:pt idx="494">
                  <c:v>2006.5578356164378</c:v>
                </c:pt>
                <c:pt idx="495">
                  <c:v>2006.5632958904098</c:v>
                </c:pt>
                <c:pt idx="496">
                  <c:v>2006.5687671232943</c:v>
                </c:pt>
                <c:pt idx="497">
                  <c:v>2006.5769589041101</c:v>
                </c:pt>
                <c:pt idx="498">
                  <c:v>2006.5824219178016</c:v>
                </c:pt>
                <c:pt idx="499">
                  <c:v>2006.5851506849315</c:v>
                </c:pt>
                <c:pt idx="500">
                  <c:v>2006.5878794520561</c:v>
                </c:pt>
                <c:pt idx="501">
                  <c:v>2006.5960712328758</c:v>
                </c:pt>
                <c:pt idx="502">
                  <c:v>2006.6042739726026</c:v>
                </c:pt>
                <c:pt idx="503">
                  <c:v>2006.604276712324</c:v>
                </c:pt>
                <c:pt idx="504">
                  <c:v>2006.6124739726026</c:v>
                </c:pt>
                <c:pt idx="505">
                  <c:v>2006.6179315068478</c:v>
                </c:pt>
                <c:pt idx="506">
                  <c:v>2006.6233863013651</c:v>
                </c:pt>
                <c:pt idx="507">
                  <c:v>2006.6315917808217</c:v>
                </c:pt>
                <c:pt idx="508">
                  <c:v>2006.6452547945205</c:v>
                </c:pt>
                <c:pt idx="509">
                  <c:v>2006.6561835616437</c:v>
                </c:pt>
                <c:pt idx="510">
                  <c:v>2006.6671095890408</c:v>
                </c:pt>
                <c:pt idx="511">
                  <c:v>2006.6753013698628</c:v>
                </c:pt>
                <c:pt idx="512">
                  <c:v>2006.6834931506849</c:v>
                </c:pt>
                <c:pt idx="513">
                  <c:v>2006.6916849315048</c:v>
                </c:pt>
                <c:pt idx="514">
                  <c:v>2006.6998821917807</c:v>
                </c:pt>
                <c:pt idx="515">
                  <c:v>2006.7026219178078</c:v>
                </c:pt>
                <c:pt idx="516">
                  <c:v>2006.7053589041111</c:v>
                </c:pt>
                <c:pt idx="517">
                  <c:v>2006.7135479452061</c:v>
                </c:pt>
                <c:pt idx="518">
                  <c:v>2006.7190054794519</c:v>
                </c:pt>
                <c:pt idx="519">
                  <c:v>2006.7217178082201</c:v>
                </c:pt>
                <c:pt idx="520">
                  <c:v>2006.7271726027411</c:v>
                </c:pt>
                <c:pt idx="521">
                  <c:v>2006.7271616438361</c:v>
                </c:pt>
                <c:pt idx="522">
                  <c:v>2006.7353506849315</c:v>
                </c:pt>
                <c:pt idx="523">
                  <c:v>2006.7353342465749</c:v>
                </c:pt>
                <c:pt idx="524">
                  <c:v>2006.7408109589028</c:v>
                </c:pt>
                <c:pt idx="525">
                  <c:v>2006.7435506849315</c:v>
                </c:pt>
                <c:pt idx="526">
                  <c:v>2006.7517452054794</c:v>
                </c:pt>
                <c:pt idx="527">
                  <c:v>2006.7599369863008</c:v>
                </c:pt>
                <c:pt idx="528">
                  <c:v>2006.7708739726031</c:v>
                </c:pt>
                <c:pt idx="529">
                  <c:v>2006.7736109589</c:v>
                </c:pt>
                <c:pt idx="530">
                  <c:v>2006.7818</c:v>
                </c:pt>
                <c:pt idx="531">
                  <c:v>2006.7927315068478</c:v>
                </c:pt>
                <c:pt idx="532">
                  <c:v>2006.8063972602761</c:v>
                </c:pt>
                <c:pt idx="533">
                  <c:v>2006.8118547945205</c:v>
                </c:pt>
                <c:pt idx="534">
                  <c:v>2006.8200547945205</c:v>
                </c:pt>
                <c:pt idx="535">
                  <c:v>2006.8282438356148</c:v>
                </c:pt>
                <c:pt idx="536">
                  <c:v>2006.8391671232921</c:v>
                </c:pt>
                <c:pt idx="537">
                  <c:v>2006.8500931506851</c:v>
                </c:pt>
                <c:pt idx="538">
                  <c:v>2006.8528219178036</c:v>
                </c:pt>
                <c:pt idx="539">
                  <c:v>2006.8610273972602</c:v>
                </c:pt>
                <c:pt idx="540">
                  <c:v>2006.8692191780822</c:v>
                </c:pt>
                <c:pt idx="541">
                  <c:v>2006.8774273972599</c:v>
                </c:pt>
                <c:pt idx="542">
                  <c:v>2006.8856301369858</c:v>
                </c:pt>
                <c:pt idx="543">
                  <c:v>2006.8965534246643</c:v>
                </c:pt>
                <c:pt idx="544">
                  <c:v>2006.9074849315068</c:v>
                </c:pt>
                <c:pt idx="545">
                  <c:v>2006.9156712328765</c:v>
                </c:pt>
                <c:pt idx="546">
                  <c:v>2006.9211232876712</c:v>
                </c:pt>
                <c:pt idx="547">
                  <c:v>2006.9265780821988</c:v>
                </c:pt>
                <c:pt idx="548">
                  <c:v>2006.9238410958899</c:v>
                </c:pt>
                <c:pt idx="549">
                  <c:v>2006.9347808219177</c:v>
                </c:pt>
                <c:pt idx="550">
                  <c:v>2006.9402438356158</c:v>
                </c:pt>
                <c:pt idx="551">
                  <c:v>2006.9457041095911</c:v>
                </c:pt>
                <c:pt idx="552">
                  <c:v>2006.9456958904111</c:v>
                </c:pt>
                <c:pt idx="553">
                  <c:v>2006.9511534246631</c:v>
                </c:pt>
                <c:pt idx="554">
                  <c:v>2006.9538958904109</c:v>
                </c:pt>
                <c:pt idx="555">
                  <c:v>2006.9566356164382</c:v>
                </c:pt>
                <c:pt idx="556">
                  <c:v>2006.9648328767098</c:v>
                </c:pt>
                <c:pt idx="557">
                  <c:v>2006.9784904109588</c:v>
                </c:pt>
                <c:pt idx="558">
                  <c:v>2006.9921397260273</c:v>
                </c:pt>
                <c:pt idx="559">
                  <c:v>2006.9975972602804</c:v>
                </c:pt>
                <c:pt idx="560">
                  <c:v>2007.0030547945205</c:v>
                </c:pt>
                <c:pt idx="561">
                  <c:v>2007.0057753424712</c:v>
                </c:pt>
                <c:pt idx="562">
                  <c:v>2007.0139808219178</c:v>
                </c:pt>
                <c:pt idx="563">
                  <c:v>2007.0221726027401</c:v>
                </c:pt>
                <c:pt idx="564">
                  <c:v>2007.0248986301358</c:v>
                </c:pt>
                <c:pt idx="565">
                  <c:v>2007.0330904109578</c:v>
                </c:pt>
                <c:pt idx="566">
                  <c:v>2007.0358328767122</c:v>
                </c:pt>
                <c:pt idx="567">
                  <c:v>2007.041304109589</c:v>
                </c:pt>
                <c:pt idx="568">
                  <c:v>2007.0522219178026</c:v>
                </c:pt>
                <c:pt idx="569">
                  <c:v>2007.0658739726061</c:v>
                </c:pt>
                <c:pt idx="570">
                  <c:v>2007.0740630136986</c:v>
                </c:pt>
                <c:pt idx="571">
                  <c:v>2007.0795205479449</c:v>
                </c:pt>
                <c:pt idx="572">
                  <c:v>2007.0877068493148</c:v>
                </c:pt>
                <c:pt idx="573">
                  <c:v>2007.0904328767069</c:v>
                </c:pt>
                <c:pt idx="574">
                  <c:v>2007.0986356164378</c:v>
                </c:pt>
                <c:pt idx="575">
                  <c:v>2007.1068273972603</c:v>
                </c:pt>
                <c:pt idx="576">
                  <c:v>2007.1003213854258</c:v>
                </c:pt>
                <c:pt idx="577">
                  <c:v>2007.1172705379638</c:v>
                </c:pt>
                <c:pt idx="578">
                  <c:v>2007.1202615648876</c:v>
                </c:pt>
                <c:pt idx="579">
                  <c:v>2007.1282376366698</c:v>
                </c:pt>
                <c:pt idx="580">
                  <c:v>2007.1372107174298</c:v>
                </c:pt>
                <c:pt idx="581">
                  <c:v>2007.1392047353718</c:v>
                </c:pt>
                <c:pt idx="582">
                  <c:v>2007.1511688430528</c:v>
                </c:pt>
                <c:pt idx="583">
                  <c:v>2007.1531628609978</c:v>
                </c:pt>
                <c:pt idx="584">
                  <c:v>2007.1531628609978</c:v>
                </c:pt>
                <c:pt idx="585">
                  <c:v>2007.162135941757</c:v>
                </c:pt>
                <c:pt idx="586">
                  <c:v>2007.1641299596986</c:v>
                </c:pt>
                <c:pt idx="587">
                  <c:v>2007.1641299596986</c:v>
                </c:pt>
                <c:pt idx="588">
                  <c:v>2007.162135941757</c:v>
                </c:pt>
                <c:pt idx="589">
                  <c:v>2007.1701120135365</c:v>
                </c:pt>
                <c:pt idx="590">
                  <c:v>2007.1760940673798</c:v>
                </c:pt>
                <c:pt idx="591">
                  <c:v>2007.1780880853248</c:v>
                </c:pt>
                <c:pt idx="592">
                  <c:v>2007.1870611660861</c:v>
                </c:pt>
                <c:pt idx="593">
                  <c:v>2007.1900521930029</c:v>
                </c:pt>
                <c:pt idx="594">
                  <c:v>2007.1980282647878</c:v>
                </c:pt>
                <c:pt idx="595">
                  <c:v>2007.2060043365725</c:v>
                </c:pt>
                <c:pt idx="596">
                  <c:v>2007.219962462201</c:v>
                </c:pt>
                <c:pt idx="597">
                  <c:v>2007.2309295608995</c:v>
                </c:pt>
                <c:pt idx="598">
                  <c:v>2007.2369116147381</c:v>
                </c:pt>
                <c:pt idx="599">
                  <c:v>2007.2418966596028</c:v>
                </c:pt>
                <c:pt idx="600">
                  <c:v>2007.2508697403657</c:v>
                </c:pt>
                <c:pt idx="601">
                  <c:v>2007.2508697403657</c:v>
                </c:pt>
                <c:pt idx="602">
                  <c:v>2007.2648278659842</c:v>
                </c:pt>
                <c:pt idx="603">
                  <c:v>2007.2757949646923</c:v>
                </c:pt>
                <c:pt idx="604">
                  <c:v>2007.2807800095536</c:v>
                </c:pt>
                <c:pt idx="605">
                  <c:v>2007.2947381351748</c:v>
                </c:pt>
                <c:pt idx="606">
                  <c:v>2007.3176693415624</c:v>
                </c:pt>
                <c:pt idx="607">
                  <c:v>2007.3396035389649</c:v>
                </c:pt>
                <c:pt idx="608">
                  <c:v>2007.3505706376693</c:v>
                </c:pt>
                <c:pt idx="609">
                  <c:v>2007.3705108171298</c:v>
                </c:pt>
                <c:pt idx="610">
                  <c:v>2007.3754958619959</c:v>
                </c:pt>
                <c:pt idx="611">
                  <c:v>2007.3864629607001</c:v>
                </c:pt>
                <c:pt idx="612">
                  <c:v>2007.3954360414548</c:v>
                </c:pt>
                <c:pt idx="613">
                  <c:v>2007.4034121132424</c:v>
                </c:pt>
                <c:pt idx="614">
                  <c:v>2007.409394167081</c:v>
                </c:pt>
                <c:pt idx="615">
                  <c:v>2007.4233522927041</c:v>
                </c:pt>
                <c:pt idx="616">
                  <c:v>2007.4393044362735</c:v>
                </c:pt>
                <c:pt idx="617">
                  <c:v>2007.456253588816</c:v>
                </c:pt>
                <c:pt idx="618">
                  <c:v>2007.46722068752</c:v>
                </c:pt>
                <c:pt idx="619">
                  <c:v>2007.4981279656861</c:v>
                </c:pt>
                <c:pt idx="620">
                  <c:v>2007.5031130105506</c:v>
                </c:pt>
                <c:pt idx="621">
                  <c:v>2007.5090950643901</c:v>
                </c:pt>
                <c:pt idx="622">
                  <c:v>2007.5120860913078</c:v>
                </c:pt>
                <c:pt idx="623">
                  <c:v>2007.514080109255</c:v>
                </c:pt>
                <c:pt idx="624">
                  <c:v>2007.5310292617969</c:v>
                </c:pt>
                <c:pt idx="625">
                  <c:v>2007.54498738742</c:v>
                </c:pt>
                <c:pt idx="626">
                  <c:v>2007.5619365399548</c:v>
                </c:pt>
                <c:pt idx="627">
                  <c:v>2007.575894665586</c:v>
                </c:pt>
                <c:pt idx="628">
                  <c:v>2007.5838707373698</c:v>
                </c:pt>
                <c:pt idx="629">
                  <c:v>2007.5948378360695</c:v>
                </c:pt>
                <c:pt idx="630">
                  <c:v>2007.6087959617014</c:v>
                </c:pt>
                <c:pt idx="631">
                  <c:v>2007.6227540873199</c:v>
                </c:pt>
                <c:pt idx="632">
                  <c:v>2007.642694266782</c:v>
                </c:pt>
                <c:pt idx="633">
                  <c:v>2007.6586464103498</c:v>
                </c:pt>
                <c:pt idx="634">
                  <c:v>2007.6785865898128</c:v>
                </c:pt>
                <c:pt idx="635">
                  <c:v>2007.6895536885181</c:v>
                </c:pt>
                <c:pt idx="636">
                  <c:v>2007.7084968590048</c:v>
                </c:pt>
                <c:pt idx="637">
                  <c:v>2007.7204609666821</c:v>
                </c:pt>
                <c:pt idx="638">
                  <c:v>2007.7204609666821</c:v>
                </c:pt>
                <c:pt idx="639">
                  <c:v>2007.7254460115448</c:v>
                </c:pt>
                <c:pt idx="640">
                  <c:v>2007.7314280653848</c:v>
                </c:pt>
                <c:pt idx="641">
                  <c:v>2007.7364131102515</c:v>
                </c:pt>
                <c:pt idx="642">
                  <c:v>2007.7394041371708</c:v>
                </c:pt>
                <c:pt idx="643">
                  <c:v>2007.7394041371708</c:v>
                </c:pt>
                <c:pt idx="644">
                  <c:v>2007.7593443166277</c:v>
                </c:pt>
                <c:pt idx="645">
                  <c:v>2007.7673203884158</c:v>
                </c:pt>
                <c:pt idx="646">
                  <c:v>2007.7733024422555</c:v>
                </c:pt>
                <c:pt idx="647">
                  <c:v>2007.7862635589056</c:v>
                </c:pt>
                <c:pt idx="648">
                  <c:v>2007.7842695409593</c:v>
                </c:pt>
                <c:pt idx="649">
                  <c:v>2007.792245612744</c:v>
                </c:pt>
                <c:pt idx="650">
                  <c:v>2007.8002216845287</c:v>
                </c:pt>
                <c:pt idx="651">
                  <c:v>2007.812185792206</c:v>
                </c:pt>
                <c:pt idx="652">
                  <c:v>2007.8171708370708</c:v>
                </c:pt>
                <c:pt idx="653">
                  <c:v>2007.8171708370708</c:v>
                </c:pt>
                <c:pt idx="654">
                  <c:v>2007.831128962694</c:v>
                </c:pt>
                <c:pt idx="655">
                  <c:v>2007.831128962694</c:v>
                </c:pt>
                <c:pt idx="656">
                  <c:v>2007.8341199896129</c:v>
                </c:pt>
                <c:pt idx="657">
                  <c:v>2007.8371110165326</c:v>
                </c:pt>
                <c:pt idx="658">
                  <c:v>2007.8480781152366</c:v>
                </c:pt>
                <c:pt idx="659">
                  <c:v>2007.8590452139354</c:v>
                </c:pt>
                <c:pt idx="660">
                  <c:v>2007.8670212857251</c:v>
                </c:pt>
                <c:pt idx="661">
                  <c:v>2007.8700123126428</c:v>
                </c:pt>
                <c:pt idx="662">
                  <c:v>2007.877988384429</c:v>
                </c:pt>
                <c:pt idx="663">
                  <c:v>2007.8919465100453</c:v>
                </c:pt>
                <c:pt idx="664">
                  <c:v>2007.8979285638898</c:v>
                </c:pt>
                <c:pt idx="665">
                  <c:v>2007.9059046356751</c:v>
                </c:pt>
                <c:pt idx="666">
                  <c:v>2007.9088956626001</c:v>
                </c:pt>
                <c:pt idx="667">
                  <c:v>2007.914877716433</c:v>
                </c:pt>
                <c:pt idx="668">
                  <c:v>2007.9198627613011</c:v>
                </c:pt>
                <c:pt idx="669">
                  <c:v>2007.9308298600031</c:v>
                </c:pt>
                <c:pt idx="670">
                  <c:v>2007.936811913841</c:v>
                </c:pt>
                <c:pt idx="671">
                  <c:v>2007.9447879856261</c:v>
                </c:pt>
                <c:pt idx="672">
                  <c:v>2007.9507700394638</c:v>
                </c:pt>
                <c:pt idx="673">
                  <c:v>2007.9587461112485</c:v>
                </c:pt>
                <c:pt idx="674">
                  <c:v>2007.9677191920061</c:v>
                </c:pt>
                <c:pt idx="675">
                  <c:v>2007.9756952637972</c:v>
                </c:pt>
                <c:pt idx="676">
                  <c:v>2007.9836713355755</c:v>
                </c:pt>
                <c:pt idx="677">
                  <c:v>2008.0006204881181</c:v>
                </c:pt>
                <c:pt idx="678">
                  <c:v>2008.0066025419565</c:v>
                </c:pt>
                <c:pt idx="679">
                  <c:v>2008.0115875868219</c:v>
                </c:pt>
                <c:pt idx="680">
                  <c:v>2008.0115875868219</c:v>
                </c:pt>
                <c:pt idx="681">
                  <c:v>2008.0225546855261</c:v>
                </c:pt>
                <c:pt idx="682">
                  <c:v>2008.0225546855261</c:v>
                </c:pt>
                <c:pt idx="683">
                  <c:v>2008.0315277662885</c:v>
                </c:pt>
                <c:pt idx="684">
                  <c:v>2008.0454858919059</c:v>
                </c:pt>
                <c:pt idx="685">
                  <c:v>2008.0504709367708</c:v>
                </c:pt>
                <c:pt idx="686">
                  <c:v>2008.0564529906103</c:v>
                </c:pt>
                <c:pt idx="687">
                  <c:v>2008.0644290623948</c:v>
                </c:pt>
                <c:pt idx="688">
                  <c:v>2008.0704111162336</c:v>
                </c:pt>
                <c:pt idx="689">
                  <c:v>2008.0704111162336</c:v>
                </c:pt>
                <c:pt idx="690">
                  <c:v>2008.0753961611001</c:v>
                </c:pt>
                <c:pt idx="691">
                  <c:v>2008.0843692418548</c:v>
                </c:pt>
                <c:pt idx="692">
                  <c:v>2008.0973303585015</c:v>
                </c:pt>
                <c:pt idx="693">
                  <c:v>2008.1033124123389</c:v>
                </c:pt>
                <c:pt idx="694">
                  <c:v>2008.1222555828338</c:v>
                </c:pt>
                <c:pt idx="695">
                  <c:v>2008.1222555828338</c:v>
                </c:pt>
                <c:pt idx="696">
                  <c:v>2008.1342196905098</c:v>
                </c:pt>
                <c:pt idx="697">
                  <c:v>2008.1392047353718</c:v>
                </c:pt>
                <c:pt idx="698">
                  <c:v>2008.1392047353718</c:v>
                </c:pt>
                <c:pt idx="699">
                  <c:v>2008.1421957622961</c:v>
                </c:pt>
                <c:pt idx="700">
                  <c:v>2008.1481778161328</c:v>
                </c:pt>
                <c:pt idx="701">
                  <c:v>2008.1611389327797</c:v>
                </c:pt>
                <c:pt idx="702">
                  <c:v>2008.1636297062116</c:v>
                </c:pt>
                <c:pt idx="703">
                  <c:v>2008.1831015766302</c:v>
                </c:pt>
                <c:pt idx="704">
                  <c:v>2008.1914586025648</c:v>
                </c:pt>
                <c:pt idx="705">
                  <c:v>2008.2025734470633</c:v>
                </c:pt>
                <c:pt idx="706">
                  <c:v>2008.208089084178</c:v>
                </c:pt>
                <c:pt idx="707">
                  <c:v>2008.2192039286651</c:v>
                </c:pt>
                <c:pt idx="708">
                  <c:v>2008.2331601619712</c:v>
                </c:pt>
                <c:pt idx="709">
                  <c:v>2008.2442750064608</c:v>
                </c:pt>
                <c:pt idx="710">
                  <c:v>2008.255389850952</c:v>
                </c:pt>
                <c:pt idx="711">
                  <c:v>2008.2609054880681</c:v>
                </c:pt>
                <c:pt idx="712">
                  <c:v>2008.2637468768789</c:v>
                </c:pt>
                <c:pt idx="713">
                  <c:v>2008.2776195399329</c:v>
                </c:pt>
                <c:pt idx="714">
                  <c:v>2008.2859765658654</c:v>
                </c:pt>
                <c:pt idx="715">
                  <c:v>2008.2942500215388</c:v>
                </c:pt>
                <c:pt idx="716">
                  <c:v>2008.3026070474714</c:v>
                </c:pt>
                <c:pt idx="717">
                  <c:v>2008.3137218919608</c:v>
                </c:pt>
                <c:pt idx="718">
                  <c:v>2008.3220789178897</c:v>
                </c:pt>
                <c:pt idx="719">
                  <c:v>2008.333193762385</c:v>
                </c:pt>
                <c:pt idx="720">
                  <c:v>2008.3387929697601</c:v>
                </c:pt>
                <c:pt idx="721">
                  <c:v>2008.347066425433</c:v>
                </c:pt>
                <c:pt idx="722">
                  <c:v>2008.3610226587398</c:v>
                </c:pt>
                <c:pt idx="723">
                  <c:v>2008.369379684673</c:v>
                </c:pt>
                <c:pt idx="724">
                  <c:v>2008.3748953217885</c:v>
                </c:pt>
                <c:pt idx="725">
                  <c:v>2008.3860101662801</c:v>
                </c:pt>
                <c:pt idx="726">
                  <c:v>2008.3943671922116</c:v>
                </c:pt>
                <c:pt idx="727">
                  <c:v>2008.4027242181442</c:v>
                </c:pt>
                <c:pt idx="728">
                  <c:v>2008.40823985526</c:v>
                </c:pt>
                <c:pt idx="729">
                  <c:v>2008.4138390626351</c:v>
                </c:pt>
                <c:pt idx="730">
                  <c:v>2008.4193546997501</c:v>
                </c:pt>
                <c:pt idx="731">
                  <c:v>2008.4193546997501</c:v>
                </c:pt>
                <c:pt idx="732">
                  <c:v>2008.4277117256893</c:v>
                </c:pt>
                <c:pt idx="733">
                  <c:v>2008.4360687516198</c:v>
                </c:pt>
                <c:pt idx="734">
                  <c:v>2008.4555406220411</c:v>
                </c:pt>
                <c:pt idx="735">
                  <c:v>2008.474928922202</c:v>
                </c:pt>
                <c:pt idx="736">
                  <c:v>2008.4805281295769</c:v>
                </c:pt>
                <c:pt idx="737">
                  <c:v>2008.4861273369518</c:v>
                </c:pt>
                <c:pt idx="738">
                  <c:v>2008.4916429740674</c:v>
                </c:pt>
                <c:pt idx="739">
                  <c:v>2008.5</c:v>
                </c:pt>
                <c:pt idx="740">
                  <c:v>2008.5055156371161</c:v>
                </c:pt>
                <c:pt idx="741">
                  <c:v>2008.5111148444898</c:v>
                </c:pt>
                <c:pt idx="742">
                  <c:v>2008.508357025933</c:v>
                </c:pt>
                <c:pt idx="743">
                  <c:v>2008.5166304816105</c:v>
                </c:pt>
                <c:pt idx="744">
                  <c:v>2008.5249875075378</c:v>
                </c:pt>
                <c:pt idx="745">
                  <c:v>2008.5287671232954</c:v>
                </c:pt>
                <c:pt idx="746">
                  <c:v>2008.5479452054794</c:v>
                </c:pt>
                <c:pt idx="747">
                  <c:v>2008.5671232876712</c:v>
                </c:pt>
                <c:pt idx="748">
                  <c:v>2008.5863013698629</c:v>
                </c:pt>
                <c:pt idx="749">
                  <c:v>2008.6054794520551</c:v>
                </c:pt>
                <c:pt idx="750">
                  <c:v>2008.6246575342466</c:v>
                </c:pt>
                <c:pt idx="751">
                  <c:v>2008.6438356164331</c:v>
                </c:pt>
                <c:pt idx="752">
                  <c:v>2008.6630136986298</c:v>
                </c:pt>
                <c:pt idx="753">
                  <c:v>2008.682191780822</c:v>
                </c:pt>
                <c:pt idx="754">
                  <c:v>2008.682191780822</c:v>
                </c:pt>
                <c:pt idx="755">
                  <c:v>2008.7013698630137</c:v>
                </c:pt>
                <c:pt idx="756">
                  <c:v>2008.7205479452061</c:v>
                </c:pt>
                <c:pt idx="757">
                  <c:v>2008.7397260273972</c:v>
                </c:pt>
                <c:pt idx="758">
                  <c:v>2008.7589041095891</c:v>
                </c:pt>
                <c:pt idx="759">
                  <c:v>2008.7780821917811</c:v>
                </c:pt>
                <c:pt idx="760">
                  <c:v>2008.7972602739726</c:v>
                </c:pt>
                <c:pt idx="761">
                  <c:v>2008.8164383561602</c:v>
                </c:pt>
                <c:pt idx="762">
                  <c:v>2008.8356164383558</c:v>
                </c:pt>
                <c:pt idx="763">
                  <c:v>2008.8547945205478</c:v>
                </c:pt>
                <c:pt idx="764">
                  <c:v>2008.8739726027397</c:v>
                </c:pt>
                <c:pt idx="765">
                  <c:v>2008.8931506849308</c:v>
                </c:pt>
                <c:pt idx="766">
                  <c:v>2008.9123287671232</c:v>
                </c:pt>
                <c:pt idx="767">
                  <c:v>2008.9315068493152</c:v>
                </c:pt>
                <c:pt idx="768">
                  <c:v>2008.9506849315069</c:v>
                </c:pt>
                <c:pt idx="769">
                  <c:v>2008.9698630137011</c:v>
                </c:pt>
                <c:pt idx="770">
                  <c:v>2008.9890410958899</c:v>
                </c:pt>
                <c:pt idx="771">
                  <c:v>2009.0082191780823</c:v>
                </c:pt>
                <c:pt idx="772">
                  <c:v>2009.0273972602761</c:v>
                </c:pt>
                <c:pt idx="773">
                  <c:v>2009.0465753424705</c:v>
                </c:pt>
                <c:pt idx="774">
                  <c:v>2009.0657534246654</c:v>
                </c:pt>
                <c:pt idx="775">
                  <c:v>2009.084931506844</c:v>
                </c:pt>
                <c:pt idx="776">
                  <c:v>2009.1041095890398</c:v>
                </c:pt>
                <c:pt idx="777">
                  <c:v>2009.1232876712329</c:v>
                </c:pt>
                <c:pt idx="778">
                  <c:v>2009.1424657534246</c:v>
                </c:pt>
                <c:pt idx="779">
                  <c:v>2009.1616438356148</c:v>
                </c:pt>
                <c:pt idx="780">
                  <c:v>2009.1808219178035</c:v>
                </c:pt>
                <c:pt idx="781">
                  <c:v>2009.1917808219148</c:v>
                </c:pt>
                <c:pt idx="782">
                  <c:v>2009.2109589041111</c:v>
                </c:pt>
                <c:pt idx="783">
                  <c:v>2009.2301369862998</c:v>
                </c:pt>
                <c:pt idx="784">
                  <c:v>2009.2493150684932</c:v>
                </c:pt>
                <c:pt idx="785">
                  <c:v>2009.2684931506851</c:v>
                </c:pt>
                <c:pt idx="786">
                  <c:v>2009.2876712328766</c:v>
                </c:pt>
                <c:pt idx="787">
                  <c:v>2009.3068493150686</c:v>
                </c:pt>
                <c:pt idx="788">
                  <c:v>2009.3260273972603</c:v>
                </c:pt>
                <c:pt idx="789">
                  <c:v>2009.345205479452</c:v>
                </c:pt>
                <c:pt idx="790">
                  <c:v>2009.3643835616438</c:v>
                </c:pt>
                <c:pt idx="791">
                  <c:v>2009.3835616438357</c:v>
                </c:pt>
                <c:pt idx="792">
                  <c:v>2009.4027397260281</c:v>
                </c:pt>
                <c:pt idx="793">
                  <c:v>2009.4219178082201</c:v>
                </c:pt>
                <c:pt idx="794">
                  <c:v>2009.4410958904109</c:v>
                </c:pt>
                <c:pt idx="795">
                  <c:v>2009.4602739726031</c:v>
                </c:pt>
                <c:pt idx="796">
                  <c:v>2009.479452054795</c:v>
                </c:pt>
                <c:pt idx="797">
                  <c:v>2009.4986301369859</c:v>
                </c:pt>
                <c:pt idx="798">
                  <c:v>2009.5178082191778</c:v>
                </c:pt>
                <c:pt idx="799">
                  <c:v>2009.53698630137</c:v>
                </c:pt>
                <c:pt idx="800">
                  <c:v>2009.5561643835617</c:v>
                </c:pt>
                <c:pt idx="801">
                  <c:v>2009.5753424657535</c:v>
                </c:pt>
                <c:pt idx="802">
                  <c:v>2009.5945205479409</c:v>
                </c:pt>
                <c:pt idx="803">
                  <c:v>2009.6136986301358</c:v>
                </c:pt>
                <c:pt idx="804">
                  <c:v>2009.632876712325</c:v>
                </c:pt>
                <c:pt idx="805">
                  <c:v>2009.6520547945206</c:v>
                </c:pt>
                <c:pt idx="806">
                  <c:v>2009.6712328767055</c:v>
                </c:pt>
                <c:pt idx="807">
                  <c:v>2009.6904109588961</c:v>
                </c:pt>
                <c:pt idx="808">
                  <c:v>2009.7095890411013</c:v>
                </c:pt>
                <c:pt idx="809">
                  <c:v>2009.7287671232964</c:v>
                </c:pt>
                <c:pt idx="810">
                  <c:v>2009.7479452054795</c:v>
                </c:pt>
                <c:pt idx="811">
                  <c:v>2009.7671232876712</c:v>
                </c:pt>
                <c:pt idx="812">
                  <c:v>2009.7863013698629</c:v>
                </c:pt>
                <c:pt idx="813">
                  <c:v>2009.8054794520551</c:v>
                </c:pt>
                <c:pt idx="814">
                  <c:v>2009.8246575342466</c:v>
                </c:pt>
                <c:pt idx="815">
                  <c:v>2009.8438356164338</c:v>
                </c:pt>
                <c:pt idx="816">
                  <c:v>2009.8630136986299</c:v>
                </c:pt>
                <c:pt idx="817">
                  <c:v>2009.8821917808218</c:v>
                </c:pt>
                <c:pt idx="818">
                  <c:v>2009.9013698630151</c:v>
                </c:pt>
                <c:pt idx="819">
                  <c:v>2009.9205479452098</c:v>
                </c:pt>
                <c:pt idx="820">
                  <c:v>2009.9397260273972</c:v>
                </c:pt>
                <c:pt idx="821">
                  <c:v>2009.9589041095901</c:v>
                </c:pt>
                <c:pt idx="822">
                  <c:v>2009.9780821917811</c:v>
                </c:pt>
                <c:pt idx="823">
                  <c:v>2009.9972602739726</c:v>
                </c:pt>
                <c:pt idx="824">
                  <c:v>2010.0164383561644</c:v>
                </c:pt>
                <c:pt idx="825">
                  <c:v>2010.0356164383559</c:v>
                </c:pt>
                <c:pt idx="826">
                  <c:v>2010.0547945205478</c:v>
                </c:pt>
                <c:pt idx="827">
                  <c:v>2010.07397260274</c:v>
                </c:pt>
                <c:pt idx="828">
                  <c:v>2010.0931506849308</c:v>
                </c:pt>
                <c:pt idx="829">
                  <c:v>2010.1123287671228</c:v>
                </c:pt>
                <c:pt idx="830">
                  <c:v>2010.1315068493109</c:v>
                </c:pt>
                <c:pt idx="831">
                  <c:v>2010.1506849315058</c:v>
                </c:pt>
                <c:pt idx="832">
                  <c:v>2010.1698630136987</c:v>
                </c:pt>
                <c:pt idx="833">
                  <c:v>2010.1890410958861</c:v>
                </c:pt>
                <c:pt idx="834">
                  <c:v>2010.2082191780821</c:v>
                </c:pt>
                <c:pt idx="835">
                  <c:v>2010.2273972602761</c:v>
                </c:pt>
                <c:pt idx="836">
                  <c:v>2010.2465753424715</c:v>
                </c:pt>
                <c:pt idx="837">
                  <c:v>2010.2657534246659</c:v>
                </c:pt>
                <c:pt idx="838">
                  <c:v>2010.2849315068447</c:v>
                </c:pt>
                <c:pt idx="839">
                  <c:v>2010.3041095890408</c:v>
                </c:pt>
                <c:pt idx="840">
                  <c:v>2010.3232876712329</c:v>
                </c:pt>
                <c:pt idx="841">
                  <c:v>2010.3424657534247</c:v>
                </c:pt>
                <c:pt idx="842">
                  <c:v>2010.3616438356148</c:v>
                </c:pt>
                <c:pt idx="843">
                  <c:v>2010.3808219178036</c:v>
                </c:pt>
                <c:pt idx="844">
                  <c:v>2010.4</c:v>
                </c:pt>
                <c:pt idx="845">
                  <c:v>2010.4191780821959</c:v>
                </c:pt>
                <c:pt idx="846">
                  <c:v>2010.4383561643835</c:v>
                </c:pt>
                <c:pt idx="847">
                  <c:v>2010.4575342465753</c:v>
                </c:pt>
                <c:pt idx="848">
                  <c:v>2010.4767123287681</c:v>
                </c:pt>
                <c:pt idx="849">
                  <c:v>2010.4958904109601</c:v>
                </c:pt>
                <c:pt idx="850">
                  <c:v>2010.5150684931511</c:v>
                </c:pt>
                <c:pt idx="851">
                  <c:v>2010.534246575334</c:v>
                </c:pt>
                <c:pt idx="852">
                  <c:v>2010.5534246575276</c:v>
                </c:pt>
                <c:pt idx="853">
                  <c:v>2010.5726027397259</c:v>
                </c:pt>
                <c:pt idx="854">
                  <c:v>2010.5917808219178</c:v>
                </c:pt>
                <c:pt idx="855">
                  <c:v>2010.61095890411</c:v>
                </c:pt>
                <c:pt idx="856">
                  <c:v>2010.6301369862999</c:v>
                </c:pt>
                <c:pt idx="857">
                  <c:v>2010.6493150684928</c:v>
                </c:pt>
                <c:pt idx="858">
                  <c:v>2010.668493150685</c:v>
                </c:pt>
                <c:pt idx="859">
                  <c:v>2010.6876712328758</c:v>
                </c:pt>
                <c:pt idx="860">
                  <c:v>2010.7068493150684</c:v>
                </c:pt>
                <c:pt idx="861">
                  <c:v>2010.7260273972611</c:v>
                </c:pt>
                <c:pt idx="862">
                  <c:v>2010.7452054794521</c:v>
                </c:pt>
                <c:pt idx="863">
                  <c:v>2010.7643835616439</c:v>
                </c:pt>
                <c:pt idx="864">
                  <c:v>2010.783561643836</c:v>
                </c:pt>
                <c:pt idx="865">
                  <c:v>2010.8027397260273</c:v>
                </c:pt>
                <c:pt idx="866">
                  <c:v>2010.8219178082193</c:v>
                </c:pt>
                <c:pt idx="867">
                  <c:v>2010.8410958904108</c:v>
                </c:pt>
                <c:pt idx="868">
                  <c:v>2010.8602739726027</c:v>
                </c:pt>
                <c:pt idx="869">
                  <c:v>2010.8794520547945</c:v>
                </c:pt>
                <c:pt idx="870">
                  <c:v>2010.8986301369848</c:v>
                </c:pt>
                <c:pt idx="871">
                  <c:v>2010.9178082191779</c:v>
                </c:pt>
                <c:pt idx="872">
                  <c:v>2010.9369863013701</c:v>
                </c:pt>
                <c:pt idx="873">
                  <c:v>2010.9561643835657</c:v>
                </c:pt>
                <c:pt idx="874">
                  <c:v>2010.9753424657533</c:v>
                </c:pt>
                <c:pt idx="875">
                  <c:v>2010.9945205479448</c:v>
                </c:pt>
                <c:pt idx="876">
                  <c:v>2011.013698630137</c:v>
                </c:pt>
                <c:pt idx="877">
                  <c:v>2011.0328767123278</c:v>
                </c:pt>
                <c:pt idx="878">
                  <c:v>2011.0520547945205</c:v>
                </c:pt>
                <c:pt idx="879">
                  <c:v>2011.0712328767079</c:v>
                </c:pt>
                <c:pt idx="880">
                  <c:v>2011.0904109588976</c:v>
                </c:pt>
                <c:pt idx="881">
                  <c:v>2011.1095890410961</c:v>
                </c:pt>
                <c:pt idx="882">
                  <c:v>2011.1287671232931</c:v>
                </c:pt>
                <c:pt idx="883">
                  <c:v>2011.1479452054778</c:v>
                </c:pt>
                <c:pt idx="884">
                  <c:v>2011.1671232876708</c:v>
                </c:pt>
                <c:pt idx="885">
                  <c:v>2011.1863013698628</c:v>
                </c:pt>
                <c:pt idx="886">
                  <c:v>2011.2054794520561</c:v>
                </c:pt>
                <c:pt idx="887">
                  <c:v>2011.2246575342465</c:v>
                </c:pt>
                <c:pt idx="888">
                  <c:v>2011.2438356164378</c:v>
                </c:pt>
                <c:pt idx="889">
                  <c:v>2011.2630136986302</c:v>
                </c:pt>
                <c:pt idx="890">
                  <c:v>2011.2821917808219</c:v>
                </c:pt>
                <c:pt idx="891">
                  <c:v>2011.3013698630136</c:v>
                </c:pt>
                <c:pt idx="892">
                  <c:v>2011.3205</c:v>
                </c:pt>
                <c:pt idx="893">
                  <c:v>2011.3397</c:v>
                </c:pt>
                <c:pt idx="894">
                  <c:v>2011.3588999999999</c:v>
                </c:pt>
                <c:pt idx="895">
                  <c:v>2011.3780999999999</c:v>
                </c:pt>
                <c:pt idx="896">
                  <c:v>2011.3972999999999</c:v>
                </c:pt>
                <c:pt idx="897">
                  <c:v>2011.4164000000001</c:v>
                </c:pt>
                <c:pt idx="898">
                  <c:v>2011.4356000000041</c:v>
                </c:pt>
                <c:pt idx="899">
                  <c:v>2011.4548</c:v>
                </c:pt>
                <c:pt idx="900">
                  <c:v>2011.4739999999999</c:v>
                </c:pt>
                <c:pt idx="901">
                  <c:v>2011.4931999999999</c:v>
                </c:pt>
                <c:pt idx="902">
                  <c:v>2011.5122999999999</c:v>
                </c:pt>
                <c:pt idx="903">
                  <c:v>2011.5174537987834</c:v>
                </c:pt>
                <c:pt idx="904">
                  <c:v>2011.5366187542911</c:v>
                </c:pt>
                <c:pt idx="905">
                  <c:v>2011.5557837098011</c:v>
                </c:pt>
                <c:pt idx="906">
                  <c:v>2011.5749486653037</c:v>
                </c:pt>
                <c:pt idx="907">
                  <c:v>2011.5941136208178</c:v>
                </c:pt>
                <c:pt idx="908">
                  <c:v>2011.6132785763209</c:v>
                </c:pt>
                <c:pt idx="909">
                  <c:v>2011.6324435318304</c:v>
                </c:pt>
                <c:pt idx="910">
                  <c:v>2011.6516084873488</c:v>
                </c:pt>
                <c:pt idx="911">
                  <c:v>2011.6707734428587</c:v>
                </c:pt>
                <c:pt idx="912">
                  <c:v>2011.6899383983616</c:v>
                </c:pt>
                <c:pt idx="913">
                  <c:v>2011.7091033538786</c:v>
                </c:pt>
                <c:pt idx="914">
                  <c:v>2011.7282683093886</c:v>
                </c:pt>
                <c:pt idx="915">
                  <c:v>2011.7474332648978</c:v>
                </c:pt>
                <c:pt idx="916">
                  <c:v>2011.7665982204085</c:v>
                </c:pt>
                <c:pt idx="917">
                  <c:v>2011.7857631759211</c:v>
                </c:pt>
                <c:pt idx="918">
                  <c:v>2011.8049281314238</c:v>
                </c:pt>
                <c:pt idx="919">
                  <c:v>2011.8240930869379</c:v>
                </c:pt>
                <c:pt idx="920">
                  <c:v>2011.8432580424478</c:v>
                </c:pt>
                <c:pt idx="921">
                  <c:v>2011.8624229979516</c:v>
                </c:pt>
                <c:pt idx="922">
                  <c:v>2011.8815879534682</c:v>
                </c:pt>
                <c:pt idx="923">
                  <c:v>2011.9007529089781</c:v>
                </c:pt>
                <c:pt idx="924">
                  <c:v>2011.9199178644881</c:v>
                </c:pt>
                <c:pt idx="925">
                  <c:v>2011.9390828199978</c:v>
                </c:pt>
                <c:pt idx="926">
                  <c:v>2011.958247775508</c:v>
                </c:pt>
                <c:pt idx="927">
                  <c:v>2011.9774127310179</c:v>
                </c:pt>
                <c:pt idx="928">
                  <c:v>2011.9965776865345</c:v>
                </c:pt>
                <c:pt idx="929">
                  <c:v>2012.015742642038</c:v>
                </c:pt>
                <c:pt idx="930">
                  <c:v>2012.0349075975478</c:v>
                </c:pt>
                <c:pt idx="931">
                  <c:v>2012.0540725530548</c:v>
                </c:pt>
                <c:pt idx="932">
                  <c:v>2012.0732375085634</c:v>
                </c:pt>
                <c:pt idx="933">
                  <c:v>2012.0924024640776</c:v>
                </c:pt>
                <c:pt idx="934">
                  <c:v>2012.111567419588</c:v>
                </c:pt>
                <c:pt idx="935">
                  <c:v>2012.1307323750948</c:v>
                </c:pt>
                <c:pt idx="936">
                  <c:v>2012.1498973306075</c:v>
                </c:pt>
                <c:pt idx="937">
                  <c:v>2012.1690622861174</c:v>
                </c:pt>
                <c:pt idx="938">
                  <c:v>2012.1882272416274</c:v>
                </c:pt>
                <c:pt idx="939">
                  <c:v>2012.2073921971373</c:v>
                </c:pt>
                <c:pt idx="940">
                  <c:v>2012.2265571526552</c:v>
                </c:pt>
                <c:pt idx="941">
                  <c:v>2012.2457221081581</c:v>
                </c:pt>
                <c:pt idx="942">
                  <c:v>2012.2648870636681</c:v>
                </c:pt>
                <c:pt idx="943">
                  <c:v>2012.2840520191758</c:v>
                </c:pt>
                <c:pt idx="944">
                  <c:v>2012.2874743326488</c:v>
                </c:pt>
                <c:pt idx="945">
                  <c:v>2012.3066392881587</c:v>
                </c:pt>
                <c:pt idx="946">
                  <c:v>2012.3258042436687</c:v>
                </c:pt>
                <c:pt idx="947">
                  <c:v>2012.3449691991786</c:v>
                </c:pt>
                <c:pt idx="948">
                  <c:v>2012.3641341546843</c:v>
                </c:pt>
                <c:pt idx="949">
                  <c:v>2012.3832991101979</c:v>
                </c:pt>
                <c:pt idx="950">
                  <c:v>2012.4024640657085</c:v>
                </c:pt>
                <c:pt idx="951">
                  <c:v>2012.4216290212228</c:v>
                </c:pt>
                <c:pt idx="952">
                  <c:v>2012.4407939767311</c:v>
                </c:pt>
                <c:pt idx="953">
                  <c:v>2012.4599589322381</c:v>
                </c:pt>
                <c:pt idx="954">
                  <c:v>2012.4791238877481</c:v>
                </c:pt>
                <c:pt idx="955">
                  <c:v>2012.498288843258</c:v>
                </c:pt>
                <c:pt idx="956">
                  <c:v>2012.5174537987721</c:v>
                </c:pt>
                <c:pt idx="957">
                  <c:v>2012.5366187542811</c:v>
                </c:pt>
                <c:pt idx="958">
                  <c:v>2012.5557837097945</c:v>
                </c:pt>
                <c:pt idx="959">
                  <c:v>2012.5749486652978</c:v>
                </c:pt>
                <c:pt idx="960">
                  <c:v>2012.5941136208078</c:v>
                </c:pt>
                <c:pt idx="961">
                  <c:v>2012.6132785763095</c:v>
                </c:pt>
                <c:pt idx="962">
                  <c:v>2012.632443531819</c:v>
                </c:pt>
                <c:pt idx="963">
                  <c:v>2012.6516084873374</c:v>
                </c:pt>
                <c:pt idx="964">
                  <c:v>2012.6707734428473</c:v>
                </c:pt>
                <c:pt idx="965">
                  <c:v>2012.6899383983498</c:v>
                </c:pt>
                <c:pt idx="966">
                  <c:v>2012.7091033538672</c:v>
                </c:pt>
                <c:pt idx="967">
                  <c:v>2012.7282683093772</c:v>
                </c:pt>
                <c:pt idx="968">
                  <c:v>2012.7474332648858</c:v>
                </c:pt>
                <c:pt idx="969">
                  <c:v>2012.7665982203971</c:v>
                </c:pt>
                <c:pt idx="970">
                  <c:v>2012.7857631759109</c:v>
                </c:pt>
                <c:pt idx="971">
                  <c:v>2012.8049281314122</c:v>
                </c:pt>
                <c:pt idx="972">
                  <c:v>2012.8240930869258</c:v>
                </c:pt>
                <c:pt idx="973">
                  <c:v>2012.8432580424358</c:v>
                </c:pt>
                <c:pt idx="974">
                  <c:v>2012.8624229979396</c:v>
                </c:pt>
                <c:pt idx="975">
                  <c:v>2012.8815879534566</c:v>
                </c:pt>
                <c:pt idx="976">
                  <c:v>2012.9007529089665</c:v>
                </c:pt>
                <c:pt idx="977">
                  <c:v>2012.9199178644765</c:v>
                </c:pt>
                <c:pt idx="978">
                  <c:v>2012.9390828199848</c:v>
                </c:pt>
                <c:pt idx="979">
                  <c:v>2012.9582477754959</c:v>
                </c:pt>
                <c:pt idx="980">
                  <c:v>2012.9774127310059</c:v>
                </c:pt>
                <c:pt idx="981">
                  <c:v>2012.9965776865217</c:v>
                </c:pt>
                <c:pt idx="982">
                  <c:v>2013.0191780821917</c:v>
                </c:pt>
                <c:pt idx="983">
                  <c:v>2013.0383561643835</c:v>
                </c:pt>
                <c:pt idx="984">
                  <c:v>2013.0575342465754</c:v>
                </c:pt>
                <c:pt idx="985">
                  <c:v>2013.0767123287671</c:v>
                </c:pt>
                <c:pt idx="986">
                  <c:v>2013.0958904109589</c:v>
                </c:pt>
                <c:pt idx="987">
                  <c:v>2013.1150684931511</c:v>
                </c:pt>
                <c:pt idx="988">
                  <c:v>2013.1342465753321</c:v>
                </c:pt>
                <c:pt idx="989">
                  <c:v>2013.1534246575261</c:v>
                </c:pt>
                <c:pt idx="990">
                  <c:v>2013.1726027397258</c:v>
                </c:pt>
                <c:pt idx="991">
                  <c:v>2013.1917808219148</c:v>
                </c:pt>
                <c:pt idx="992">
                  <c:v>2013.2109589041111</c:v>
                </c:pt>
                <c:pt idx="993">
                  <c:v>2013.2301369862998</c:v>
                </c:pt>
                <c:pt idx="994">
                  <c:v>2013.2493150684932</c:v>
                </c:pt>
                <c:pt idx="995">
                  <c:v>2013.2684931506851</c:v>
                </c:pt>
                <c:pt idx="996">
                  <c:v>2013.2876712328766</c:v>
                </c:pt>
                <c:pt idx="997">
                  <c:v>2013.3068493150686</c:v>
                </c:pt>
                <c:pt idx="998">
                  <c:v>2013.3260273972603</c:v>
                </c:pt>
                <c:pt idx="999">
                  <c:v>2013.345205479452</c:v>
                </c:pt>
                <c:pt idx="1000">
                  <c:v>2013.3643835616438</c:v>
                </c:pt>
                <c:pt idx="1001">
                  <c:v>2013.3835616438357</c:v>
                </c:pt>
                <c:pt idx="1002">
                  <c:v>2013.4027397260281</c:v>
                </c:pt>
                <c:pt idx="1003">
                  <c:v>2013.4219178082201</c:v>
                </c:pt>
                <c:pt idx="1004">
                  <c:v>2013.4410958904109</c:v>
                </c:pt>
                <c:pt idx="1005">
                  <c:v>2013.4602739726031</c:v>
                </c:pt>
                <c:pt idx="1006">
                  <c:v>2013.479452054795</c:v>
                </c:pt>
                <c:pt idx="1007">
                  <c:v>2013.4986301369859</c:v>
                </c:pt>
                <c:pt idx="1008">
                  <c:v>2013.5178082191778</c:v>
                </c:pt>
                <c:pt idx="1009">
                  <c:v>2013.53698630137</c:v>
                </c:pt>
                <c:pt idx="1010">
                  <c:v>2013.5561643835617</c:v>
                </c:pt>
                <c:pt idx="1011">
                  <c:v>2013.5753424657535</c:v>
                </c:pt>
                <c:pt idx="1012">
                  <c:v>2013.5945205479409</c:v>
                </c:pt>
                <c:pt idx="1013">
                  <c:v>2013.6136986301358</c:v>
                </c:pt>
                <c:pt idx="1014">
                  <c:v>2013.632876712325</c:v>
                </c:pt>
                <c:pt idx="1015">
                  <c:v>2013.6520547945206</c:v>
                </c:pt>
                <c:pt idx="1016">
                  <c:v>2013.6712328767055</c:v>
                </c:pt>
                <c:pt idx="1017">
                  <c:v>2013.6904109588961</c:v>
                </c:pt>
                <c:pt idx="1018">
                  <c:v>2013.7095890411013</c:v>
                </c:pt>
                <c:pt idx="1019">
                  <c:v>2013.7287671232964</c:v>
                </c:pt>
                <c:pt idx="1020">
                  <c:v>2013.7479452054795</c:v>
                </c:pt>
                <c:pt idx="1021">
                  <c:v>2013.7671232876712</c:v>
                </c:pt>
                <c:pt idx="1022">
                  <c:v>2013.7863013698629</c:v>
                </c:pt>
                <c:pt idx="1023">
                  <c:v>2013.8054794520551</c:v>
                </c:pt>
                <c:pt idx="1024">
                  <c:v>2013.8246575342466</c:v>
                </c:pt>
                <c:pt idx="1025">
                  <c:v>2013.8438356164338</c:v>
                </c:pt>
                <c:pt idx="1026">
                  <c:v>2013.8630136986299</c:v>
                </c:pt>
                <c:pt idx="1027">
                  <c:v>2013.8821917808218</c:v>
                </c:pt>
                <c:pt idx="1028">
                  <c:v>2013.9013698630151</c:v>
                </c:pt>
                <c:pt idx="1029">
                  <c:v>2013.9205479452098</c:v>
                </c:pt>
                <c:pt idx="1030">
                  <c:v>2013.9397260273972</c:v>
                </c:pt>
                <c:pt idx="1031">
                  <c:v>2013.9589041095901</c:v>
                </c:pt>
                <c:pt idx="1032">
                  <c:v>2013.9780821917811</c:v>
                </c:pt>
                <c:pt idx="1033">
                  <c:v>2013.9972602739726</c:v>
                </c:pt>
                <c:pt idx="1034">
                  <c:v>2014.0164383561644</c:v>
                </c:pt>
                <c:pt idx="1035">
                  <c:v>2014.0356164383559</c:v>
                </c:pt>
                <c:pt idx="1036">
                  <c:v>2014.0547945205478</c:v>
                </c:pt>
                <c:pt idx="1037">
                  <c:v>2014.07397260274</c:v>
                </c:pt>
                <c:pt idx="1038">
                  <c:v>2014.0931506849308</c:v>
                </c:pt>
                <c:pt idx="1039">
                  <c:v>2014.1123287671228</c:v>
                </c:pt>
                <c:pt idx="1040">
                  <c:v>2014.1315068493109</c:v>
                </c:pt>
                <c:pt idx="1041">
                  <c:v>2014.1506849315058</c:v>
                </c:pt>
                <c:pt idx="1042">
                  <c:v>2014.1698630136987</c:v>
                </c:pt>
                <c:pt idx="1043">
                  <c:v>2014.1890410958861</c:v>
                </c:pt>
                <c:pt idx="1044">
                  <c:v>2014.2082191780821</c:v>
                </c:pt>
                <c:pt idx="1045">
                  <c:v>2014.2273972602761</c:v>
                </c:pt>
                <c:pt idx="1046">
                  <c:v>2014.2465753424715</c:v>
                </c:pt>
                <c:pt idx="1047">
                  <c:v>2014.2657534246659</c:v>
                </c:pt>
                <c:pt idx="1048">
                  <c:v>2014.2849315068447</c:v>
                </c:pt>
                <c:pt idx="1049">
                  <c:v>2014.3041095890408</c:v>
                </c:pt>
                <c:pt idx="1050">
                  <c:v>2014.3232876712329</c:v>
                </c:pt>
                <c:pt idx="1051">
                  <c:v>2014.3424657534247</c:v>
                </c:pt>
                <c:pt idx="1052">
                  <c:v>2014.3616438356148</c:v>
                </c:pt>
                <c:pt idx="1053">
                  <c:v>2014.3808219178036</c:v>
                </c:pt>
                <c:pt idx="1054">
                  <c:v>2014.4</c:v>
                </c:pt>
                <c:pt idx="1055">
                  <c:v>2014.4191780821959</c:v>
                </c:pt>
                <c:pt idx="1056">
                  <c:v>2014.4383561643835</c:v>
                </c:pt>
                <c:pt idx="1057">
                  <c:v>2014.4575342465753</c:v>
                </c:pt>
                <c:pt idx="1058">
                  <c:v>2014.4767123287681</c:v>
                </c:pt>
                <c:pt idx="1059">
                  <c:v>2014.4958904109601</c:v>
                </c:pt>
                <c:pt idx="1060">
                  <c:v>2014.5150684931511</c:v>
                </c:pt>
                <c:pt idx="1061">
                  <c:v>2014.534246575334</c:v>
                </c:pt>
                <c:pt idx="1062">
                  <c:v>2014.5534246575276</c:v>
                </c:pt>
                <c:pt idx="1063">
                  <c:v>2014.5726027397259</c:v>
                </c:pt>
                <c:pt idx="1064">
                  <c:v>2014.5917808219178</c:v>
                </c:pt>
                <c:pt idx="1065">
                  <c:v>2014.61095890411</c:v>
                </c:pt>
                <c:pt idx="1066">
                  <c:v>2014.6301369862999</c:v>
                </c:pt>
                <c:pt idx="1067">
                  <c:v>2014.6493150684928</c:v>
                </c:pt>
                <c:pt idx="1068">
                  <c:v>2014.668493150685</c:v>
                </c:pt>
                <c:pt idx="1069">
                  <c:v>2014.6876712328758</c:v>
                </c:pt>
                <c:pt idx="1070">
                  <c:v>2014.7068493150684</c:v>
                </c:pt>
                <c:pt idx="1071">
                  <c:v>2014.7095890411013</c:v>
                </c:pt>
                <c:pt idx="1072">
                  <c:v>2014.7287671232964</c:v>
                </c:pt>
                <c:pt idx="1073">
                  <c:v>2014.7479452054795</c:v>
                </c:pt>
                <c:pt idx="1074">
                  <c:v>2014.7671232876712</c:v>
                </c:pt>
                <c:pt idx="1075">
                  <c:v>2014.7863013698629</c:v>
                </c:pt>
                <c:pt idx="1076">
                  <c:v>2014.8054794520551</c:v>
                </c:pt>
                <c:pt idx="1077">
                  <c:v>2014.8246575342466</c:v>
                </c:pt>
                <c:pt idx="1078">
                  <c:v>2014.8438356164338</c:v>
                </c:pt>
                <c:pt idx="1079">
                  <c:v>2014.8630136986299</c:v>
                </c:pt>
                <c:pt idx="1080">
                  <c:v>2014.8821917808218</c:v>
                </c:pt>
                <c:pt idx="1081">
                  <c:v>2014.9013698630151</c:v>
                </c:pt>
                <c:pt idx="1082">
                  <c:v>2014.9205479452098</c:v>
                </c:pt>
                <c:pt idx="1083">
                  <c:v>2014.9397260273972</c:v>
                </c:pt>
                <c:pt idx="1084">
                  <c:v>2014.9589041095901</c:v>
                </c:pt>
                <c:pt idx="1085">
                  <c:v>2014.9780821917811</c:v>
                </c:pt>
                <c:pt idx="1086">
                  <c:v>2014.9972602739726</c:v>
                </c:pt>
                <c:pt idx="1087">
                  <c:v>2015.0191780821917</c:v>
                </c:pt>
                <c:pt idx="1088">
                  <c:v>2015.0383561643835</c:v>
                </c:pt>
                <c:pt idx="1089">
                  <c:v>2015.0575342465754</c:v>
                </c:pt>
                <c:pt idx="1090">
                  <c:v>2015.0767123287671</c:v>
                </c:pt>
                <c:pt idx="1091">
                  <c:v>2015.0958904109589</c:v>
                </c:pt>
                <c:pt idx="1092">
                  <c:v>2015.1150684931511</c:v>
                </c:pt>
                <c:pt idx="1093">
                  <c:v>2015.1342465753321</c:v>
                </c:pt>
                <c:pt idx="1094">
                  <c:v>2015.1534246575261</c:v>
                </c:pt>
                <c:pt idx="1095">
                  <c:v>2015.1726027397258</c:v>
                </c:pt>
                <c:pt idx="1096">
                  <c:v>2015.1917808219148</c:v>
                </c:pt>
                <c:pt idx="1097">
                  <c:v>2015.2109589041111</c:v>
                </c:pt>
                <c:pt idx="1098">
                  <c:v>2015.2301369862998</c:v>
                </c:pt>
                <c:pt idx="1099">
                  <c:v>2015.2493150684932</c:v>
                </c:pt>
                <c:pt idx="1100">
                  <c:v>2015.2684931506851</c:v>
                </c:pt>
                <c:pt idx="1101">
                  <c:v>2015.2876712328766</c:v>
                </c:pt>
                <c:pt idx="1102">
                  <c:v>2015.3068493150686</c:v>
                </c:pt>
                <c:pt idx="1103">
                  <c:v>2015.3260273972603</c:v>
                </c:pt>
                <c:pt idx="1104">
                  <c:v>2015.345205479452</c:v>
                </c:pt>
                <c:pt idx="1105">
                  <c:v>2015.3643835616438</c:v>
                </c:pt>
                <c:pt idx="1106">
                  <c:v>2015.3835616438357</c:v>
                </c:pt>
                <c:pt idx="1107">
                  <c:v>2015.4027397260281</c:v>
                </c:pt>
                <c:pt idx="1108">
                  <c:v>2015.4219178082201</c:v>
                </c:pt>
                <c:pt idx="1109">
                  <c:v>2015.4410958904109</c:v>
                </c:pt>
                <c:pt idx="1110">
                  <c:v>2015.4602739726031</c:v>
                </c:pt>
                <c:pt idx="1111">
                  <c:v>2015.479452054795</c:v>
                </c:pt>
                <c:pt idx="1112">
                  <c:v>2015.4986301369859</c:v>
                </c:pt>
                <c:pt idx="1113">
                  <c:v>2015.5178082191778</c:v>
                </c:pt>
                <c:pt idx="1114">
                  <c:v>2015.53698630137</c:v>
                </c:pt>
                <c:pt idx="1115">
                  <c:v>2015.5561643835617</c:v>
                </c:pt>
                <c:pt idx="1116">
                  <c:v>2015.5753424657535</c:v>
                </c:pt>
                <c:pt idx="1117">
                  <c:v>2015.5945205479409</c:v>
                </c:pt>
                <c:pt idx="1118">
                  <c:v>2015.6136986301358</c:v>
                </c:pt>
                <c:pt idx="1119">
                  <c:v>2015.632876712325</c:v>
                </c:pt>
                <c:pt idx="1120">
                  <c:v>2015.6520547945206</c:v>
                </c:pt>
                <c:pt idx="1121">
                  <c:v>2015.6712328767055</c:v>
                </c:pt>
                <c:pt idx="1122">
                  <c:v>2015.6904109588961</c:v>
                </c:pt>
                <c:pt idx="1123">
                  <c:v>2015.7095890411013</c:v>
                </c:pt>
                <c:pt idx="1124">
                  <c:v>2015.7287671232964</c:v>
                </c:pt>
                <c:pt idx="1125">
                  <c:v>2015.7479452054795</c:v>
                </c:pt>
                <c:pt idx="1126">
                  <c:v>2015.7671232876712</c:v>
                </c:pt>
                <c:pt idx="1127">
                  <c:v>2015.7863013698629</c:v>
                </c:pt>
                <c:pt idx="1128">
                  <c:v>2015.8054794520551</c:v>
                </c:pt>
                <c:pt idx="1129">
                  <c:v>2015.8246575342466</c:v>
                </c:pt>
                <c:pt idx="1130">
                  <c:v>2015.8438356164338</c:v>
                </c:pt>
                <c:pt idx="1131">
                  <c:v>2015.8630136986299</c:v>
                </c:pt>
                <c:pt idx="1132">
                  <c:v>2015.8821917808218</c:v>
                </c:pt>
                <c:pt idx="1133">
                  <c:v>2015.9013698630151</c:v>
                </c:pt>
                <c:pt idx="1134">
                  <c:v>2015.9205479452098</c:v>
                </c:pt>
                <c:pt idx="1135">
                  <c:v>2015.9397260273972</c:v>
                </c:pt>
                <c:pt idx="1136">
                  <c:v>2015.9589041095901</c:v>
                </c:pt>
                <c:pt idx="1137">
                  <c:v>2015.9780821917811</c:v>
                </c:pt>
                <c:pt idx="1138">
                  <c:v>2015.9972602739726</c:v>
                </c:pt>
                <c:pt idx="1139" formatCode="General">
                  <c:v>2016.0191780821917</c:v>
                </c:pt>
                <c:pt idx="1140" formatCode="General">
                  <c:v>2016.0383561643835</c:v>
                </c:pt>
                <c:pt idx="1141" formatCode="General">
                  <c:v>2016.0575342465754</c:v>
                </c:pt>
                <c:pt idx="1142" formatCode="General">
                  <c:v>2016.0767123287671</c:v>
                </c:pt>
                <c:pt idx="1143" formatCode="General">
                  <c:v>2016.0958904109589</c:v>
                </c:pt>
                <c:pt idx="1144" formatCode="General">
                  <c:v>2016.1150684931511</c:v>
                </c:pt>
                <c:pt idx="1145" formatCode="General">
                  <c:v>2016.1342465753321</c:v>
                </c:pt>
                <c:pt idx="1146" formatCode="General">
                  <c:v>2016.1534246575261</c:v>
                </c:pt>
                <c:pt idx="1147" formatCode="General">
                  <c:v>2016.1726027397258</c:v>
                </c:pt>
                <c:pt idx="1148" formatCode="General">
                  <c:v>2016.1917808219148</c:v>
                </c:pt>
                <c:pt idx="1149" formatCode="General">
                  <c:v>2016.2109589041111</c:v>
                </c:pt>
                <c:pt idx="1150" formatCode="General">
                  <c:v>2016.2301369862998</c:v>
                </c:pt>
                <c:pt idx="1151" formatCode="General">
                  <c:v>2016.2493150684932</c:v>
                </c:pt>
                <c:pt idx="1152" formatCode="General">
                  <c:v>2016.2684931506851</c:v>
                </c:pt>
                <c:pt idx="1153" formatCode="General">
                  <c:v>2016.2876712328766</c:v>
                </c:pt>
                <c:pt idx="1154" formatCode="General">
                  <c:v>2016.3068493150686</c:v>
                </c:pt>
                <c:pt idx="1155" formatCode="General">
                  <c:v>2016.3260273972603</c:v>
                </c:pt>
                <c:pt idx="1156" formatCode="General">
                  <c:v>2016.345205479452</c:v>
                </c:pt>
                <c:pt idx="1157" formatCode="General">
                  <c:v>2016.3643835616438</c:v>
                </c:pt>
                <c:pt idx="1158" formatCode="General">
                  <c:v>2016.3835616438357</c:v>
                </c:pt>
                <c:pt idx="1159" formatCode="General">
                  <c:v>2016.4027397260281</c:v>
                </c:pt>
                <c:pt idx="1160" formatCode="General">
                  <c:v>2016.4219178082201</c:v>
                </c:pt>
                <c:pt idx="1161" formatCode="General">
                  <c:v>2016.4410958904109</c:v>
                </c:pt>
                <c:pt idx="1162" formatCode="General">
                  <c:v>2016.4602739726031</c:v>
                </c:pt>
                <c:pt idx="1163" formatCode="General">
                  <c:v>2016.479452054795</c:v>
                </c:pt>
                <c:pt idx="1164" formatCode="General">
                  <c:v>2016.4986301369859</c:v>
                </c:pt>
                <c:pt idx="1165" formatCode="General">
                  <c:v>2016.5178082191778</c:v>
                </c:pt>
                <c:pt idx="1166" formatCode="General">
                  <c:v>2016.53698630137</c:v>
                </c:pt>
              </c:numCache>
            </c:numRef>
          </c:xVal>
          <c:yVal>
            <c:numRef>
              <c:f>index!$L$5:$L$1222</c:f>
              <c:numCache>
                <c:formatCode>General</c:formatCode>
                <c:ptCount val="1218"/>
                <c:pt idx="1034" formatCode="0.000">
                  <c:v>4.6086422116244492</c:v>
                </c:pt>
                <c:pt idx="1035" formatCode="0.000">
                  <c:v>4.9846972002569618</c:v>
                </c:pt>
                <c:pt idx="1036" formatCode="0.000">
                  <c:v>4.9716722355102201</c:v>
                </c:pt>
                <c:pt idx="1037" formatCode="0.000">
                  <c:v>4.7287625779164655</c:v>
                </c:pt>
                <c:pt idx="1038" formatCode="0.000">
                  <c:v>4.9047369297619845</c:v>
                </c:pt>
                <c:pt idx="1039" formatCode="0.000">
                  <c:v>4.9232235728540834</c:v>
                </c:pt>
                <c:pt idx="1040" formatCode="0.000">
                  <c:v>4.6821661480697445</c:v>
                </c:pt>
                <c:pt idx="1041" formatCode="0.000">
                  <c:v>4.3952859192598845</c:v>
                </c:pt>
                <c:pt idx="1042" formatCode="0.000">
                  <c:v>4.6025570702870002</c:v>
                </c:pt>
                <c:pt idx="1043" formatCode="0.000">
                  <c:v>4.7200734544226934</c:v>
                </c:pt>
                <c:pt idx="1044" formatCode="0.000">
                  <c:v>4.5137895828779495</c:v>
                </c:pt>
                <c:pt idx="1045" formatCode="0.000">
                  <c:v>4.181105775981047</c:v>
                </c:pt>
                <c:pt idx="1046" formatCode="0.000">
                  <c:v>4.3222122248417145</c:v>
                </c:pt>
                <c:pt idx="1047" formatCode="0.000">
                  <c:v>4.3005160153983857</c:v>
                </c:pt>
                <c:pt idx="1048" formatCode="0.000">
                  <c:v>4.1000918099617625</c:v>
                </c:pt>
                <c:pt idx="1049" formatCode="0.000">
                  <c:v>4.2331094662443531</c:v>
                </c:pt>
                <c:pt idx="1050" formatCode="0.000">
                  <c:v>4.4872118479648559</c:v>
                </c:pt>
                <c:pt idx="1051" formatCode="0.000">
                  <c:v>4.2872015007210313</c:v>
                </c:pt>
                <c:pt idx="1052" formatCode="0.000">
                  <c:v>3.8919573673080734</c:v>
                </c:pt>
                <c:pt idx="1053" formatCode="0.000">
                  <c:v>4.0532009097126904</c:v>
                </c:pt>
                <c:pt idx="1054" formatCode="0.000">
                  <c:v>4.0862522692765975</c:v>
                </c:pt>
                <c:pt idx="1055" formatCode="0.000">
                  <c:v>3.8830289323917477</c:v>
                </c:pt>
                <c:pt idx="1056" formatCode="0.000">
                  <c:v>3.6598517192639677</c:v>
                </c:pt>
                <c:pt idx="1057" formatCode="0.000">
                  <c:v>4.0624370452801966</c:v>
                </c:pt>
                <c:pt idx="1058" formatCode="0.000">
                  <c:v>3.5263180195919404</c:v>
                </c:pt>
                <c:pt idx="1059" formatCode="0.000">
                  <c:v>3.5495828926256232</c:v>
                </c:pt>
                <c:pt idx="1060" formatCode="0.000">
                  <c:v>3.9109946655067342</c:v>
                </c:pt>
                <c:pt idx="1061" formatCode="0.000">
                  <c:v>3.5610344746542437</c:v>
                </c:pt>
                <c:pt idx="1062" formatCode="0.000">
                  <c:v>3.6790615411782959</c:v>
                </c:pt>
                <c:pt idx="1063" formatCode="0.000">
                  <c:v>3.5796597688472871</c:v>
                </c:pt>
                <c:pt idx="1064" formatCode="0.000">
                  <c:v>3.5717373253007372</c:v>
                </c:pt>
                <c:pt idx="1065" formatCode="0.000">
                  <c:v>3.5855997420931249</c:v>
                </c:pt>
                <c:pt idx="1066" formatCode="0.000">
                  <c:v>4.0191334315923921</c:v>
                </c:pt>
                <c:pt idx="1067" formatCode="0.000">
                  <c:v>3.6572843740878618</c:v>
                </c:pt>
                <c:pt idx="1068" formatCode="0.000">
                  <c:v>4.126237527137774</c:v>
                </c:pt>
                <c:pt idx="1069" formatCode="0.000">
                  <c:v>4.2035364840751583</c:v>
                </c:pt>
                <c:pt idx="1070" formatCode="0.000">
                  <c:v>4.4300134419677502</c:v>
                </c:pt>
                <c:pt idx="1071" formatCode="0.000">
                  <c:v>4.4006046228253908</c:v>
                </c:pt>
                <c:pt idx="1072" formatCode="0.000">
                  <c:v>4.6747235244705774</c:v>
                </c:pt>
                <c:pt idx="1073" formatCode="0.000">
                  <c:v>4.4815192129492454</c:v>
                </c:pt>
                <c:pt idx="1074" formatCode="0.000">
                  <c:v>4.3563680764124548</c:v>
                </c:pt>
                <c:pt idx="1075" formatCode="0.000">
                  <c:v>5.2998234082538795</c:v>
                </c:pt>
                <c:pt idx="1076" formatCode="0.000">
                  <c:v>4.6977422622102045</c:v>
                </c:pt>
                <c:pt idx="1077" formatCode="0.000">
                  <c:v>4.2311546055618408</c:v>
                </c:pt>
                <c:pt idx="1078" formatCode="0.000">
                  <c:v>4.8352538491254462</c:v>
                </c:pt>
                <c:pt idx="1079" formatCode="0.000">
                  <c:v>4.6303864461577282</c:v>
                </c:pt>
                <c:pt idx="1080" formatCode="0.000">
                  <c:v>4.6241148098700737</c:v>
                </c:pt>
                <c:pt idx="1081" formatCode="0.000">
                  <c:v>5.0242590687653061</c:v>
                </c:pt>
                <c:pt idx="1082" formatCode="0.000">
                  <c:v>5.0597304604431814</c:v>
                </c:pt>
                <c:pt idx="1083" formatCode="0.000">
                  <c:v>4.7890727601037462</c:v>
                </c:pt>
                <c:pt idx="1084" formatCode="0.000">
                  <c:v>4.4903881746430425</c:v>
                </c:pt>
                <c:pt idx="1085" formatCode="0.000">
                  <c:v>4.0567155900137752</c:v>
                </c:pt>
                <c:pt idx="1086" formatCode="0.000">
                  <c:v>4.6067379684520855</c:v>
                </c:pt>
                <c:pt idx="1087" formatCode="0.000">
                  <c:v>3.9025499584897427</c:v>
                </c:pt>
                <c:pt idx="1088" formatCode="0.000">
                  <c:v>4.0771476587059245</c:v>
                </c:pt>
                <c:pt idx="1089" formatCode="0.000">
                  <c:v>4.697782344364275</c:v>
                </c:pt>
                <c:pt idx="1090" formatCode="0.000">
                  <c:v>3.8670937751427092</c:v>
                </c:pt>
                <c:pt idx="1091" formatCode="0.000">
                  <c:v>4.2417670254559514</c:v>
                </c:pt>
                <c:pt idx="1092" formatCode="0.000">
                  <c:v>4.542041781223694</c:v>
                </c:pt>
                <c:pt idx="1093" formatCode="0.000">
                  <c:v>4.2386398158935901</c:v>
                </c:pt>
                <c:pt idx="1094" formatCode="0.000">
                  <c:v>4.9210929368503784</c:v>
                </c:pt>
                <c:pt idx="1095" formatCode="0.000">
                  <c:v>4.1539645068162869</c:v>
                </c:pt>
                <c:pt idx="1096" formatCode="0.000">
                  <c:v>4.4095805830435184</c:v>
                </c:pt>
                <c:pt idx="1097" formatCode="0.000">
                  <c:v>4.2195848037237456</c:v>
                </c:pt>
                <c:pt idx="1098" formatCode="0.000">
                  <c:v>4.2820481864811164</c:v>
                </c:pt>
                <c:pt idx="1099" formatCode="0.000">
                  <c:v>4.3524742220858741</c:v>
                </c:pt>
                <c:pt idx="1100" formatCode="0.000">
                  <c:v>4.110993941458247</c:v>
                </c:pt>
                <c:pt idx="1101" formatCode="0.000">
                  <c:v>4.2680704634734479</c:v>
                </c:pt>
                <c:pt idx="1102" formatCode="0.000">
                  <c:v>4.4272784690958051</c:v>
                </c:pt>
                <c:pt idx="1103" formatCode="0.000">
                  <c:v>3.8234714791138757</c:v>
                </c:pt>
                <c:pt idx="1104" formatCode="0.000">
                  <c:v>4.4786658900613965</c:v>
                </c:pt>
                <c:pt idx="1105" formatCode="0.000">
                  <c:v>4.2951822486452143</c:v>
                </c:pt>
                <c:pt idx="1106" formatCode="0.000">
                  <c:v>4.2592086077705424</c:v>
                </c:pt>
                <c:pt idx="1107" formatCode="0.000">
                  <c:v>4.3834960640963985</c:v>
                </c:pt>
                <c:pt idx="1108" formatCode="0.000">
                  <c:v>4.0939724229426844</c:v>
                </c:pt>
                <c:pt idx="1109" formatCode="0.000">
                  <c:v>4.2306448235597633</c:v>
                </c:pt>
                <c:pt idx="1110" formatCode="0.000">
                  <c:v>4.1343898276693434</c:v>
                </c:pt>
                <c:pt idx="1111" formatCode="0.000">
                  <c:v>4.4949250461429644</c:v>
                </c:pt>
                <c:pt idx="1112" formatCode="0.000">
                  <c:v>4.8633134474379451</c:v>
                </c:pt>
                <c:pt idx="1113" formatCode="0.000">
                  <c:v>4.1534526836545131</c:v>
                </c:pt>
                <c:pt idx="1114" formatCode="0.000">
                  <c:v>4.1256310284728617</c:v>
                </c:pt>
                <c:pt idx="1115" formatCode="0.000">
                  <c:v>4.8363147449734454</c:v>
                </c:pt>
                <c:pt idx="1116" formatCode="0.000">
                  <c:v>4.0203207664424445</c:v>
                </c:pt>
                <c:pt idx="1117" formatCode="0.000">
                  <c:v>4.4984284323254071</c:v>
                </c:pt>
                <c:pt idx="1118" formatCode="0.000">
                  <c:v>3.9771526350313229</c:v>
                </c:pt>
                <c:pt idx="1119" formatCode="0.000">
                  <c:v>3.95822235781496</c:v>
                </c:pt>
                <c:pt idx="1120" formatCode="0.000">
                  <c:v>3.744356004525855</c:v>
                </c:pt>
                <c:pt idx="1121" formatCode="0.000">
                  <c:v>3.9867477671835392</c:v>
                </c:pt>
                <c:pt idx="1122" formatCode="0.000">
                  <c:v>3.9717024758850967</c:v>
                </c:pt>
                <c:pt idx="1123" formatCode="0.000">
                  <c:v>4.9287622823232047</c:v>
                </c:pt>
                <c:pt idx="1124" formatCode="0.000">
                  <c:v>4.6832721722265536</c:v>
                </c:pt>
                <c:pt idx="1125" formatCode="0.000">
                  <c:v>3.8352625571136527</c:v>
                </c:pt>
                <c:pt idx="1126" formatCode="0.000">
                  <c:v>3.8653952492729546</c:v>
                </c:pt>
                <c:pt idx="1127" formatCode="0.000">
                  <c:v>3.9741415098891473</c:v>
                </c:pt>
                <c:pt idx="1128" formatCode="0.000">
                  <c:v>4.0719000602303037</c:v>
                </c:pt>
                <c:pt idx="1129" formatCode="0.000">
                  <c:v>4.0202044064049005</c:v>
                </c:pt>
                <c:pt idx="1130" formatCode="0.000">
                  <c:v>7.1221310646873315</c:v>
                </c:pt>
                <c:pt idx="1131" formatCode="0.000">
                  <c:v>3.6699945953719966</c:v>
                </c:pt>
                <c:pt idx="1132" formatCode="0.000">
                  <c:v>4.2387408351959506</c:v>
                </c:pt>
                <c:pt idx="1133" formatCode="0.000">
                  <c:v>3.6041708138072241</c:v>
                </c:pt>
                <c:pt idx="1134" formatCode="0.000">
                  <c:v>3.5448686280200237</c:v>
                </c:pt>
                <c:pt idx="1135" formatCode="0.000">
                  <c:v>3.8472993528518482</c:v>
                </c:pt>
                <c:pt idx="1136" formatCode="0.000">
                  <c:v>3.7020702805064212</c:v>
                </c:pt>
                <c:pt idx="1137" formatCode="0.000">
                  <c:v>2.9984323040060468</c:v>
                </c:pt>
                <c:pt idx="1138" formatCode="0.000">
                  <c:v>3.3571915374033212</c:v>
                </c:pt>
              </c:numCache>
            </c:numRef>
          </c:yVal>
        </c:ser>
        <c:ser>
          <c:idx val="11"/>
          <c:order val="11"/>
          <c:spPr>
            <a:ln w="38100">
              <a:solidFill>
                <a:srgbClr val="0000FF"/>
              </a:solidFill>
            </a:ln>
          </c:spPr>
          <c:marker>
            <c:symbol val="none"/>
          </c:marker>
          <c:xVal>
            <c:numRef>
              <c:f>index!$A$5:$A$1222</c:f>
              <c:numCache>
                <c:formatCode>0.000</c:formatCode>
                <c:ptCount val="1218"/>
                <c:pt idx="0">
                  <c:v>2001.2327173169058</c:v>
                </c:pt>
                <c:pt idx="1">
                  <c:v>2001.2419986310747</c:v>
                </c:pt>
                <c:pt idx="2">
                  <c:v>2001.260479123888</c:v>
                </c:pt>
                <c:pt idx="3">
                  <c:v>2001.2650787132111</c:v>
                </c:pt>
                <c:pt idx="4">
                  <c:v>2001.2721423682408</c:v>
                </c:pt>
                <c:pt idx="5">
                  <c:v>2001.2778918548938</c:v>
                </c:pt>
                <c:pt idx="6">
                  <c:v>2001.2836413415469</c:v>
                </c:pt>
                <c:pt idx="7">
                  <c:v>2001.2836413415469</c:v>
                </c:pt>
                <c:pt idx="8">
                  <c:v>2001.2928405201908</c:v>
                </c:pt>
                <c:pt idx="9">
                  <c:v>2001.3021218343554</c:v>
                </c:pt>
                <c:pt idx="10">
                  <c:v>2001.3160027378508</c:v>
                </c:pt>
                <c:pt idx="11">
                  <c:v>2001.3160027378508</c:v>
                </c:pt>
                <c:pt idx="12">
                  <c:v>2001.3160027378508</c:v>
                </c:pt>
                <c:pt idx="13">
                  <c:v>2001.3298836413414</c:v>
                </c:pt>
                <c:pt idx="14">
                  <c:v>2001.3344832306598</c:v>
                </c:pt>
                <c:pt idx="15">
                  <c:v>2001.3530458589944</c:v>
                </c:pt>
                <c:pt idx="16">
                  <c:v>2001.3530458589944</c:v>
                </c:pt>
                <c:pt idx="17">
                  <c:v>2001.3761259411363</c:v>
                </c:pt>
                <c:pt idx="18">
                  <c:v>2001.3854072552999</c:v>
                </c:pt>
                <c:pt idx="19">
                  <c:v>2001.4039698836455</c:v>
                </c:pt>
                <c:pt idx="20">
                  <c:v>2001.4178507871393</c:v>
                </c:pt>
                <c:pt idx="21">
                  <c:v>2001.4317316906231</c:v>
                </c:pt>
                <c:pt idx="22">
                  <c:v>2001.4409308692677</c:v>
                </c:pt>
                <c:pt idx="23">
                  <c:v>2001.450212183436</c:v>
                </c:pt>
                <c:pt idx="24">
                  <c:v>2001.4548117727611</c:v>
                </c:pt>
                <c:pt idx="25">
                  <c:v>2001.4594934976051</c:v>
                </c:pt>
                <c:pt idx="26">
                  <c:v>2001.4686926762511</c:v>
                </c:pt>
                <c:pt idx="27">
                  <c:v>2001.4825735797401</c:v>
                </c:pt>
                <c:pt idx="28">
                  <c:v>2001.4918548939079</c:v>
                </c:pt>
                <c:pt idx="29">
                  <c:v>2001.5103353867214</c:v>
                </c:pt>
                <c:pt idx="30">
                  <c:v>2001.5288980150578</c:v>
                </c:pt>
                <c:pt idx="31">
                  <c:v>2001.5427789185478</c:v>
                </c:pt>
                <c:pt idx="32">
                  <c:v>2001.5473785078698</c:v>
                </c:pt>
                <c:pt idx="33">
                  <c:v>2001.561259411362</c:v>
                </c:pt>
                <c:pt idx="34">
                  <c:v>2001.5658590006904</c:v>
                </c:pt>
                <c:pt idx="35">
                  <c:v>2001.584421629017</c:v>
                </c:pt>
                <c:pt idx="36">
                  <c:v>2001.5983025325074</c:v>
                </c:pt>
                <c:pt idx="37">
                  <c:v>2001.6213826146434</c:v>
                </c:pt>
                <c:pt idx="38">
                  <c:v>2001.6306639288159</c:v>
                </c:pt>
                <c:pt idx="39">
                  <c:v>2001.649144421629</c:v>
                </c:pt>
                <c:pt idx="40">
                  <c:v>2001.6538261464748</c:v>
                </c:pt>
                <c:pt idx="41">
                  <c:v>2001.6723066392826</c:v>
                </c:pt>
                <c:pt idx="42">
                  <c:v>2001.6907871321014</c:v>
                </c:pt>
                <c:pt idx="43">
                  <c:v>2001.704668035592</c:v>
                </c:pt>
                <c:pt idx="44">
                  <c:v>2001.7185489390829</c:v>
                </c:pt>
                <c:pt idx="45">
                  <c:v>2001.746392881588</c:v>
                </c:pt>
                <c:pt idx="46">
                  <c:v>2001.7509924709104</c:v>
                </c:pt>
                <c:pt idx="47">
                  <c:v>2001.7787542778908</c:v>
                </c:pt>
                <c:pt idx="48">
                  <c:v>2001.792635181383</c:v>
                </c:pt>
                <c:pt idx="49">
                  <c:v>2001.8065160848735</c:v>
                </c:pt>
                <c:pt idx="50">
                  <c:v>2001.8203969883602</c:v>
                </c:pt>
                <c:pt idx="51">
                  <c:v>2001.8203969883602</c:v>
                </c:pt>
                <c:pt idx="52">
                  <c:v>2001.8481587953456</c:v>
                </c:pt>
                <c:pt idx="53">
                  <c:v>2001.85744010951</c:v>
                </c:pt>
                <c:pt idx="54">
                  <c:v>2001.8852019164956</c:v>
                </c:pt>
                <c:pt idx="55">
                  <c:v>2001.8944010951398</c:v>
                </c:pt>
                <c:pt idx="56">
                  <c:v>2001.9129637234817</c:v>
                </c:pt>
                <c:pt idx="57">
                  <c:v>2001.9129637234817</c:v>
                </c:pt>
                <c:pt idx="58">
                  <c:v>2001.9268446269677</c:v>
                </c:pt>
                <c:pt idx="59">
                  <c:v>2001.9314442162856</c:v>
                </c:pt>
                <c:pt idx="60">
                  <c:v>2001.9592060232717</c:v>
                </c:pt>
                <c:pt idx="61">
                  <c:v>2001.9638056125941</c:v>
                </c:pt>
                <c:pt idx="62">
                  <c:v>2001.9823682409308</c:v>
                </c:pt>
                <c:pt idx="63">
                  <c:v>2001.9869678302573</c:v>
                </c:pt>
                <c:pt idx="64">
                  <c:v>2002.0101300479098</c:v>
                </c:pt>
                <c:pt idx="65">
                  <c:v>2002.0332101300478</c:v>
                </c:pt>
                <c:pt idx="66">
                  <c:v>2002.0470910335387</c:v>
                </c:pt>
                <c:pt idx="67">
                  <c:v>2002.0563723477071</c:v>
                </c:pt>
                <c:pt idx="68">
                  <c:v>2002.0795345653648</c:v>
                </c:pt>
                <c:pt idx="69">
                  <c:v>2002.1026967830253</c:v>
                </c:pt>
                <c:pt idx="70">
                  <c:v>2002.1304585900048</c:v>
                </c:pt>
                <c:pt idx="71">
                  <c:v>2002.1443394934934</c:v>
                </c:pt>
                <c:pt idx="72">
                  <c:v>2002.1443394934934</c:v>
                </c:pt>
                <c:pt idx="73">
                  <c:v>2002.1443394934934</c:v>
                </c:pt>
                <c:pt idx="74">
                  <c:v>2002.1628199863108</c:v>
                </c:pt>
                <c:pt idx="75">
                  <c:v>2002.1767008897998</c:v>
                </c:pt>
                <c:pt idx="76">
                  <c:v>2002.1905817932961</c:v>
                </c:pt>
                <c:pt idx="77">
                  <c:v>2002.1946064339447</c:v>
                </c:pt>
                <c:pt idx="78">
                  <c:v>2002.2044626967829</c:v>
                </c:pt>
                <c:pt idx="79">
                  <c:v>2002.2137440109498</c:v>
                </c:pt>
                <c:pt idx="80">
                  <c:v>2002.2137440109498</c:v>
                </c:pt>
                <c:pt idx="81">
                  <c:v>2002.2183436002751</c:v>
                </c:pt>
                <c:pt idx="82">
                  <c:v>2002.2276249144422</c:v>
                </c:pt>
                <c:pt idx="83">
                  <c:v>2002.2322245037647</c:v>
                </c:pt>
                <c:pt idx="84">
                  <c:v>2002.2415058179329</c:v>
                </c:pt>
                <c:pt idx="85">
                  <c:v>2002.2415058179329</c:v>
                </c:pt>
                <c:pt idx="86">
                  <c:v>2002.2461054072601</c:v>
                </c:pt>
                <c:pt idx="87">
                  <c:v>2002.2553867214237</c:v>
                </c:pt>
                <c:pt idx="88">
                  <c:v>2002.2645859000711</c:v>
                </c:pt>
                <c:pt idx="89">
                  <c:v>2002.2738672142368</c:v>
                </c:pt>
                <c:pt idx="90">
                  <c:v>2002.2784668035592</c:v>
                </c:pt>
                <c:pt idx="91">
                  <c:v>2002.2831485283991</c:v>
                </c:pt>
                <c:pt idx="92">
                  <c:v>2002.2877481177277</c:v>
                </c:pt>
                <c:pt idx="93">
                  <c:v>2002.2923477070499</c:v>
                </c:pt>
                <c:pt idx="94">
                  <c:v>2002.3062286105408</c:v>
                </c:pt>
                <c:pt idx="95">
                  <c:v>2002.3155099247147</c:v>
                </c:pt>
                <c:pt idx="96">
                  <c:v>2002.3155099247147</c:v>
                </c:pt>
                <c:pt idx="97">
                  <c:v>2002.3247912388729</c:v>
                </c:pt>
                <c:pt idx="98">
                  <c:v>2002.3386721423683</c:v>
                </c:pt>
                <c:pt idx="99">
                  <c:v>2002.3478713210131</c:v>
                </c:pt>
                <c:pt idx="100">
                  <c:v>2002.3710335386681</c:v>
                </c:pt>
                <c:pt idx="101">
                  <c:v>2002.3803148528327</c:v>
                </c:pt>
                <c:pt idx="102">
                  <c:v>2002.3895961670089</c:v>
                </c:pt>
                <c:pt idx="103">
                  <c:v>2002.394195756327</c:v>
                </c:pt>
                <c:pt idx="104">
                  <c:v>2002.4034770705</c:v>
                </c:pt>
                <c:pt idx="105">
                  <c:v>2002.4219575633131</c:v>
                </c:pt>
                <c:pt idx="106">
                  <c:v>2002.4404380561248</c:v>
                </c:pt>
                <c:pt idx="107">
                  <c:v>2002.4497193702989</c:v>
                </c:pt>
                <c:pt idx="108">
                  <c:v>2002.4543189596125</c:v>
                </c:pt>
                <c:pt idx="109">
                  <c:v>2002.4543189596125</c:v>
                </c:pt>
                <c:pt idx="110">
                  <c:v>2002.4543189596125</c:v>
                </c:pt>
                <c:pt idx="111">
                  <c:v>2002.4728815879535</c:v>
                </c:pt>
                <c:pt idx="112">
                  <c:v>2002.4867624914461</c:v>
                </c:pt>
                <c:pt idx="113">
                  <c:v>2002.500643394935</c:v>
                </c:pt>
                <c:pt idx="114">
                  <c:v>2002.5145242984217</c:v>
                </c:pt>
                <c:pt idx="115">
                  <c:v>2002.5330047912389</c:v>
                </c:pt>
                <c:pt idx="116">
                  <c:v>2002.5468856947311</c:v>
                </c:pt>
                <c:pt idx="117">
                  <c:v>2002.5607665982204</c:v>
                </c:pt>
                <c:pt idx="118">
                  <c:v>2002.5746475017108</c:v>
                </c:pt>
                <c:pt idx="119">
                  <c:v>2002.5885284052019</c:v>
                </c:pt>
                <c:pt idx="120">
                  <c:v>2002.6024093086926</c:v>
                </c:pt>
                <c:pt idx="121">
                  <c:v>2002.6162902121828</c:v>
                </c:pt>
                <c:pt idx="122">
                  <c:v>2002.6301711156741</c:v>
                </c:pt>
                <c:pt idx="123">
                  <c:v>2002.6394524298398</c:v>
                </c:pt>
                <c:pt idx="124">
                  <c:v>2002.6440520191609</c:v>
                </c:pt>
                <c:pt idx="125">
                  <c:v>2002.6533333333255</c:v>
                </c:pt>
                <c:pt idx="126">
                  <c:v>2002.6579329226556</c:v>
                </c:pt>
                <c:pt idx="127">
                  <c:v>2002.6672142368161</c:v>
                </c:pt>
                <c:pt idx="128">
                  <c:v>2002.6764134154678</c:v>
                </c:pt>
                <c:pt idx="129">
                  <c:v>2002.6856947296371</c:v>
                </c:pt>
                <c:pt idx="130">
                  <c:v>2002.6902943189521</c:v>
                </c:pt>
                <c:pt idx="131">
                  <c:v>2002.6949760438004</c:v>
                </c:pt>
                <c:pt idx="132">
                  <c:v>2002.7041752224504</c:v>
                </c:pt>
                <c:pt idx="133">
                  <c:v>2002.7088569473003</c:v>
                </c:pt>
                <c:pt idx="134">
                  <c:v>2002.7181382614647</c:v>
                </c:pt>
                <c:pt idx="135">
                  <c:v>2002.7273374401111</c:v>
                </c:pt>
                <c:pt idx="136">
                  <c:v>2002.7320191649555</c:v>
                </c:pt>
                <c:pt idx="137">
                  <c:v>2002.7320191649555</c:v>
                </c:pt>
                <c:pt idx="138">
                  <c:v>2002.7366187542821</c:v>
                </c:pt>
                <c:pt idx="139">
                  <c:v>2002.7459000684462</c:v>
                </c:pt>
                <c:pt idx="140">
                  <c:v>2002.755099247091</c:v>
                </c:pt>
                <c:pt idx="141">
                  <c:v>2002.7597809719371</c:v>
                </c:pt>
                <c:pt idx="142">
                  <c:v>2002.7689801505819</c:v>
                </c:pt>
                <c:pt idx="143">
                  <c:v>2002.7736618754277</c:v>
                </c:pt>
                <c:pt idx="144">
                  <c:v>2002.7782614647558</c:v>
                </c:pt>
                <c:pt idx="145">
                  <c:v>2002.782861054073</c:v>
                </c:pt>
                <c:pt idx="146">
                  <c:v>2002.7875427789186</c:v>
                </c:pt>
                <c:pt idx="147">
                  <c:v>2002.7967419575634</c:v>
                </c:pt>
                <c:pt idx="148">
                  <c:v>2002.8014236824092</c:v>
                </c:pt>
                <c:pt idx="149">
                  <c:v>2002.8199041752225</c:v>
                </c:pt>
                <c:pt idx="150">
                  <c:v>2002.8337850787132</c:v>
                </c:pt>
                <c:pt idx="151">
                  <c:v>2002.8383846680356</c:v>
                </c:pt>
                <c:pt idx="152">
                  <c:v>2002.8430663928798</c:v>
                </c:pt>
                <c:pt idx="153">
                  <c:v>2002.8430663928798</c:v>
                </c:pt>
                <c:pt idx="154">
                  <c:v>2002.8569472963698</c:v>
                </c:pt>
                <c:pt idx="155">
                  <c:v>2002.8661464750148</c:v>
                </c:pt>
                <c:pt idx="156">
                  <c:v>2002.875427789186</c:v>
                </c:pt>
                <c:pt idx="157">
                  <c:v>2002.8847091033538</c:v>
                </c:pt>
                <c:pt idx="158">
                  <c:v>2002.8984257357974</c:v>
                </c:pt>
                <c:pt idx="159">
                  <c:v>2002.9025325119778</c:v>
                </c:pt>
                <c:pt idx="160">
                  <c:v>2002.9170704996611</c:v>
                </c:pt>
                <c:pt idx="161">
                  <c:v>2002.9216700889801</c:v>
                </c:pt>
                <c:pt idx="162">
                  <c:v>2002.9448323066392</c:v>
                </c:pt>
                <c:pt idx="163">
                  <c:v>2002.9541136208077</c:v>
                </c:pt>
                <c:pt idx="164">
                  <c:v>2002.9633127994498</c:v>
                </c:pt>
                <c:pt idx="165">
                  <c:v>2002.9771937029461</c:v>
                </c:pt>
                <c:pt idx="166">
                  <c:v>2002.9818754277944</c:v>
                </c:pt>
                <c:pt idx="167">
                  <c:v>2003.0003559206061</c:v>
                </c:pt>
                <c:pt idx="168">
                  <c:v>2003.0188364134156</c:v>
                </c:pt>
                <c:pt idx="169">
                  <c:v>2003.0327173169048</c:v>
                </c:pt>
                <c:pt idx="170">
                  <c:v>2003.0558795345653</c:v>
                </c:pt>
                <c:pt idx="171">
                  <c:v>2003.0605612594109</c:v>
                </c:pt>
                <c:pt idx="172">
                  <c:v>2003.0646680355908</c:v>
                </c:pt>
                <c:pt idx="173">
                  <c:v>2003.0697604380562</c:v>
                </c:pt>
                <c:pt idx="174">
                  <c:v>2003.0790417522251</c:v>
                </c:pt>
                <c:pt idx="175">
                  <c:v>2003.0836413415468</c:v>
                </c:pt>
                <c:pt idx="176">
                  <c:v>2003.0929226557148</c:v>
                </c:pt>
                <c:pt idx="177">
                  <c:v>2003.1022039698828</c:v>
                </c:pt>
                <c:pt idx="178">
                  <c:v>2003.1206844626981</c:v>
                </c:pt>
                <c:pt idx="179">
                  <c:v>2003.1299657768652</c:v>
                </c:pt>
                <c:pt idx="180">
                  <c:v>2003.1391649555098</c:v>
                </c:pt>
                <c:pt idx="181">
                  <c:v>2003.1530458589939</c:v>
                </c:pt>
                <c:pt idx="182">
                  <c:v>2003.1669267624914</c:v>
                </c:pt>
                <c:pt idx="183">
                  <c:v>2003.1762080766598</c:v>
                </c:pt>
                <c:pt idx="184">
                  <c:v>2003.1900889801507</c:v>
                </c:pt>
                <c:pt idx="185">
                  <c:v>2003.1900889801507</c:v>
                </c:pt>
                <c:pt idx="186">
                  <c:v>2003.1993702943116</c:v>
                </c:pt>
                <c:pt idx="187">
                  <c:v>2003.2039698836413</c:v>
                </c:pt>
                <c:pt idx="188">
                  <c:v>2003.208569472969</c:v>
                </c:pt>
                <c:pt idx="189">
                  <c:v>2003.21325119781</c:v>
                </c:pt>
                <c:pt idx="190">
                  <c:v>2003.2317316906231</c:v>
                </c:pt>
                <c:pt idx="191">
                  <c:v>2003.2548939082819</c:v>
                </c:pt>
                <c:pt idx="192">
                  <c:v>2003.2826557152678</c:v>
                </c:pt>
                <c:pt idx="193">
                  <c:v>2003.301136208072</c:v>
                </c:pt>
                <c:pt idx="194">
                  <c:v>2003.31961670089</c:v>
                </c:pt>
                <c:pt idx="195">
                  <c:v>2003.3288980150578</c:v>
                </c:pt>
                <c:pt idx="196">
                  <c:v>2003.3427789185478</c:v>
                </c:pt>
                <c:pt idx="197">
                  <c:v>2003.3520602327158</c:v>
                </c:pt>
                <c:pt idx="198">
                  <c:v>2003.365941136208</c:v>
                </c:pt>
                <c:pt idx="199">
                  <c:v>2003.384421629017</c:v>
                </c:pt>
                <c:pt idx="200">
                  <c:v>2003.3937029431895</c:v>
                </c:pt>
                <c:pt idx="201">
                  <c:v>2003.412183436003</c:v>
                </c:pt>
                <c:pt idx="202">
                  <c:v>2003.4260643394935</c:v>
                </c:pt>
                <c:pt idx="203">
                  <c:v>2003.4399452429843</c:v>
                </c:pt>
                <c:pt idx="204">
                  <c:v>2003.4446269678299</c:v>
                </c:pt>
                <c:pt idx="205">
                  <c:v>2003.453826146475</c:v>
                </c:pt>
                <c:pt idx="206">
                  <c:v>2003.4723887748098</c:v>
                </c:pt>
                <c:pt idx="207">
                  <c:v>2003.4723887748098</c:v>
                </c:pt>
                <c:pt idx="208">
                  <c:v>2003.4815879534565</c:v>
                </c:pt>
                <c:pt idx="209">
                  <c:v>2003.4954688569474</c:v>
                </c:pt>
                <c:pt idx="210">
                  <c:v>2003.5001505817961</c:v>
                </c:pt>
                <c:pt idx="211">
                  <c:v>2003.509349760438</c:v>
                </c:pt>
                <c:pt idx="212">
                  <c:v>2003.5232306639248</c:v>
                </c:pt>
                <c:pt idx="213">
                  <c:v>2003.5325119780971</c:v>
                </c:pt>
                <c:pt idx="214">
                  <c:v>2003.5371115674195</c:v>
                </c:pt>
                <c:pt idx="215">
                  <c:v>2003.5417932922655</c:v>
                </c:pt>
                <c:pt idx="216">
                  <c:v>2003.546392881588</c:v>
                </c:pt>
                <c:pt idx="217">
                  <c:v>2003.5509924709104</c:v>
                </c:pt>
                <c:pt idx="218">
                  <c:v>2003.5648733744008</c:v>
                </c:pt>
                <c:pt idx="219">
                  <c:v>2003.5695550992511</c:v>
                </c:pt>
                <c:pt idx="220">
                  <c:v>2003.5834360027338</c:v>
                </c:pt>
                <c:pt idx="221">
                  <c:v>2003.5926351813825</c:v>
                </c:pt>
                <c:pt idx="222">
                  <c:v>2003.5926351813825</c:v>
                </c:pt>
                <c:pt idx="223">
                  <c:v>2003.6019164955508</c:v>
                </c:pt>
                <c:pt idx="224">
                  <c:v>2003.6157973990416</c:v>
                </c:pt>
                <c:pt idx="225">
                  <c:v>2003.62039698836</c:v>
                </c:pt>
                <c:pt idx="226">
                  <c:v>2003.638959616701</c:v>
                </c:pt>
                <c:pt idx="227">
                  <c:v>2003.6574401095095</c:v>
                </c:pt>
                <c:pt idx="228">
                  <c:v>2003.6574401095095</c:v>
                </c:pt>
                <c:pt idx="229">
                  <c:v>2003.6667214236861</c:v>
                </c:pt>
                <c:pt idx="230">
                  <c:v>2003.6667214236861</c:v>
                </c:pt>
                <c:pt idx="231">
                  <c:v>2003.6713210129994</c:v>
                </c:pt>
                <c:pt idx="232">
                  <c:v>2003.6713210129994</c:v>
                </c:pt>
                <c:pt idx="233">
                  <c:v>2003.6759206023248</c:v>
                </c:pt>
                <c:pt idx="234">
                  <c:v>2003.6852019164949</c:v>
                </c:pt>
                <c:pt idx="235">
                  <c:v>2003.6898015058148</c:v>
                </c:pt>
                <c:pt idx="236">
                  <c:v>2003.6944832306588</c:v>
                </c:pt>
                <c:pt idx="237">
                  <c:v>2003.6990828199796</c:v>
                </c:pt>
                <c:pt idx="238">
                  <c:v>2003.7129637234812</c:v>
                </c:pt>
                <c:pt idx="239">
                  <c:v>2003.7129637234812</c:v>
                </c:pt>
                <c:pt idx="240">
                  <c:v>2003.7222450376448</c:v>
                </c:pt>
                <c:pt idx="241">
                  <c:v>2003.7315263518128</c:v>
                </c:pt>
                <c:pt idx="242">
                  <c:v>2003.7315263518128</c:v>
                </c:pt>
                <c:pt idx="243">
                  <c:v>2003.7454072553046</c:v>
                </c:pt>
                <c:pt idx="244">
                  <c:v>2003.7454072553046</c:v>
                </c:pt>
                <c:pt idx="245">
                  <c:v>2003.750006844627</c:v>
                </c:pt>
                <c:pt idx="246">
                  <c:v>2003.750006844627</c:v>
                </c:pt>
                <c:pt idx="247">
                  <c:v>2003.7638877481181</c:v>
                </c:pt>
                <c:pt idx="248">
                  <c:v>2003.7684873374399</c:v>
                </c:pt>
                <c:pt idx="249">
                  <c:v>2003.7731690622861</c:v>
                </c:pt>
                <c:pt idx="250">
                  <c:v>2003.7823682409298</c:v>
                </c:pt>
                <c:pt idx="251">
                  <c:v>2003.7870499657781</c:v>
                </c:pt>
                <c:pt idx="252">
                  <c:v>2003.7870499657781</c:v>
                </c:pt>
                <c:pt idx="253">
                  <c:v>2003.8009308692676</c:v>
                </c:pt>
                <c:pt idx="254">
                  <c:v>2003.8101300479098</c:v>
                </c:pt>
                <c:pt idx="255">
                  <c:v>2003.8148117727583</c:v>
                </c:pt>
                <c:pt idx="256">
                  <c:v>2003.8332922655698</c:v>
                </c:pt>
                <c:pt idx="257">
                  <c:v>2003.8517727583846</c:v>
                </c:pt>
                <c:pt idx="258">
                  <c:v>2003.8610540725529</c:v>
                </c:pt>
                <c:pt idx="259">
                  <c:v>2003.8749349760378</c:v>
                </c:pt>
                <c:pt idx="260">
                  <c:v>2003.8888158795346</c:v>
                </c:pt>
                <c:pt idx="261">
                  <c:v>2003.9026967830291</c:v>
                </c:pt>
                <c:pt idx="262">
                  <c:v>2003.9119780971937</c:v>
                </c:pt>
                <c:pt idx="263">
                  <c:v>2003.9211772758379</c:v>
                </c:pt>
                <c:pt idx="264">
                  <c:v>2003.9304585900068</c:v>
                </c:pt>
                <c:pt idx="265">
                  <c:v>2003.9350581793301</c:v>
                </c:pt>
                <c:pt idx="266">
                  <c:v>2003.9443394934976</c:v>
                </c:pt>
                <c:pt idx="267">
                  <c:v>2003.9489390828201</c:v>
                </c:pt>
                <c:pt idx="268">
                  <c:v>2003.9582203969878</c:v>
                </c:pt>
                <c:pt idx="269">
                  <c:v>2003.9721013004801</c:v>
                </c:pt>
                <c:pt idx="270">
                  <c:v>2003.9767008898016</c:v>
                </c:pt>
                <c:pt idx="271">
                  <c:v>2003.9813826146476</c:v>
                </c:pt>
                <c:pt idx="272">
                  <c:v>2003.9952635181382</c:v>
                </c:pt>
                <c:pt idx="273">
                  <c:v>2003.9998631074611</c:v>
                </c:pt>
                <c:pt idx="274">
                  <c:v>2004.0044626967829</c:v>
                </c:pt>
                <c:pt idx="275">
                  <c:v>2004.0183436002737</c:v>
                </c:pt>
                <c:pt idx="276">
                  <c:v>2004.02302532512</c:v>
                </c:pt>
                <c:pt idx="277">
                  <c:v>2004.0323066392878</c:v>
                </c:pt>
                <c:pt idx="278">
                  <c:v>2004.0415058179328</c:v>
                </c:pt>
                <c:pt idx="279">
                  <c:v>2004.0507871321013</c:v>
                </c:pt>
                <c:pt idx="280">
                  <c:v>2004.0646680355908</c:v>
                </c:pt>
                <c:pt idx="281">
                  <c:v>2004.0831485283977</c:v>
                </c:pt>
                <c:pt idx="282">
                  <c:v>2004.0970294318959</c:v>
                </c:pt>
                <c:pt idx="283">
                  <c:v>2004.1017111567419</c:v>
                </c:pt>
                <c:pt idx="284">
                  <c:v>2004.110910335382</c:v>
                </c:pt>
                <c:pt idx="285">
                  <c:v>2004.1155920602371</c:v>
                </c:pt>
                <c:pt idx="286">
                  <c:v>2004.1247912388721</c:v>
                </c:pt>
                <c:pt idx="287">
                  <c:v>2004.1294729637234</c:v>
                </c:pt>
                <c:pt idx="288">
                  <c:v>2004.1433538672143</c:v>
                </c:pt>
                <c:pt idx="289">
                  <c:v>2004.1525530458589</c:v>
                </c:pt>
                <c:pt idx="290">
                  <c:v>2004.1664339493498</c:v>
                </c:pt>
                <c:pt idx="291">
                  <c:v>2004.1757152635182</c:v>
                </c:pt>
                <c:pt idx="292">
                  <c:v>2004.1757152635182</c:v>
                </c:pt>
                <c:pt idx="293">
                  <c:v>2004.180314852832</c:v>
                </c:pt>
                <c:pt idx="294">
                  <c:v>2004.1895961670089</c:v>
                </c:pt>
                <c:pt idx="295">
                  <c:v>2004.2034770704997</c:v>
                </c:pt>
                <c:pt idx="296">
                  <c:v>2004.2266392881611</c:v>
                </c:pt>
                <c:pt idx="297">
                  <c:v>2004.2451197809767</c:v>
                </c:pt>
                <c:pt idx="298">
                  <c:v>2004.2544010951399</c:v>
                </c:pt>
                <c:pt idx="299">
                  <c:v>2004.259000684463</c:v>
                </c:pt>
                <c:pt idx="300">
                  <c:v>2004.259000684463</c:v>
                </c:pt>
                <c:pt idx="301">
                  <c:v>2004.2636002737852</c:v>
                </c:pt>
                <c:pt idx="302">
                  <c:v>2004.2728815879534</c:v>
                </c:pt>
                <c:pt idx="303">
                  <c:v>2004.2774811772761</c:v>
                </c:pt>
                <c:pt idx="304">
                  <c:v>2004.2913620807667</c:v>
                </c:pt>
                <c:pt idx="305">
                  <c:v>2004.2913620807667</c:v>
                </c:pt>
                <c:pt idx="306">
                  <c:v>2004.2960438056125</c:v>
                </c:pt>
                <c:pt idx="307">
                  <c:v>2004.3099247091034</c:v>
                </c:pt>
                <c:pt idx="308">
                  <c:v>2004.3284052019158</c:v>
                </c:pt>
                <c:pt idx="309">
                  <c:v>2004.3468856947311</c:v>
                </c:pt>
                <c:pt idx="310">
                  <c:v>2004.3654483230648</c:v>
                </c:pt>
                <c:pt idx="311">
                  <c:v>2004.3747296372349</c:v>
                </c:pt>
                <c:pt idx="312">
                  <c:v>2004.3839288158708</c:v>
                </c:pt>
                <c:pt idx="313">
                  <c:v>2004.3932101300438</c:v>
                </c:pt>
                <c:pt idx="314">
                  <c:v>2004.4070910335411</c:v>
                </c:pt>
                <c:pt idx="315">
                  <c:v>2004.4070910335411</c:v>
                </c:pt>
                <c:pt idx="316">
                  <c:v>2004.4163723477081</c:v>
                </c:pt>
                <c:pt idx="317">
                  <c:v>2004.4209719370301</c:v>
                </c:pt>
                <c:pt idx="318">
                  <c:v>2004.4209719370301</c:v>
                </c:pt>
                <c:pt idx="319">
                  <c:v>2004.4255715263564</c:v>
                </c:pt>
                <c:pt idx="320">
                  <c:v>2004.4302532511981</c:v>
                </c:pt>
                <c:pt idx="321">
                  <c:v>2004.4441341546878</c:v>
                </c:pt>
                <c:pt idx="322">
                  <c:v>2004.4533333333291</c:v>
                </c:pt>
                <c:pt idx="323">
                  <c:v>2004.4580150581801</c:v>
                </c:pt>
                <c:pt idx="324">
                  <c:v>2004.4672142368195</c:v>
                </c:pt>
                <c:pt idx="325">
                  <c:v>2004.4718959616741</c:v>
                </c:pt>
                <c:pt idx="326">
                  <c:v>2004.4810951403151</c:v>
                </c:pt>
                <c:pt idx="327">
                  <c:v>2004.4903764544829</c:v>
                </c:pt>
                <c:pt idx="328">
                  <c:v>2004.504257357974</c:v>
                </c:pt>
                <c:pt idx="329">
                  <c:v>2004.5088569473003</c:v>
                </c:pt>
                <c:pt idx="330">
                  <c:v>2004.5088569473003</c:v>
                </c:pt>
                <c:pt idx="331">
                  <c:v>2004.5135386721424</c:v>
                </c:pt>
                <c:pt idx="332">
                  <c:v>2004.5274195756328</c:v>
                </c:pt>
                <c:pt idx="333">
                  <c:v>2004.5366187542811</c:v>
                </c:pt>
                <c:pt idx="334">
                  <c:v>2004.5413004791228</c:v>
                </c:pt>
                <c:pt idx="335">
                  <c:v>2004.5459000684464</c:v>
                </c:pt>
                <c:pt idx="336">
                  <c:v>2004.5551813826189</c:v>
                </c:pt>
                <c:pt idx="337">
                  <c:v>2004.5776865160849</c:v>
                </c:pt>
                <c:pt idx="338">
                  <c:v>2004.5982203969843</c:v>
                </c:pt>
                <c:pt idx="339">
                  <c:v>2004.6186721423683</c:v>
                </c:pt>
                <c:pt idx="340">
                  <c:v>2004.6341136208048</c:v>
                </c:pt>
                <c:pt idx="341">
                  <c:v>2004.6648323066347</c:v>
                </c:pt>
                <c:pt idx="342">
                  <c:v>2004.6801916495549</c:v>
                </c:pt>
                <c:pt idx="343">
                  <c:v>2004.6956331279951</c:v>
                </c:pt>
                <c:pt idx="344">
                  <c:v>2004.6904585900022</c:v>
                </c:pt>
                <c:pt idx="345">
                  <c:v>2004.7160848733745</c:v>
                </c:pt>
                <c:pt idx="346">
                  <c:v>2004.7315263518128</c:v>
                </c:pt>
                <c:pt idx="347">
                  <c:v>2004.7417111567431</c:v>
                </c:pt>
                <c:pt idx="348">
                  <c:v>2004.7519780971936</c:v>
                </c:pt>
                <c:pt idx="349">
                  <c:v>2004.7776043805613</c:v>
                </c:pt>
                <c:pt idx="350">
                  <c:v>2004.7981382614648</c:v>
                </c:pt>
                <c:pt idx="351">
                  <c:v>2004.8288569472963</c:v>
                </c:pt>
                <c:pt idx="352">
                  <c:v>2004.8545653661881</c:v>
                </c:pt>
                <c:pt idx="353">
                  <c:v>2004.8801916495552</c:v>
                </c:pt>
                <c:pt idx="354">
                  <c:v>2004.8852840520192</c:v>
                </c:pt>
                <c:pt idx="355">
                  <c:v>2004.9109103353858</c:v>
                </c:pt>
                <c:pt idx="356">
                  <c:v>2004.9417111567461</c:v>
                </c:pt>
                <c:pt idx="357">
                  <c:v>2004.9621629021219</c:v>
                </c:pt>
                <c:pt idx="358">
                  <c:v>2004.9826967830261</c:v>
                </c:pt>
                <c:pt idx="359">
                  <c:v>2005.0083230663929</c:v>
                </c:pt>
                <c:pt idx="360">
                  <c:v>2005.0236824093088</c:v>
                </c:pt>
                <c:pt idx="361">
                  <c:v>2005.0442162902098</c:v>
                </c:pt>
                <c:pt idx="362">
                  <c:v>2005.0698425735798</c:v>
                </c:pt>
                <c:pt idx="363">
                  <c:v>2005.1057357973991</c:v>
                </c:pt>
                <c:pt idx="364">
                  <c:v>2005.121095140315</c:v>
                </c:pt>
                <c:pt idx="365">
                  <c:v>2005.1365366187542</c:v>
                </c:pt>
                <c:pt idx="366">
                  <c:v>2005.167255304586</c:v>
                </c:pt>
                <c:pt idx="367">
                  <c:v>2005.172429842569</c:v>
                </c:pt>
                <c:pt idx="368">
                  <c:v>2005.1928815879528</c:v>
                </c:pt>
                <c:pt idx="369">
                  <c:v>2005.218507871321</c:v>
                </c:pt>
                <c:pt idx="370">
                  <c:v>2005.218507871321</c:v>
                </c:pt>
                <c:pt idx="371">
                  <c:v>2005.2287748117731</c:v>
                </c:pt>
                <c:pt idx="372">
                  <c:v>2005.2441341546878</c:v>
                </c:pt>
                <c:pt idx="373">
                  <c:v>2005.2493086926759</c:v>
                </c:pt>
                <c:pt idx="374">
                  <c:v>2005.2595756331311</c:v>
                </c:pt>
                <c:pt idx="375">
                  <c:v>2005.2800273785078</c:v>
                </c:pt>
                <c:pt idx="376">
                  <c:v>2005.2954688569448</c:v>
                </c:pt>
                <c:pt idx="377">
                  <c:v>2005.321095140315</c:v>
                </c:pt>
                <c:pt idx="378">
                  <c:v>2005.3620807665982</c:v>
                </c:pt>
                <c:pt idx="379">
                  <c:v>2005.3723477070498</c:v>
                </c:pt>
                <c:pt idx="380">
                  <c:v>2005.3826146475008</c:v>
                </c:pt>
                <c:pt idx="381">
                  <c:v>2005.3928815879528</c:v>
                </c:pt>
                <c:pt idx="382">
                  <c:v>2005.418507871321</c:v>
                </c:pt>
                <c:pt idx="383">
                  <c:v>2005.4286926762511</c:v>
                </c:pt>
                <c:pt idx="384">
                  <c:v>2005.4389596167011</c:v>
                </c:pt>
                <c:pt idx="385">
                  <c:v>2005.4594934976051</c:v>
                </c:pt>
                <c:pt idx="386">
                  <c:v>2005.4645859000711</c:v>
                </c:pt>
                <c:pt idx="387">
                  <c:v>2005.469760438056</c:v>
                </c:pt>
                <c:pt idx="388">
                  <c:v>2005.4748528405203</c:v>
                </c:pt>
                <c:pt idx="389">
                  <c:v>2005.4800273785079</c:v>
                </c:pt>
                <c:pt idx="390">
                  <c:v>2005.4902121834359</c:v>
                </c:pt>
                <c:pt idx="391">
                  <c:v>2005.4953867214251</c:v>
                </c:pt>
                <c:pt idx="392">
                  <c:v>2005.5056536618818</c:v>
                </c:pt>
                <c:pt idx="393">
                  <c:v>2005.5159206023272</c:v>
                </c:pt>
                <c:pt idx="394">
                  <c:v>2005.5210130047913</c:v>
                </c:pt>
                <c:pt idx="395">
                  <c:v>2005.5261054072594</c:v>
                </c:pt>
                <c:pt idx="396">
                  <c:v>2005.5312799452431</c:v>
                </c:pt>
                <c:pt idx="397">
                  <c:v>2005.5363723477071</c:v>
                </c:pt>
                <c:pt idx="398">
                  <c:v>2005.5466392881601</c:v>
                </c:pt>
                <c:pt idx="399">
                  <c:v>2005.5518138261464</c:v>
                </c:pt>
                <c:pt idx="400">
                  <c:v>2005.5569062286106</c:v>
                </c:pt>
                <c:pt idx="401">
                  <c:v>2005.5619986310746</c:v>
                </c:pt>
                <c:pt idx="402">
                  <c:v>2005.5876249144408</c:v>
                </c:pt>
                <c:pt idx="403">
                  <c:v>2005.6081587953456</c:v>
                </c:pt>
                <c:pt idx="404">
                  <c:v>2005.6235181382608</c:v>
                </c:pt>
                <c:pt idx="405">
                  <c:v>2005.6286926762491</c:v>
                </c:pt>
                <c:pt idx="406">
                  <c:v>2005.649144421629</c:v>
                </c:pt>
                <c:pt idx="407">
                  <c:v>2005.6645859000685</c:v>
                </c:pt>
                <c:pt idx="408">
                  <c:v>2005.6953045858959</c:v>
                </c:pt>
                <c:pt idx="409">
                  <c:v>2005.7055715263559</c:v>
                </c:pt>
                <c:pt idx="410">
                  <c:v>2005.7158384668035</c:v>
                </c:pt>
                <c:pt idx="411">
                  <c:v>2005.7209308692677</c:v>
                </c:pt>
                <c:pt idx="412">
                  <c:v>2005.7261054072605</c:v>
                </c:pt>
                <c:pt idx="413">
                  <c:v>2005.7311978097193</c:v>
                </c:pt>
                <c:pt idx="414">
                  <c:v>2005.7414647501712</c:v>
                </c:pt>
                <c:pt idx="415">
                  <c:v>2005.7568240930868</c:v>
                </c:pt>
                <c:pt idx="416">
                  <c:v>2005.7773579739903</c:v>
                </c:pt>
                <c:pt idx="417">
                  <c:v>2005.7978918548938</c:v>
                </c:pt>
                <c:pt idx="418">
                  <c:v>2005.8029842573524</c:v>
                </c:pt>
                <c:pt idx="419">
                  <c:v>2005.8235181382609</c:v>
                </c:pt>
                <c:pt idx="420">
                  <c:v>2005.8542368240874</c:v>
                </c:pt>
                <c:pt idx="421">
                  <c:v>2005.8645037645451</c:v>
                </c:pt>
                <c:pt idx="422">
                  <c:v>2005.8747707049959</c:v>
                </c:pt>
                <c:pt idx="423">
                  <c:v>2005.9054893908283</c:v>
                </c:pt>
                <c:pt idx="424">
                  <c:v>2005.9106639288161</c:v>
                </c:pt>
                <c:pt idx="425">
                  <c:v>2005.9157563312863</c:v>
                </c:pt>
                <c:pt idx="426">
                  <c:v>2005.9260232717331</c:v>
                </c:pt>
                <c:pt idx="427">
                  <c:v>2005.9413826146474</c:v>
                </c:pt>
                <c:pt idx="428">
                  <c:v>2005.9465571526434</c:v>
                </c:pt>
                <c:pt idx="429">
                  <c:v>2005.9568240930869</c:v>
                </c:pt>
                <c:pt idx="430">
                  <c:v>2005.9772758384668</c:v>
                </c:pt>
                <c:pt idx="431">
                  <c:v>2005.9875427789186</c:v>
                </c:pt>
                <c:pt idx="432">
                  <c:v>2005.9978097193703</c:v>
                </c:pt>
                <c:pt idx="433">
                  <c:v>2006.0234360027378</c:v>
                </c:pt>
                <c:pt idx="434">
                  <c:v>2006.0490622861055</c:v>
                </c:pt>
                <c:pt idx="435">
                  <c:v>2006.0593292265548</c:v>
                </c:pt>
                <c:pt idx="436">
                  <c:v>2006.0644216290198</c:v>
                </c:pt>
                <c:pt idx="437">
                  <c:v>2006.0695961670101</c:v>
                </c:pt>
                <c:pt idx="438">
                  <c:v>2006.0849555099246</c:v>
                </c:pt>
                <c:pt idx="439">
                  <c:v>2006.0900479123848</c:v>
                </c:pt>
                <c:pt idx="440">
                  <c:v>2006.1105817932971</c:v>
                </c:pt>
                <c:pt idx="441">
                  <c:v>2006.120848733744</c:v>
                </c:pt>
                <c:pt idx="442">
                  <c:v>2006.1362080766598</c:v>
                </c:pt>
                <c:pt idx="443">
                  <c:v>2006.1413826146431</c:v>
                </c:pt>
                <c:pt idx="444">
                  <c:v>2006.1567419575629</c:v>
                </c:pt>
                <c:pt idx="445">
                  <c:v>2006.1670088980104</c:v>
                </c:pt>
                <c:pt idx="446">
                  <c:v>2006.1823682409263</c:v>
                </c:pt>
                <c:pt idx="447">
                  <c:v>2006.2182614647566</c:v>
                </c:pt>
                <c:pt idx="448">
                  <c:v>2006.2336208076658</c:v>
                </c:pt>
                <c:pt idx="449">
                  <c:v>2006.2489801505817</c:v>
                </c:pt>
                <c:pt idx="450">
                  <c:v>2006.2592470910336</c:v>
                </c:pt>
                <c:pt idx="451">
                  <c:v>2006.2695140314852</c:v>
                </c:pt>
                <c:pt idx="452">
                  <c:v>2006.279780971937</c:v>
                </c:pt>
                <c:pt idx="453">
                  <c:v>2006.2900479123878</c:v>
                </c:pt>
                <c:pt idx="454">
                  <c:v>2006.3104996577686</c:v>
                </c:pt>
                <c:pt idx="455">
                  <c:v>2006.3207665982204</c:v>
                </c:pt>
                <c:pt idx="456">
                  <c:v>2006.3207665982204</c:v>
                </c:pt>
                <c:pt idx="457">
                  <c:v>2006.3310191780822</c:v>
                </c:pt>
                <c:pt idx="458">
                  <c:v>2006.3419397260272</c:v>
                </c:pt>
                <c:pt idx="459">
                  <c:v>2006.3501315068447</c:v>
                </c:pt>
                <c:pt idx="460">
                  <c:v>2006.3556136986301</c:v>
                </c:pt>
                <c:pt idx="461">
                  <c:v>2006.3638054794508</c:v>
                </c:pt>
                <c:pt idx="462">
                  <c:v>2006.3692849315048</c:v>
                </c:pt>
                <c:pt idx="463">
                  <c:v>2006.372030136981</c:v>
                </c:pt>
                <c:pt idx="464">
                  <c:v>2006.3802383561592</c:v>
                </c:pt>
                <c:pt idx="465">
                  <c:v>2006.3884356164331</c:v>
                </c:pt>
                <c:pt idx="466">
                  <c:v>2006.3911753424657</c:v>
                </c:pt>
                <c:pt idx="467">
                  <c:v>2006.3939178082192</c:v>
                </c:pt>
                <c:pt idx="468">
                  <c:v>2006.3993753424656</c:v>
                </c:pt>
                <c:pt idx="469">
                  <c:v>2006.4157698630204</c:v>
                </c:pt>
                <c:pt idx="470">
                  <c:v>2006.423961643836</c:v>
                </c:pt>
                <c:pt idx="471">
                  <c:v>2006.4294164383548</c:v>
                </c:pt>
                <c:pt idx="472">
                  <c:v>2006.4294082191748</c:v>
                </c:pt>
                <c:pt idx="473">
                  <c:v>2006.4375972602811</c:v>
                </c:pt>
                <c:pt idx="474">
                  <c:v>2006.4457945205481</c:v>
                </c:pt>
                <c:pt idx="475">
                  <c:v>2006.4458054794559</c:v>
                </c:pt>
                <c:pt idx="476">
                  <c:v>2006.4512602739726</c:v>
                </c:pt>
                <c:pt idx="477">
                  <c:v>2006.4567260273973</c:v>
                </c:pt>
                <c:pt idx="478">
                  <c:v>2006.4621972602761</c:v>
                </c:pt>
                <c:pt idx="479">
                  <c:v>2006.470389041096</c:v>
                </c:pt>
                <c:pt idx="480">
                  <c:v>2006.4758465753398</c:v>
                </c:pt>
                <c:pt idx="481">
                  <c:v>2006.4785753424712</c:v>
                </c:pt>
                <c:pt idx="482">
                  <c:v>2006.4867780821969</c:v>
                </c:pt>
                <c:pt idx="483">
                  <c:v>2006.4895041095901</c:v>
                </c:pt>
                <c:pt idx="484">
                  <c:v>2006.500430136982</c:v>
                </c:pt>
                <c:pt idx="485">
                  <c:v>2006.5086356164384</c:v>
                </c:pt>
                <c:pt idx="486">
                  <c:v>2006.5141068493097</c:v>
                </c:pt>
                <c:pt idx="487">
                  <c:v>2006.5222986301358</c:v>
                </c:pt>
                <c:pt idx="488">
                  <c:v>2006.5277698630161</c:v>
                </c:pt>
                <c:pt idx="489">
                  <c:v>2006.530509589041</c:v>
                </c:pt>
                <c:pt idx="490">
                  <c:v>2006.538709589041</c:v>
                </c:pt>
                <c:pt idx="491">
                  <c:v>2006.5441808219148</c:v>
                </c:pt>
                <c:pt idx="492">
                  <c:v>2006.5496493150679</c:v>
                </c:pt>
                <c:pt idx="493">
                  <c:v>2006.5551068493148</c:v>
                </c:pt>
                <c:pt idx="494">
                  <c:v>2006.5578356164378</c:v>
                </c:pt>
                <c:pt idx="495">
                  <c:v>2006.5632958904098</c:v>
                </c:pt>
                <c:pt idx="496">
                  <c:v>2006.5687671232943</c:v>
                </c:pt>
                <c:pt idx="497">
                  <c:v>2006.5769589041101</c:v>
                </c:pt>
                <c:pt idx="498">
                  <c:v>2006.5824219178016</c:v>
                </c:pt>
                <c:pt idx="499">
                  <c:v>2006.5851506849315</c:v>
                </c:pt>
                <c:pt idx="500">
                  <c:v>2006.5878794520561</c:v>
                </c:pt>
                <c:pt idx="501">
                  <c:v>2006.5960712328758</c:v>
                </c:pt>
                <c:pt idx="502">
                  <c:v>2006.6042739726026</c:v>
                </c:pt>
                <c:pt idx="503">
                  <c:v>2006.604276712324</c:v>
                </c:pt>
                <c:pt idx="504">
                  <c:v>2006.6124739726026</c:v>
                </c:pt>
                <c:pt idx="505">
                  <c:v>2006.6179315068478</c:v>
                </c:pt>
                <c:pt idx="506">
                  <c:v>2006.6233863013651</c:v>
                </c:pt>
                <c:pt idx="507">
                  <c:v>2006.6315917808217</c:v>
                </c:pt>
                <c:pt idx="508">
                  <c:v>2006.6452547945205</c:v>
                </c:pt>
                <c:pt idx="509">
                  <c:v>2006.6561835616437</c:v>
                </c:pt>
                <c:pt idx="510">
                  <c:v>2006.6671095890408</c:v>
                </c:pt>
                <c:pt idx="511">
                  <c:v>2006.6753013698628</c:v>
                </c:pt>
                <c:pt idx="512">
                  <c:v>2006.6834931506849</c:v>
                </c:pt>
                <c:pt idx="513">
                  <c:v>2006.6916849315048</c:v>
                </c:pt>
                <c:pt idx="514">
                  <c:v>2006.6998821917807</c:v>
                </c:pt>
                <c:pt idx="515">
                  <c:v>2006.7026219178078</c:v>
                </c:pt>
                <c:pt idx="516">
                  <c:v>2006.7053589041111</c:v>
                </c:pt>
                <c:pt idx="517">
                  <c:v>2006.7135479452061</c:v>
                </c:pt>
                <c:pt idx="518">
                  <c:v>2006.7190054794519</c:v>
                </c:pt>
                <c:pt idx="519">
                  <c:v>2006.7217178082201</c:v>
                </c:pt>
                <c:pt idx="520">
                  <c:v>2006.7271726027411</c:v>
                </c:pt>
                <c:pt idx="521">
                  <c:v>2006.7271616438361</c:v>
                </c:pt>
                <c:pt idx="522">
                  <c:v>2006.7353506849315</c:v>
                </c:pt>
                <c:pt idx="523">
                  <c:v>2006.7353342465749</c:v>
                </c:pt>
                <c:pt idx="524">
                  <c:v>2006.7408109589028</c:v>
                </c:pt>
                <c:pt idx="525">
                  <c:v>2006.7435506849315</c:v>
                </c:pt>
                <c:pt idx="526">
                  <c:v>2006.7517452054794</c:v>
                </c:pt>
                <c:pt idx="527">
                  <c:v>2006.7599369863008</c:v>
                </c:pt>
                <c:pt idx="528">
                  <c:v>2006.7708739726031</c:v>
                </c:pt>
                <c:pt idx="529">
                  <c:v>2006.7736109589</c:v>
                </c:pt>
                <c:pt idx="530">
                  <c:v>2006.7818</c:v>
                </c:pt>
                <c:pt idx="531">
                  <c:v>2006.7927315068478</c:v>
                </c:pt>
                <c:pt idx="532">
                  <c:v>2006.8063972602761</c:v>
                </c:pt>
                <c:pt idx="533">
                  <c:v>2006.8118547945205</c:v>
                </c:pt>
                <c:pt idx="534">
                  <c:v>2006.8200547945205</c:v>
                </c:pt>
                <c:pt idx="535">
                  <c:v>2006.8282438356148</c:v>
                </c:pt>
                <c:pt idx="536">
                  <c:v>2006.8391671232921</c:v>
                </c:pt>
                <c:pt idx="537">
                  <c:v>2006.8500931506851</c:v>
                </c:pt>
                <c:pt idx="538">
                  <c:v>2006.8528219178036</c:v>
                </c:pt>
                <c:pt idx="539">
                  <c:v>2006.8610273972602</c:v>
                </c:pt>
                <c:pt idx="540">
                  <c:v>2006.8692191780822</c:v>
                </c:pt>
                <c:pt idx="541">
                  <c:v>2006.8774273972599</c:v>
                </c:pt>
                <c:pt idx="542">
                  <c:v>2006.8856301369858</c:v>
                </c:pt>
                <c:pt idx="543">
                  <c:v>2006.8965534246643</c:v>
                </c:pt>
                <c:pt idx="544">
                  <c:v>2006.9074849315068</c:v>
                </c:pt>
                <c:pt idx="545">
                  <c:v>2006.9156712328765</c:v>
                </c:pt>
                <c:pt idx="546">
                  <c:v>2006.9211232876712</c:v>
                </c:pt>
                <c:pt idx="547">
                  <c:v>2006.9265780821988</c:v>
                </c:pt>
                <c:pt idx="548">
                  <c:v>2006.9238410958899</c:v>
                </c:pt>
                <c:pt idx="549">
                  <c:v>2006.9347808219177</c:v>
                </c:pt>
                <c:pt idx="550">
                  <c:v>2006.9402438356158</c:v>
                </c:pt>
                <c:pt idx="551">
                  <c:v>2006.9457041095911</c:v>
                </c:pt>
                <c:pt idx="552">
                  <c:v>2006.9456958904111</c:v>
                </c:pt>
                <c:pt idx="553">
                  <c:v>2006.9511534246631</c:v>
                </c:pt>
                <c:pt idx="554">
                  <c:v>2006.9538958904109</c:v>
                </c:pt>
                <c:pt idx="555">
                  <c:v>2006.9566356164382</c:v>
                </c:pt>
                <c:pt idx="556">
                  <c:v>2006.9648328767098</c:v>
                </c:pt>
                <c:pt idx="557">
                  <c:v>2006.9784904109588</c:v>
                </c:pt>
                <c:pt idx="558">
                  <c:v>2006.9921397260273</c:v>
                </c:pt>
                <c:pt idx="559">
                  <c:v>2006.9975972602804</c:v>
                </c:pt>
                <c:pt idx="560">
                  <c:v>2007.0030547945205</c:v>
                </c:pt>
                <c:pt idx="561">
                  <c:v>2007.0057753424712</c:v>
                </c:pt>
                <c:pt idx="562">
                  <c:v>2007.0139808219178</c:v>
                </c:pt>
                <c:pt idx="563">
                  <c:v>2007.0221726027401</c:v>
                </c:pt>
                <c:pt idx="564">
                  <c:v>2007.0248986301358</c:v>
                </c:pt>
                <c:pt idx="565">
                  <c:v>2007.0330904109578</c:v>
                </c:pt>
                <c:pt idx="566">
                  <c:v>2007.0358328767122</c:v>
                </c:pt>
                <c:pt idx="567">
                  <c:v>2007.041304109589</c:v>
                </c:pt>
                <c:pt idx="568">
                  <c:v>2007.0522219178026</c:v>
                </c:pt>
                <c:pt idx="569">
                  <c:v>2007.0658739726061</c:v>
                </c:pt>
                <c:pt idx="570">
                  <c:v>2007.0740630136986</c:v>
                </c:pt>
                <c:pt idx="571">
                  <c:v>2007.0795205479449</c:v>
                </c:pt>
                <c:pt idx="572">
                  <c:v>2007.0877068493148</c:v>
                </c:pt>
                <c:pt idx="573">
                  <c:v>2007.0904328767069</c:v>
                </c:pt>
                <c:pt idx="574">
                  <c:v>2007.0986356164378</c:v>
                </c:pt>
                <c:pt idx="575">
                  <c:v>2007.1068273972603</c:v>
                </c:pt>
                <c:pt idx="576">
                  <c:v>2007.1003213854258</c:v>
                </c:pt>
                <c:pt idx="577">
                  <c:v>2007.1172705379638</c:v>
                </c:pt>
                <c:pt idx="578">
                  <c:v>2007.1202615648876</c:v>
                </c:pt>
                <c:pt idx="579">
                  <c:v>2007.1282376366698</c:v>
                </c:pt>
                <c:pt idx="580">
                  <c:v>2007.1372107174298</c:v>
                </c:pt>
                <c:pt idx="581">
                  <c:v>2007.1392047353718</c:v>
                </c:pt>
                <c:pt idx="582">
                  <c:v>2007.1511688430528</c:v>
                </c:pt>
                <c:pt idx="583">
                  <c:v>2007.1531628609978</c:v>
                </c:pt>
                <c:pt idx="584">
                  <c:v>2007.1531628609978</c:v>
                </c:pt>
                <c:pt idx="585">
                  <c:v>2007.162135941757</c:v>
                </c:pt>
                <c:pt idx="586">
                  <c:v>2007.1641299596986</c:v>
                </c:pt>
                <c:pt idx="587">
                  <c:v>2007.1641299596986</c:v>
                </c:pt>
                <c:pt idx="588">
                  <c:v>2007.162135941757</c:v>
                </c:pt>
                <c:pt idx="589">
                  <c:v>2007.1701120135365</c:v>
                </c:pt>
                <c:pt idx="590">
                  <c:v>2007.1760940673798</c:v>
                </c:pt>
                <c:pt idx="591">
                  <c:v>2007.1780880853248</c:v>
                </c:pt>
                <c:pt idx="592">
                  <c:v>2007.1870611660861</c:v>
                </c:pt>
                <c:pt idx="593">
                  <c:v>2007.1900521930029</c:v>
                </c:pt>
                <c:pt idx="594">
                  <c:v>2007.1980282647878</c:v>
                </c:pt>
                <c:pt idx="595">
                  <c:v>2007.2060043365725</c:v>
                </c:pt>
                <c:pt idx="596">
                  <c:v>2007.219962462201</c:v>
                </c:pt>
                <c:pt idx="597">
                  <c:v>2007.2309295608995</c:v>
                </c:pt>
                <c:pt idx="598">
                  <c:v>2007.2369116147381</c:v>
                </c:pt>
                <c:pt idx="599">
                  <c:v>2007.2418966596028</c:v>
                </c:pt>
                <c:pt idx="600">
                  <c:v>2007.2508697403657</c:v>
                </c:pt>
                <c:pt idx="601">
                  <c:v>2007.2508697403657</c:v>
                </c:pt>
                <c:pt idx="602">
                  <c:v>2007.2648278659842</c:v>
                </c:pt>
                <c:pt idx="603">
                  <c:v>2007.2757949646923</c:v>
                </c:pt>
                <c:pt idx="604">
                  <c:v>2007.2807800095536</c:v>
                </c:pt>
                <c:pt idx="605">
                  <c:v>2007.2947381351748</c:v>
                </c:pt>
                <c:pt idx="606">
                  <c:v>2007.3176693415624</c:v>
                </c:pt>
                <c:pt idx="607">
                  <c:v>2007.3396035389649</c:v>
                </c:pt>
                <c:pt idx="608">
                  <c:v>2007.3505706376693</c:v>
                </c:pt>
                <c:pt idx="609">
                  <c:v>2007.3705108171298</c:v>
                </c:pt>
                <c:pt idx="610">
                  <c:v>2007.3754958619959</c:v>
                </c:pt>
                <c:pt idx="611">
                  <c:v>2007.3864629607001</c:v>
                </c:pt>
                <c:pt idx="612">
                  <c:v>2007.3954360414548</c:v>
                </c:pt>
                <c:pt idx="613">
                  <c:v>2007.4034121132424</c:v>
                </c:pt>
                <c:pt idx="614">
                  <c:v>2007.409394167081</c:v>
                </c:pt>
                <c:pt idx="615">
                  <c:v>2007.4233522927041</c:v>
                </c:pt>
                <c:pt idx="616">
                  <c:v>2007.4393044362735</c:v>
                </c:pt>
                <c:pt idx="617">
                  <c:v>2007.456253588816</c:v>
                </c:pt>
                <c:pt idx="618">
                  <c:v>2007.46722068752</c:v>
                </c:pt>
                <c:pt idx="619">
                  <c:v>2007.4981279656861</c:v>
                </c:pt>
                <c:pt idx="620">
                  <c:v>2007.5031130105506</c:v>
                </c:pt>
                <c:pt idx="621">
                  <c:v>2007.5090950643901</c:v>
                </c:pt>
                <c:pt idx="622">
                  <c:v>2007.5120860913078</c:v>
                </c:pt>
                <c:pt idx="623">
                  <c:v>2007.514080109255</c:v>
                </c:pt>
                <c:pt idx="624">
                  <c:v>2007.5310292617969</c:v>
                </c:pt>
                <c:pt idx="625">
                  <c:v>2007.54498738742</c:v>
                </c:pt>
                <c:pt idx="626">
                  <c:v>2007.5619365399548</c:v>
                </c:pt>
                <c:pt idx="627">
                  <c:v>2007.575894665586</c:v>
                </c:pt>
                <c:pt idx="628">
                  <c:v>2007.5838707373698</c:v>
                </c:pt>
                <c:pt idx="629">
                  <c:v>2007.5948378360695</c:v>
                </c:pt>
                <c:pt idx="630">
                  <c:v>2007.6087959617014</c:v>
                </c:pt>
                <c:pt idx="631">
                  <c:v>2007.6227540873199</c:v>
                </c:pt>
                <c:pt idx="632">
                  <c:v>2007.642694266782</c:v>
                </c:pt>
                <c:pt idx="633">
                  <c:v>2007.6586464103498</c:v>
                </c:pt>
                <c:pt idx="634">
                  <c:v>2007.6785865898128</c:v>
                </c:pt>
                <c:pt idx="635">
                  <c:v>2007.6895536885181</c:v>
                </c:pt>
                <c:pt idx="636">
                  <c:v>2007.7084968590048</c:v>
                </c:pt>
                <c:pt idx="637">
                  <c:v>2007.7204609666821</c:v>
                </c:pt>
                <c:pt idx="638">
                  <c:v>2007.7204609666821</c:v>
                </c:pt>
                <c:pt idx="639">
                  <c:v>2007.7254460115448</c:v>
                </c:pt>
                <c:pt idx="640">
                  <c:v>2007.7314280653848</c:v>
                </c:pt>
                <c:pt idx="641">
                  <c:v>2007.7364131102515</c:v>
                </c:pt>
                <c:pt idx="642">
                  <c:v>2007.7394041371708</c:v>
                </c:pt>
                <c:pt idx="643">
                  <c:v>2007.7394041371708</c:v>
                </c:pt>
                <c:pt idx="644">
                  <c:v>2007.7593443166277</c:v>
                </c:pt>
                <c:pt idx="645">
                  <c:v>2007.7673203884158</c:v>
                </c:pt>
                <c:pt idx="646">
                  <c:v>2007.7733024422555</c:v>
                </c:pt>
                <c:pt idx="647">
                  <c:v>2007.7862635589056</c:v>
                </c:pt>
                <c:pt idx="648">
                  <c:v>2007.7842695409593</c:v>
                </c:pt>
                <c:pt idx="649">
                  <c:v>2007.792245612744</c:v>
                </c:pt>
                <c:pt idx="650">
                  <c:v>2007.8002216845287</c:v>
                </c:pt>
                <c:pt idx="651">
                  <c:v>2007.812185792206</c:v>
                </c:pt>
                <c:pt idx="652">
                  <c:v>2007.8171708370708</c:v>
                </c:pt>
                <c:pt idx="653">
                  <c:v>2007.8171708370708</c:v>
                </c:pt>
                <c:pt idx="654">
                  <c:v>2007.831128962694</c:v>
                </c:pt>
                <c:pt idx="655">
                  <c:v>2007.831128962694</c:v>
                </c:pt>
                <c:pt idx="656">
                  <c:v>2007.8341199896129</c:v>
                </c:pt>
                <c:pt idx="657">
                  <c:v>2007.8371110165326</c:v>
                </c:pt>
                <c:pt idx="658">
                  <c:v>2007.8480781152366</c:v>
                </c:pt>
                <c:pt idx="659">
                  <c:v>2007.8590452139354</c:v>
                </c:pt>
                <c:pt idx="660">
                  <c:v>2007.8670212857251</c:v>
                </c:pt>
                <c:pt idx="661">
                  <c:v>2007.8700123126428</c:v>
                </c:pt>
                <c:pt idx="662">
                  <c:v>2007.877988384429</c:v>
                </c:pt>
                <c:pt idx="663">
                  <c:v>2007.8919465100453</c:v>
                </c:pt>
                <c:pt idx="664">
                  <c:v>2007.8979285638898</c:v>
                </c:pt>
                <c:pt idx="665">
                  <c:v>2007.9059046356751</c:v>
                </c:pt>
                <c:pt idx="666">
                  <c:v>2007.9088956626001</c:v>
                </c:pt>
                <c:pt idx="667">
                  <c:v>2007.914877716433</c:v>
                </c:pt>
                <c:pt idx="668">
                  <c:v>2007.9198627613011</c:v>
                </c:pt>
                <c:pt idx="669">
                  <c:v>2007.9308298600031</c:v>
                </c:pt>
                <c:pt idx="670">
                  <c:v>2007.936811913841</c:v>
                </c:pt>
                <c:pt idx="671">
                  <c:v>2007.9447879856261</c:v>
                </c:pt>
                <c:pt idx="672">
                  <c:v>2007.9507700394638</c:v>
                </c:pt>
                <c:pt idx="673">
                  <c:v>2007.9587461112485</c:v>
                </c:pt>
                <c:pt idx="674">
                  <c:v>2007.9677191920061</c:v>
                </c:pt>
                <c:pt idx="675">
                  <c:v>2007.9756952637972</c:v>
                </c:pt>
                <c:pt idx="676">
                  <c:v>2007.9836713355755</c:v>
                </c:pt>
                <c:pt idx="677">
                  <c:v>2008.0006204881181</c:v>
                </c:pt>
                <c:pt idx="678">
                  <c:v>2008.0066025419565</c:v>
                </c:pt>
                <c:pt idx="679">
                  <c:v>2008.0115875868219</c:v>
                </c:pt>
                <c:pt idx="680">
                  <c:v>2008.0115875868219</c:v>
                </c:pt>
                <c:pt idx="681">
                  <c:v>2008.0225546855261</c:v>
                </c:pt>
                <c:pt idx="682">
                  <c:v>2008.0225546855261</c:v>
                </c:pt>
                <c:pt idx="683">
                  <c:v>2008.0315277662885</c:v>
                </c:pt>
                <c:pt idx="684">
                  <c:v>2008.0454858919059</c:v>
                </c:pt>
                <c:pt idx="685">
                  <c:v>2008.0504709367708</c:v>
                </c:pt>
                <c:pt idx="686">
                  <c:v>2008.0564529906103</c:v>
                </c:pt>
                <c:pt idx="687">
                  <c:v>2008.0644290623948</c:v>
                </c:pt>
                <c:pt idx="688">
                  <c:v>2008.0704111162336</c:v>
                </c:pt>
                <c:pt idx="689">
                  <c:v>2008.0704111162336</c:v>
                </c:pt>
                <c:pt idx="690">
                  <c:v>2008.0753961611001</c:v>
                </c:pt>
                <c:pt idx="691">
                  <c:v>2008.0843692418548</c:v>
                </c:pt>
                <c:pt idx="692">
                  <c:v>2008.0973303585015</c:v>
                </c:pt>
                <c:pt idx="693">
                  <c:v>2008.1033124123389</c:v>
                </c:pt>
                <c:pt idx="694">
                  <c:v>2008.1222555828338</c:v>
                </c:pt>
                <c:pt idx="695">
                  <c:v>2008.1222555828338</c:v>
                </c:pt>
                <c:pt idx="696">
                  <c:v>2008.1342196905098</c:v>
                </c:pt>
                <c:pt idx="697">
                  <c:v>2008.1392047353718</c:v>
                </c:pt>
                <c:pt idx="698">
                  <c:v>2008.1392047353718</c:v>
                </c:pt>
                <c:pt idx="699">
                  <c:v>2008.1421957622961</c:v>
                </c:pt>
                <c:pt idx="700">
                  <c:v>2008.1481778161328</c:v>
                </c:pt>
                <c:pt idx="701">
                  <c:v>2008.1611389327797</c:v>
                </c:pt>
                <c:pt idx="702">
                  <c:v>2008.1636297062116</c:v>
                </c:pt>
                <c:pt idx="703">
                  <c:v>2008.1831015766302</c:v>
                </c:pt>
                <c:pt idx="704">
                  <c:v>2008.1914586025648</c:v>
                </c:pt>
                <c:pt idx="705">
                  <c:v>2008.2025734470633</c:v>
                </c:pt>
                <c:pt idx="706">
                  <c:v>2008.208089084178</c:v>
                </c:pt>
                <c:pt idx="707">
                  <c:v>2008.2192039286651</c:v>
                </c:pt>
                <c:pt idx="708">
                  <c:v>2008.2331601619712</c:v>
                </c:pt>
                <c:pt idx="709">
                  <c:v>2008.2442750064608</c:v>
                </c:pt>
                <c:pt idx="710">
                  <c:v>2008.255389850952</c:v>
                </c:pt>
                <c:pt idx="711">
                  <c:v>2008.2609054880681</c:v>
                </c:pt>
                <c:pt idx="712">
                  <c:v>2008.2637468768789</c:v>
                </c:pt>
                <c:pt idx="713">
                  <c:v>2008.2776195399329</c:v>
                </c:pt>
                <c:pt idx="714">
                  <c:v>2008.2859765658654</c:v>
                </c:pt>
                <c:pt idx="715">
                  <c:v>2008.2942500215388</c:v>
                </c:pt>
                <c:pt idx="716">
                  <c:v>2008.3026070474714</c:v>
                </c:pt>
                <c:pt idx="717">
                  <c:v>2008.3137218919608</c:v>
                </c:pt>
                <c:pt idx="718">
                  <c:v>2008.3220789178897</c:v>
                </c:pt>
                <c:pt idx="719">
                  <c:v>2008.333193762385</c:v>
                </c:pt>
                <c:pt idx="720">
                  <c:v>2008.3387929697601</c:v>
                </c:pt>
                <c:pt idx="721">
                  <c:v>2008.347066425433</c:v>
                </c:pt>
                <c:pt idx="722">
                  <c:v>2008.3610226587398</c:v>
                </c:pt>
                <c:pt idx="723">
                  <c:v>2008.369379684673</c:v>
                </c:pt>
                <c:pt idx="724">
                  <c:v>2008.3748953217885</c:v>
                </c:pt>
                <c:pt idx="725">
                  <c:v>2008.3860101662801</c:v>
                </c:pt>
                <c:pt idx="726">
                  <c:v>2008.3943671922116</c:v>
                </c:pt>
                <c:pt idx="727">
                  <c:v>2008.4027242181442</c:v>
                </c:pt>
                <c:pt idx="728">
                  <c:v>2008.40823985526</c:v>
                </c:pt>
                <c:pt idx="729">
                  <c:v>2008.4138390626351</c:v>
                </c:pt>
                <c:pt idx="730">
                  <c:v>2008.4193546997501</c:v>
                </c:pt>
                <c:pt idx="731">
                  <c:v>2008.4193546997501</c:v>
                </c:pt>
                <c:pt idx="732">
                  <c:v>2008.4277117256893</c:v>
                </c:pt>
                <c:pt idx="733">
                  <c:v>2008.4360687516198</c:v>
                </c:pt>
                <c:pt idx="734">
                  <c:v>2008.4555406220411</c:v>
                </c:pt>
                <c:pt idx="735">
                  <c:v>2008.474928922202</c:v>
                </c:pt>
                <c:pt idx="736">
                  <c:v>2008.4805281295769</c:v>
                </c:pt>
                <c:pt idx="737">
                  <c:v>2008.4861273369518</c:v>
                </c:pt>
                <c:pt idx="738">
                  <c:v>2008.4916429740674</c:v>
                </c:pt>
                <c:pt idx="739">
                  <c:v>2008.5</c:v>
                </c:pt>
                <c:pt idx="740">
                  <c:v>2008.5055156371161</c:v>
                </c:pt>
                <c:pt idx="741">
                  <c:v>2008.5111148444898</c:v>
                </c:pt>
                <c:pt idx="742">
                  <c:v>2008.508357025933</c:v>
                </c:pt>
                <c:pt idx="743">
                  <c:v>2008.5166304816105</c:v>
                </c:pt>
                <c:pt idx="744">
                  <c:v>2008.5249875075378</c:v>
                </c:pt>
                <c:pt idx="745">
                  <c:v>2008.5287671232954</c:v>
                </c:pt>
                <c:pt idx="746">
                  <c:v>2008.5479452054794</c:v>
                </c:pt>
                <c:pt idx="747">
                  <c:v>2008.5671232876712</c:v>
                </c:pt>
                <c:pt idx="748">
                  <c:v>2008.5863013698629</c:v>
                </c:pt>
                <c:pt idx="749">
                  <c:v>2008.6054794520551</c:v>
                </c:pt>
                <c:pt idx="750">
                  <c:v>2008.6246575342466</c:v>
                </c:pt>
                <c:pt idx="751">
                  <c:v>2008.6438356164331</c:v>
                </c:pt>
                <c:pt idx="752">
                  <c:v>2008.6630136986298</c:v>
                </c:pt>
                <c:pt idx="753">
                  <c:v>2008.682191780822</c:v>
                </c:pt>
                <c:pt idx="754">
                  <c:v>2008.682191780822</c:v>
                </c:pt>
                <c:pt idx="755">
                  <c:v>2008.7013698630137</c:v>
                </c:pt>
                <c:pt idx="756">
                  <c:v>2008.7205479452061</c:v>
                </c:pt>
                <c:pt idx="757">
                  <c:v>2008.7397260273972</c:v>
                </c:pt>
                <c:pt idx="758">
                  <c:v>2008.7589041095891</c:v>
                </c:pt>
                <c:pt idx="759">
                  <c:v>2008.7780821917811</c:v>
                </c:pt>
                <c:pt idx="760">
                  <c:v>2008.7972602739726</c:v>
                </c:pt>
                <c:pt idx="761">
                  <c:v>2008.8164383561602</c:v>
                </c:pt>
                <c:pt idx="762">
                  <c:v>2008.8356164383558</c:v>
                </c:pt>
                <c:pt idx="763">
                  <c:v>2008.8547945205478</c:v>
                </c:pt>
                <c:pt idx="764">
                  <c:v>2008.8739726027397</c:v>
                </c:pt>
                <c:pt idx="765">
                  <c:v>2008.8931506849308</c:v>
                </c:pt>
                <c:pt idx="766">
                  <c:v>2008.9123287671232</c:v>
                </c:pt>
                <c:pt idx="767">
                  <c:v>2008.9315068493152</c:v>
                </c:pt>
                <c:pt idx="768">
                  <c:v>2008.9506849315069</c:v>
                </c:pt>
                <c:pt idx="769">
                  <c:v>2008.9698630137011</c:v>
                </c:pt>
                <c:pt idx="770">
                  <c:v>2008.9890410958899</c:v>
                </c:pt>
                <c:pt idx="771">
                  <c:v>2009.0082191780823</c:v>
                </c:pt>
                <c:pt idx="772">
                  <c:v>2009.0273972602761</c:v>
                </c:pt>
                <c:pt idx="773">
                  <c:v>2009.0465753424705</c:v>
                </c:pt>
                <c:pt idx="774">
                  <c:v>2009.0657534246654</c:v>
                </c:pt>
                <c:pt idx="775">
                  <c:v>2009.084931506844</c:v>
                </c:pt>
                <c:pt idx="776">
                  <c:v>2009.1041095890398</c:v>
                </c:pt>
                <c:pt idx="777">
                  <c:v>2009.1232876712329</c:v>
                </c:pt>
                <c:pt idx="778">
                  <c:v>2009.1424657534246</c:v>
                </c:pt>
                <c:pt idx="779">
                  <c:v>2009.1616438356148</c:v>
                </c:pt>
                <c:pt idx="780">
                  <c:v>2009.1808219178035</c:v>
                </c:pt>
                <c:pt idx="781">
                  <c:v>2009.1917808219148</c:v>
                </c:pt>
                <c:pt idx="782">
                  <c:v>2009.2109589041111</c:v>
                </c:pt>
                <c:pt idx="783">
                  <c:v>2009.2301369862998</c:v>
                </c:pt>
                <c:pt idx="784">
                  <c:v>2009.2493150684932</c:v>
                </c:pt>
                <c:pt idx="785">
                  <c:v>2009.2684931506851</c:v>
                </c:pt>
                <c:pt idx="786">
                  <c:v>2009.2876712328766</c:v>
                </c:pt>
                <c:pt idx="787">
                  <c:v>2009.3068493150686</c:v>
                </c:pt>
                <c:pt idx="788">
                  <c:v>2009.3260273972603</c:v>
                </c:pt>
                <c:pt idx="789">
                  <c:v>2009.345205479452</c:v>
                </c:pt>
                <c:pt idx="790">
                  <c:v>2009.3643835616438</c:v>
                </c:pt>
                <c:pt idx="791">
                  <c:v>2009.3835616438357</c:v>
                </c:pt>
                <c:pt idx="792">
                  <c:v>2009.4027397260281</c:v>
                </c:pt>
                <c:pt idx="793">
                  <c:v>2009.4219178082201</c:v>
                </c:pt>
                <c:pt idx="794">
                  <c:v>2009.4410958904109</c:v>
                </c:pt>
                <c:pt idx="795">
                  <c:v>2009.4602739726031</c:v>
                </c:pt>
                <c:pt idx="796">
                  <c:v>2009.479452054795</c:v>
                </c:pt>
                <c:pt idx="797">
                  <c:v>2009.4986301369859</c:v>
                </c:pt>
                <c:pt idx="798">
                  <c:v>2009.5178082191778</c:v>
                </c:pt>
                <c:pt idx="799">
                  <c:v>2009.53698630137</c:v>
                </c:pt>
                <c:pt idx="800">
                  <c:v>2009.5561643835617</c:v>
                </c:pt>
                <c:pt idx="801">
                  <c:v>2009.5753424657535</c:v>
                </c:pt>
                <c:pt idx="802">
                  <c:v>2009.5945205479409</c:v>
                </c:pt>
                <c:pt idx="803">
                  <c:v>2009.6136986301358</c:v>
                </c:pt>
                <c:pt idx="804">
                  <c:v>2009.632876712325</c:v>
                </c:pt>
                <c:pt idx="805">
                  <c:v>2009.6520547945206</c:v>
                </c:pt>
                <c:pt idx="806">
                  <c:v>2009.6712328767055</c:v>
                </c:pt>
                <c:pt idx="807">
                  <c:v>2009.6904109588961</c:v>
                </c:pt>
                <c:pt idx="808">
                  <c:v>2009.7095890411013</c:v>
                </c:pt>
                <c:pt idx="809">
                  <c:v>2009.7287671232964</c:v>
                </c:pt>
                <c:pt idx="810">
                  <c:v>2009.7479452054795</c:v>
                </c:pt>
                <c:pt idx="811">
                  <c:v>2009.7671232876712</c:v>
                </c:pt>
                <c:pt idx="812">
                  <c:v>2009.7863013698629</c:v>
                </c:pt>
                <c:pt idx="813">
                  <c:v>2009.8054794520551</c:v>
                </c:pt>
                <c:pt idx="814">
                  <c:v>2009.8246575342466</c:v>
                </c:pt>
                <c:pt idx="815">
                  <c:v>2009.8438356164338</c:v>
                </c:pt>
                <c:pt idx="816">
                  <c:v>2009.8630136986299</c:v>
                </c:pt>
                <c:pt idx="817">
                  <c:v>2009.8821917808218</c:v>
                </c:pt>
                <c:pt idx="818">
                  <c:v>2009.9013698630151</c:v>
                </c:pt>
                <c:pt idx="819">
                  <c:v>2009.9205479452098</c:v>
                </c:pt>
                <c:pt idx="820">
                  <c:v>2009.9397260273972</c:v>
                </c:pt>
                <c:pt idx="821">
                  <c:v>2009.9589041095901</c:v>
                </c:pt>
                <c:pt idx="822">
                  <c:v>2009.9780821917811</c:v>
                </c:pt>
                <c:pt idx="823">
                  <c:v>2009.9972602739726</c:v>
                </c:pt>
                <c:pt idx="824">
                  <c:v>2010.0164383561644</c:v>
                </c:pt>
                <c:pt idx="825">
                  <c:v>2010.0356164383559</c:v>
                </c:pt>
                <c:pt idx="826">
                  <c:v>2010.0547945205478</c:v>
                </c:pt>
                <c:pt idx="827">
                  <c:v>2010.07397260274</c:v>
                </c:pt>
                <c:pt idx="828">
                  <c:v>2010.0931506849308</c:v>
                </c:pt>
                <c:pt idx="829">
                  <c:v>2010.1123287671228</c:v>
                </c:pt>
                <c:pt idx="830">
                  <c:v>2010.1315068493109</c:v>
                </c:pt>
                <c:pt idx="831">
                  <c:v>2010.1506849315058</c:v>
                </c:pt>
                <c:pt idx="832">
                  <c:v>2010.1698630136987</c:v>
                </c:pt>
                <c:pt idx="833">
                  <c:v>2010.1890410958861</c:v>
                </c:pt>
                <c:pt idx="834">
                  <c:v>2010.2082191780821</c:v>
                </c:pt>
                <c:pt idx="835">
                  <c:v>2010.2273972602761</c:v>
                </c:pt>
                <c:pt idx="836">
                  <c:v>2010.2465753424715</c:v>
                </c:pt>
                <c:pt idx="837">
                  <c:v>2010.2657534246659</c:v>
                </c:pt>
                <c:pt idx="838">
                  <c:v>2010.2849315068447</c:v>
                </c:pt>
                <c:pt idx="839">
                  <c:v>2010.3041095890408</c:v>
                </c:pt>
                <c:pt idx="840">
                  <c:v>2010.3232876712329</c:v>
                </c:pt>
                <c:pt idx="841">
                  <c:v>2010.3424657534247</c:v>
                </c:pt>
                <c:pt idx="842">
                  <c:v>2010.3616438356148</c:v>
                </c:pt>
                <c:pt idx="843">
                  <c:v>2010.3808219178036</c:v>
                </c:pt>
                <c:pt idx="844">
                  <c:v>2010.4</c:v>
                </c:pt>
                <c:pt idx="845">
                  <c:v>2010.4191780821959</c:v>
                </c:pt>
                <c:pt idx="846">
                  <c:v>2010.4383561643835</c:v>
                </c:pt>
                <c:pt idx="847">
                  <c:v>2010.4575342465753</c:v>
                </c:pt>
                <c:pt idx="848">
                  <c:v>2010.4767123287681</c:v>
                </c:pt>
                <c:pt idx="849">
                  <c:v>2010.4958904109601</c:v>
                </c:pt>
                <c:pt idx="850">
                  <c:v>2010.5150684931511</c:v>
                </c:pt>
                <c:pt idx="851">
                  <c:v>2010.534246575334</c:v>
                </c:pt>
                <c:pt idx="852">
                  <c:v>2010.5534246575276</c:v>
                </c:pt>
                <c:pt idx="853">
                  <c:v>2010.5726027397259</c:v>
                </c:pt>
                <c:pt idx="854">
                  <c:v>2010.5917808219178</c:v>
                </c:pt>
                <c:pt idx="855">
                  <c:v>2010.61095890411</c:v>
                </c:pt>
                <c:pt idx="856">
                  <c:v>2010.6301369862999</c:v>
                </c:pt>
                <c:pt idx="857">
                  <c:v>2010.6493150684928</c:v>
                </c:pt>
                <c:pt idx="858">
                  <c:v>2010.668493150685</c:v>
                </c:pt>
                <c:pt idx="859">
                  <c:v>2010.6876712328758</c:v>
                </c:pt>
                <c:pt idx="860">
                  <c:v>2010.7068493150684</c:v>
                </c:pt>
                <c:pt idx="861">
                  <c:v>2010.7260273972611</c:v>
                </c:pt>
                <c:pt idx="862">
                  <c:v>2010.7452054794521</c:v>
                </c:pt>
                <c:pt idx="863">
                  <c:v>2010.7643835616439</c:v>
                </c:pt>
                <c:pt idx="864">
                  <c:v>2010.783561643836</c:v>
                </c:pt>
                <c:pt idx="865">
                  <c:v>2010.8027397260273</c:v>
                </c:pt>
                <c:pt idx="866">
                  <c:v>2010.8219178082193</c:v>
                </c:pt>
                <c:pt idx="867">
                  <c:v>2010.8410958904108</c:v>
                </c:pt>
                <c:pt idx="868">
                  <c:v>2010.8602739726027</c:v>
                </c:pt>
                <c:pt idx="869">
                  <c:v>2010.8794520547945</c:v>
                </c:pt>
                <c:pt idx="870">
                  <c:v>2010.8986301369848</c:v>
                </c:pt>
                <c:pt idx="871">
                  <c:v>2010.9178082191779</c:v>
                </c:pt>
                <c:pt idx="872">
                  <c:v>2010.9369863013701</c:v>
                </c:pt>
                <c:pt idx="873">
                  <c:v>2010.9561643835657</c:v>
                </c:pt>
                <c:pt idx="874">
                  <c:v>2010.9753424657533</c:v>
                </c:pt>
                <c:pt idx="875">
                  <c:v>2010.9945205479448</c:v>
                </c:pt>
                <c:pt idx="876">
                  <c:v>2011.013698630137</c:v>
                </c:pt>
                <c:pt idx="877">
                  <c:v>2011.0328767123278</c:v>
                </c:pt>
                <c:pt idx="878">
                  <c:v>2011.0520547945205</c:v>
                </c:pt>
                <c:pt idx="879">
                  <c:v>2011.0712328767079</c:v>
                </c:pt>
                <c:pt idx="880">
                  <c:v>2011.0904109588976</c:v>
                </c:pt>
                <c:pt idx="881">
                  <c:v>2011.1095890410961</c:v>
                </c:pt>
                <c:pt idx="882">
                  <c:v>2011.1287671232931</c:v>
                </c:pt>
                <c:pt idx="883">
                  <c:v>2011.1479452054778</c:v>
                </c:pt>
                <c:pt idx="884">
                  <c:v>2011.1671232876708</c:v>
                </c:pt>
                <c:pt idx="885">
                  <c:v>2011.1863013698628</c:v>
                </c:pt>
                <c:pt idx="886">
                  <c:v>2011.2054794520561</c:v>
                </c:pt>
                <c:pt idx="887">
                  <c:v>2011.2246575342465</c:v>
                </c:pt>
                <c:pt idx="888">
                  <c:v>2011.2438356164378</c:v>
                </c:pt>
                <c:pt idx="889">
                  <c:v>2011.2630136986302</c:v>
                </c:pt>
                <c:pt idx="890">
                  <c:v>2011.2821917808219</c:v>
                </c:pt>
                <c:pt idx="891">
                  <c:v>2011.3013698630136</c:v>
                </c:pt>
                <c:pt idx="892">
                  <c:v>2011.3205</c:v>
                </c:pt>
                <c:pt idx="893">
                  <c:v>2011.3397</c:v>
                </c:pt>
                <c:pt idx="894">
                  <c:v>2011.3588999999999</c:v>
                </c:pt>
                <c:pt idx="895">
                  <c:v>2011.3780999999999</c:v>
                </c:pt>
                <c:pt idx="896">
                  <c:v>2011.3972999999999</c:v>
                </c:pt>
                <c:pt idx="897">
                  <c:v>2011.4164000000001</c:v>
                </c:pt>
                <c:pt idx="898">
                  <c:v>2011.4356000000041</c:v>
                </c:pt>
                <c:pt idx="899">
                  <c:v>2011.4548</c:v>
                </c:pt>
                <c:pt idx="900">
                  <c:v>2011.4739999999999</c:v>
                </c:pt>
                <c:pt idx="901">
                  <c:v>2011.4931999999999</c:v>
                </c:pt>
                <c:pt idx="902">
                  <c:v>2011.5122999999999</c:v>
                </c:pt>
                <c:pt idx="903">
                  <c:v>2011.5174537987834</c:v>
                </c:pt>
                <c:pt idx="904">
                  <c:v>2011.5366187542911</c:v>
                </c:pt>
                <c:pt idx="905">
                  <c:v>2011.5557837098011</c:v>
                </c:pt>
                <c:pt idx="906">
                  <c:v>2011.5749486653037</c:v>
                </c:pt>
                <c:pt idx="907">
                  <c:v>2011.5941136208178</c:v>
                </c:pt>
                <c:pt idx="908">
                  <c:v>2011.6132785763209</c:v>
                </c:pt>
                <c:pt idx="909">
                  <c:v>2011.6324435318304</c:v>
                </c:pt>
                <c:pt idx="910">
                  <c:v>2011.6516084873488</c:v>
                </c:pt>
                <c:pt idx="911">
                  <c:v>2011.6707734428587</c:v>
                </c:pt>
                <c:pt idx="912">
                  <c:v>2011.6899383983616</c:v>
                </c:pt>
                <c:pt idx="913">
                  <c:v>2011.7091033538786</c:v>
                </c:pt>
                <c:pt idx="914">
                  <c:v>2011.7282683093886</c:v>
                </c:pt>
                <c:pt idx="915">
                  <c:v>2011.7474332648978</c:v>
                </c:pt>
                <c:pt idx="916">
                  <c:v>2011.7665982204085</c:v>
                </c:pt>
                <c:pt idx="917">
                  <c:v>2011.7857631759211</c:v>
                </c:pt>
                <c:pt idx="918">
                  <c:v>2011.8049281314238</c:v>
                </c:pt>
                <c:pt idx="919">
                  <c:v>2011.8240930869379</c:v>
                </c:pt>
                <c:pt idx="920">
                  <c:v>2011.8432580424478</c:v>
                </c:pt>
                <c:pt idx="921">
                  <c:v>2011.8624229979516</c:v>
                </c:pt>
                <c:pt idx="922">
                  <c:v>2011.8815879534682</c:v>
                </c:pt>
                <c:pt idx="923">
                  <c:v>2011.9007529089781</c:v>
                </c:pt>
                <c:pt idx="924">
                  <c:v>2011.9199178644881</c:v>
                </c:pt>
                <c:pt idx="925">
                  <c:v>2011.9390828199978</c:v>
                </c:pt>
                <c:pt idx="926">
                  <c:v>2011.958247775508</c:v>
                </c:pt>
                <c:pt idx="927">
                  <c:v>2011.9774127310179</c:v>
                </c:pt>
                <c:pt idx="928">
                  <c:v>2011.9965776865345</c:v>
                </c:pt>
                <c:pt idx="929">
                  <c:v>2012.015742642038</c:v>
                </c:pt>
                <c:pt idx="930">
                  <c:v>2012.0349075975478</c:v>
                </c:pt>
                <c:pt idx="931">
                  <c:v>2012.0540725530548</c:v>
                </c:pt>
                <c:pt idx="932">
                  <c:v>2012.0732375085634</c:v>
                </c:pt>
                <c:pt idx="933">
                  <c:v>2012.0924024640776</c:v>
                </c:pt>
                <c:pt idx="934">
                  <c:v>2012.111567419588</c:v>
                </c:pt>
                <c:pt idx="935">
                  <c:v>2012.1307323750948</c:v>
                </c:pt>
                <c:pt idx="936">
                  <c:v>2012.1498973306075</c:v>
                </c:pt>
                <c:pt idx="937">
                  <c:v>2012.1690622861174</c:v>
                </c:pt>
                <c:pt idx="938">
                  <c:v>2012.1882272416274</c:v>
                </c:pt>
                <c:pt idx="939">
                  <c:v>2012.2073921971373</c:v>
                </c:pt>
                <c:pt idx="940">
                  <c:v>2012.2265571526552</c:v>
                </c:pt>
                <c:pt idx="941">
                  <c:v>2012.2457221081581</c:v>
                </c:pt>
                <c:pt idx="942">
                  <c:v>2012.2648870636681</c:v>
                </c:pt>
                <c:pt idx="943">
                  <c:v>2012.2840520191758</c:v>
                </c:pt>
                <c:pt idx="944">
                  <c:v>2012.2874743326488</c:v>
                </c:pt>
                <c:pt idx="945">
                  <c:v>2012.3066392881587</c:v>
                </c:pt>
                <c:pt idx="946">
                  <c:v>2012.3258042436687</c:v>
                </c:pt>
                <c:pt idx="947">
                  <c:v>2012.3449691991786</c:v>
                </c:pt>
                <c:pt idx="948">
                  <c:v>2012.3641341546843</c:v>
                </c:pt>
                <c:pt idx="949">
                  <c:v>2012.3832991101979</c:v>
                </c:pt>
                <c:pt idx="950">
                  <c:v>2012.4024640657085</c:v>
                </c:pt>
                <c:pt idx="951">
                  <c:v>2012.4216290212228</c:v>
                </c:pt>
                <c:pt idx="952">
                  <c:v>2012.4407939767311</c:v>
                </c:pt>
                <c:pt idx="953">
                  <c:v>2012.4599589322381</c:v>
                </c:pt>
                <c:pt idx="954">
                  <c:v>2012.4791238877481</c:v>
                </c:pt>
                <c:pt idx="955">
                  <c:v>2012.498288843258</c:v>
                </c:pt>
                <c:pt idx="956">
                  <c:v>2012.5174537987721</c:v>
                </c:pt>
                <c:pt idx="957">
                  <c:v>2012.5366187542811</c:v>
                </c:pt>
                <c:pt idx="958">
                  <c:v>2012.5557837097945</c:v>
                </c:pt>
                <c:pt idx="959">
                  <c:v>2012.5749486652978</c:v>
                </c:pt>
                <c:pt idx="960">
                  <c:v>2012.5941136208078</c:v>
                </c:pt>
                <c:pt idx="961">
                  <c:v>2012.6132785763095</c:v>
                </c:pt>
                <c:pt idx="962">
                  <c:v>2012.632443531819</c:v>
                </c:pt>
                <c:pt idx="963">
                  <c:v>2012.6516084873374</c:v>
                </c:pt>
                <c:pt idx="964">
                  <c:v>2012.6707734428473</c:v>
                </c:pt>
                <c:pt idx="965">
                  <c:v>2012.6899383983498</c:v>
                </c:pt>
                <c:pt idx="966">
                  <c:v>2012.7091033538672</c:v>
                </c:pt>
                <c:pt idx="967">
                  <c:v>2012.7282683093772</c:v>
                </c:pt>
                <c:pt idx="968">
                  <c:v>2012.7474332648858</c:v>
                </c:pt>
                <c:pt idx="969">
                  <c:v>2012.7665982203971</c:v>
                </c:pt>
                <c:pt idx="970">
                  <c:v>2012.7857631759109</c:v>
                </c:pt>
                <c:pt idx="971">
                  <c:v>2012.8049281314122</c:v>
                </c:pt>
                <c:pt idx="972">
                  <c:v>2012.8240930869258</c:v>
                </c:pt>
                <c:pt idx="973">
                  <c:v>2012.8432580424358</c:v>
                </c:pt>
                <c:pt idx="974">
                  <c:v>2012.8624229979396</c:v>
                </c:pt>
                <c:pt idx="975">
                  <c:v>2012.8815879534566</c:v>
                </c:pt>
                <c:pt idx="976">
                  <c:v>2012.9007529089665</c:v>
                </c:pt>
                <c:pt idx="977">
                  <c:v>2012.9199178644765</c:v>
                </c:pt>
                <c:pt idx="978">
                  <c:v>2012.9390828199848</c:v>
                </c:pt>
                <c:pt idx="979">
                  <c:v>2012.9582477754959</c:v>
                </c:pt>
                <c:pt idx="980">
                  <c:v>2012.9774127310059</c:v>
                </c:pt>
                <c:pt idx="981">
                  <c:v>2012.9965776865217</c:v>
                </c:pt>
                <c:pt idx="982">
                  <c:v>2013.0191780821917</c:v>
                </c:pt>
                <c:pt idx="983">
                  <c:v>2013.0383561643835</c:v>
                </c:pt>
                <c:pt idx="984">
                  <c:v>2013.0575342465754</c:v>
                </c:pt>
                <c:pt idx="985">
                  <c:v>2013.0767123287671</c:v>
                </c:pt>
                <c:pt idx="986">
                  <c:v>2013.0958904109589</c:v>
                </c:pt>
                <c:pt idx="987">
                  <c:v>2013.1150684931511</c:v>
                </c:pt>
                <c:pt idx="988">
                  <c:v>2013.1342465753321</c:v>
                </c:pt>
                <c:pt idx="989">
                  <c:v>2013.1534246575261</c:v>
                </c:pt>
                <c:pt idx="990">
                  <c:v>2013.1726027397258</c:v>
                </c:pt>
                <c:pt idx="991">
                  <c:v>2013.1917808219148</c:v>
                </c:pt>
                <c:pt idx="992">
                  <c:v>2013.2109589041111</c:v>
                </c:pt>
                <c:pt idx="993">
                  <c:v>2013.2301369862998</c:v>
                </c:pt>
                <c:pt idx="994">
                  <c:v>2013.2493150684932</c:v>
                </c:pt>
                <c:pt idx="995">
                  <c:v>2013.2684931506851</c:v>
                </c:pt>
                <c:pt idx="996">
                  <c:v>2013.2876712328766</c:v>
                </c:pt>
                <c:pt idx="997">
                  <c:v>2013.3068493150686</c:v>
                </c:pt>
                <c:pt idx="998">
                  <c:v>2013.3260273972603</c:v>
                </c:pt>
                <c:pt idx="999">
                  <c:v>2013.345205479452</c:v>
                </c:pt>
                <c:pt idx="1000">
                  <c:v>2013.3643835616438</c:v>
                </c:pt>
                <c:pt idx="1001">
                  <c:v>2013.3835616438357</c:v>
                </c:pt>
                <c:pt idx="1002">
                  <c:v>2013.4027397260281</c:v>
                </c:pt>
                <c:pt idx="1003">
                  <c:v>2013.4219178082201</c:v>
                </c:pt>
                <c:pt idx="1004">
                  <c:v>2013.4410958904109</c:v>
                </c:pt>
                <c:pt idx="1005">
                  <c:v>2013.4602739726031</c:v>
                </c:pt>
                <c:pt idx="1006">
                  <c:v>2013.479452054795</c:v>
                </c:pt>
                <c:pt idx="1007">
                  <c:v>2013.4986301369859</c:v>
                </c:pt>
                <c:pt idx="1008">
                  <c:v>2013.5178082191778</c:v>
                </c:pt>
                <c:pt idx="1009">
                  <c:v>2013.53698630137</c:v>
                </c:pt>
                <c:pt idx="1010">
                  <c:v>2013.5561643835617</c:v>
                </c:pt>
                <c:pt idx="1011">
                  <c:v>2013.5753424657535</c:v>
                </c:pt>
                <c:pt idx="1012">
                  <c:v>2013.5945205479409</c:v>
                </c:pt>
                <c:pt idx="1013">
                  <c:v>2013.6136986301358</c:v>
                </c:pt>
                <c:pt idx="1014">
                  <c:v>2013.632876712325</c:v>
                </c:pt>
                <c:pt idx="1015">
                  <c:v>2013.6520547945206</c:v>
                </c:pt>
                <c:pt idx="1016">
                  <c:v>2013.6712328767055</c:v>
                </c:pt>
                <c:pt idx="1017">
                  <c:v>2013.6904109588961</c:v>
                </c:pt>
                <c:pt idx="1018">
                  <c:v>2013.7095890411013</c:v>
                </c:pt>
                <c:pt idx="1019">
                  <c:v>2013.7287671232964</c:v>
                </c:pt>
                <c:pt idx="1020">
                  <c:v>2013.7479452054795</c:v>
                </c:pt>
                <c:pt idx="1021">
                  <c:v>2013.7671232876712</c:v>
                </c:pt>
                <c:pt idx="1022">
                  <c:v>2013.7863013698629</c:v>
                </c:pt>
                <c:pt idx="1023">
                  <c:v>2013.8054794520551</c:v>
                </c:pt>
                <c:pt idx="1024">
                  <c:v>2013.8246575342466</c:v>
                </c:pt>
                <c:pt idx="1025">
                  <c:v>2013.8438356164338</c:v>
                </c:pt>
                <c:pt idx="1026">
                  <c:v>2013.8630136986299</c:v>
                </c:pt>
                <c:pt idx="1027">
                  <c:v>2013.8821917808218</c:v>
                </c:pt>
                <c:pt idx="1028">
                  <c:v>2013.9013698630151</c:v>
                </c:pt>
                <c:pt idx="1029">
                  <c:v>2013.9205479452098</c:v>
                </c:pt>
                <c:pt idx="1030">
                  <c:v>2013.9397260273972</c:v>
                </c:pt>
                <c:pt idx="1031">
                  <c:v>2013.9589041095901</c:v>
                </c:pt>
                <c:pt idx="1032">
                  <c:v>2013.9780821917811</c:v>
                </c:pt>
                <c:pt idx="1033">
                  <c:v>2013.9972602739726</c:v>
                </c:pt>
                <c:pt idx="1034">
                  <c:v>2014.0164383561644</c:v>
                </c:pt>
                <c:pt idx="1035">
                  <c:v>2014.0356164383559</c:v>
                </c:pt>
                <c:pt idx="1036">
                  <c:v>2014.0547945205478</c:v>
                </c:pt>
                <c:pt idx="1037">
                  <c:v>2014.07397260274</c:v>
                </c:pt>
                <c:pt idx="1038">
                  <c:v>2014.0931506849308</c:v>
                </c:pt>
                <c:pt idx="1039">
                  <c:v>2014.1123287671228</c:v>
                </c:pt>
                <c:pt idx="1040">
                  <c:v>2014.1315068493109</c:v>
                </c:pt>
                <c:pt idx="1041">
                  <c:v>2014.1506849315058</c:v>
                </c:pt>
                <c:pt idx="1042">
                  <c:v>2014.1698630136987</c:v>
                </c:pt>
                <c:pt idx="1043">
                  <c:v>2014.1890410958861</c:v>
                </c:pt>
                <c:pt idx="1044">
                  <c:v>2014.2082191780821</c:v>
                </c:pt>
                <c:pt idx="1045">
                  <c:v>2014.2273972602761</c:v>
                </c:pt>
                <c:pt idx="1046">
                  <c:v>2014.2465753424715</c:v>
                </c:pt>
                <c:pt idx="1047">
                  <c:v>2014.2657534246659</c:v>
                </c:pt>
                <c:pt idx="1048">
                  <c:v>2014.2849315068447</c:v>
                </c:pt>
                <c:pt idx="1049">
                  <c:v>2014.3041095890408</c:v>
                </c:pt>
                <c:pt idx="1050">
                  <c:v>2014.3232876712329</c:v>
                </c:pt>
                <c:pt idx="1051">
                  <c:v>2014.3424657534247</c:v>
                </c:pt>
                <c:pt idx="1052">
                  <c:v>2014.3616438356148</c:v>
                </c:pt>
                <c:pt idx="1053">
                  <c:v>2014.3808219178036</c:v>
                </c:pt>
                <c:pt idx="1054">
                  <c:v>2014.4</c:v>
                </c:pt>
                <c:pt idx="1055">
                  <c:v>2014.4191780821959</c:v>
                </c:pt>
                <c:pt idx="1056">
                  <c:v>2014.4383561643835</c:v>
                </c:pt>
                <c:pt idx="1057">
                  <c:v>2014.4575342465753</c:v>
                </c:pt>
                <c:pt idx="1058">
                  <c:v>2014.4767123287681</c:v>
                </c:pt>
                <c:pt idx="1059">
                  <c:v>2014.4958904109601</c:v>
                </c:pt>
                <c:pt idx="1060">
                  <c:v>2014.5150684931511</c:v>
                </c:pt>
                <c:pt idx="1061">
                  <c:v>2014.534246575334</c:v>
                </c:pt>
                <c:pt idx="1062">
                  <c:v>2014.5534246575276</c:v>
                </c:pt>
                <c:pt idx="1063">
                  <c:v>2014.5726027397259</c:v>
                </c:pt>
                <c:pt idx="1064">
                  <c:v>2014.5917808219178</c:v>
                </c:pt>
                <c:pt idx="1065">
                  <c:v>2014.61095890411</c:v>
                </c:pt>
                <c:pt idx="1066">
                  <c:v>2014.6301369862999</c:v>
                </c:pt>
                <c:pt idx="1067">
                  <c:v>2014.6493150684928</c:v>
                </c:pt>
                <c:pt idx="1068">
                  <c:v>2014.668493150685</c:v>
                </c:pt>
                <c:pt idx="1069">
                  <c:v>2014.6876712328758</c:v>
                </c:pt>
                <c:pt idx="1070">
                  <c:v>2014.7068493150684</c:v>
                </c:pt>
                <c:pt idx="1071">
                  <c:v>2014.7095890411013</c:v>
                </c:pt>
                <c:pt idx="1072">
                  <c:v>2014.7287671232964</c:v>
                </c:pt>
                <c:pt idx="1073">
                  <c:v>2014.7479452054795</c:v>
                </c:pt>
                <c:pt idx="1074">
                  <c:v>2014.7671232876712</c:v>
                </c:pt>
                <c:pt idx="1075">
                  <c:v>2014.7863013698629</c:v>
                </c:pt>
                <c:pt idx="1076">
                  <c:v>2014.8054794520551</c:v>
                </c:pt>
                <c:pt idx="1077">
                  <c:v>2014.8246575342466</c:v>
                </c:pt>
                <c:pt idx="1078">
                  <c:v>2014.8438356164338</c:v>
                </c:pt>
                <c:pt idx="1079">
                  <c:v>2014.8630136986299</c:v>
                </c:pt>
                <c:pt idx="1080">
                  <c:v>2014.8821917808218</c:v>
                </c:pt>
                <c:pt idx="1081">
                  <c:v>2014.9013698630151</c:v>
                </c:pt>
                <c:pt idx="1082">
                  <c:v>2014.9205479452098</c:v>
                </c:pt>
                <c:pt idx="1083">
                  <c:v>2014.9397260273972</c:v>
                </c:pt>
                <c:pt idx="1084">
                  <c:v>2014.9589041095901</c:v>
                </c:pt>
                <c:pt idx="1085">
                  <c:v>2014.9780821917811</c:v>
                </c:pt>
                <c:pt idx="1086">
                  <c:v>2014.9972602739726</c:v>
                </c:pt>
                <c:pt idx="1087">
                  <c:v>2015.0191780821917</c:v>
                </c:pt>
                <c:pt idx="1088">
                  <c:v>2015.0383561643835</c:v>
                </c:pt>
                <c:pt idx="1089">
                  <c:v>2015.0575342465754</c:v>
                </c:pt>
                <c:pt idx="1090">
                  <c:v>2015.0767123287671</c:v>
                </c:pt>
                <c:pt idx="1091">
                  <c:v>2015.0958904109589</c:v>
                </c:pt>
                <c:pt idx="1092">
                  <c:v>2015.1150684931511</c:v>
                </c:pt>
                <c:pt idx="1093">
                  <c:v>2015.1342465753321</c:v>
                </c:pt>
                <c:pt idx="1094">
                  <c:v>2015.1534246575261</c:v>
                </c:pt>
                <c:pt idx="1095">
                  <c:v>2015.1726027397258</c:v>
                </c:pt>
                <c:pt idx="1096">
                  <c:v>2015.1917808219148</c:v>
                </c:pt>
                <c:pt idx="1097">
                  <c:v>2015.2109589041111</c:v>
                </c:pt>
                <c:pt idx="1098">
                  <c:v>2015.2301369862998</c:v>
                </c:pt>
                <c:pt idx="1099">
                  <c:v>2015.2493150684932</c:v>
                </c:pt>
                <c:pt idx="1100">
                  <c:v>2015.2684931506851</c:v>
                </c:pt>
                <c:pt idx="1101">
                  <c:v>2015.2876712328766</c:v>
                </c:pt>
                <c:pt idx="1102">
                  <c:v>2015.3068493150686</c:v>
                </c:pt>
                <c:pt idx="1103">
                  <c:v>2015.3260273972603</c:v>
                </c:pt>
                <c:pt idx="1104">
                  <c:v>2015.345205479452</c:v>
                </c:pt>
                <c:pt idx="1105">
                  <c:v>2015.3643835616438</c:v>
                </c:pt>
                <c:pt idx="1106">
                  <c:v>2015.3835616438357</c:v>
                </c:pt>
                <c:pt idx="1107">
                  <c:v>2015.4027397260281</c:v>
                </c:pt>
                <c:pt idx="1108">
                  <c:v>2015.4219178082201</c:v>
                </c:pt>
                <c:pt idx="1109">
                  <c:v>2015.4410958904109</c:v>
                </c:pt>
                <c:pt idx="1110">
                  <c:v>2015.4602739726031</c:v>
                </c:pt>
                <c:pt idx="1111">
                  <c:v>2015.479452054795</c:v>
                </c:pt>
                <c:pt idx="1112">
                  <c:v>2015.4986301369859</c:v>
                </c:pt>
                <c:pt idx="1113">
                  <c:v>2015.5178082191778</c:v>
                </c:pt>
                <c:pt idx="1114">
                  <c:v>2015.53698630137</c:v>
                </c:pt>
                <c:pt idx="1115">
                  <c:v>2015.5561643835617</c:v>
                </c:pt>
                <c:pt idx="1116">
                  <c:v>2015.5753424657535</c:v>
                </c:pt>
                <c:pt idx="1117">
                  <c:v>2015.5945205479409</c:v>
                </c:pt>
                <c:pt idx="1118">
                  <c:v>2015.6136986301358</c:v>
                </c:pt>
                <c:pt idx="1119">
                  <c:v>2015.632876712325</c:v>
                </c:pt>
                <c:pt idx="1120">
                  <c:v>2015.6520547945206</c:v>
                </c:pt>
                <c:pt idx="1121">
                  <c:v>2015.6712328767055</c:v>
                </c:pt>
                <c:pt idx="1122">
                  <c:v>2015.6904109588961</c:v>
                </c:pt>
                <c:pt idx="1123">
                  <c:v>2015.7095890411013</c:v>
                </c:pt>
                <c:pt idx="1124">
                  <c:v>2015.7287671232964</c:v>
                </c:pt>
                <c:pt idx="1125">
                  <c:v>2015.7479452054795</c:v>
                </c:pt>
                <c:pt idx="1126">
                  <c:v>2015.7671232876712</c:v>
                </c:pt>
                <c:pt idx="1127">
                  <c:v>2015.7863013698629</c:v>
                </c:pt>
                <c:pt idx="1128">
                  <c:v>2015.8054794520551</c:v>
                </c:pt>
                <c:pt idx="1129">
                  <c:v>2015.8246575342466</c:v>
                </c:pt>
                <c:pt idx="1130">
                  <c:v>2015.8438356164338</c:v>
                </c:pt>
                <c:pt idx="1131">
                  <c:v>2015.8630136986299</c:v>
                </c:pt>
                <c:pt idx="1132">
                  <c:v>2015.8821917808218</c:v>
                </c:pt>
                <c:pt idx="1133">
                  <c:v>2015.9013698630151</c:v>
                </c:pt>
                <c:pt idx="1134">
                  <c:v>2015.9205479452098</c:v>
                </c:pt>
                <c:pt idx="1135">
                  <c:v>2015.9397260273972</c:v>
                </c:pt>
                <c:pt idx="1136">
                  <c:v>2015.9589041095901</c:v>
                </c:pt>
                <c:pt idx="1137">
                  <c:v>2015.9780821917811</c:v>
                </c:pt>
                <c:pt idx="1138">
                  <c:v>2015.9972602739726</c:v>
                </c:pt>
                <c:pt idx="1139" formatCode="General">
                  <c:v>2016.0191780821917</c:v>
                </c:pt>
                <c:pt idx="1140" formatCode="General">
                  <c:v>2016.0383561643835</c:v>
                </c:pt>
                <c:pt idx="1141" formatCode="General">
                  <c:v>2016.0575342465754</c:v>
                </c:pt>
                <c:pt idx="1142" formatCode="General">
                  <c:v>2016.0767123287671</c:v>
                </c:pt>
                <c:pt idx="1143" formatCode="General">
                  <c:v>2016.0958904109589</c:v>
                </c:pt>
                <c:pt idx="1144" formatCode="General">
                  <c:v>2016.1150684931511</c:v>
                </c:pt>
                <c:pt idx="1145" formatCode="General">
                  <c:v>2016.1342465753321</c:v>
                </c:pt>
                <c:pt idx="1146" formatCode="General">
                  <c:v>2016.1534246575261</c:v>
                </c:pt>
                <c:pt idx="1147" formatCode="General">
                  <c:v>2016.1726027397258</c:v>
                </c:pt>
                <c:pt idx="1148" formatCode="General">
                  <c:v>2016.1917808219148</c:v>
                </c:pt>
                <c:pt idx="1149" formatCode="General">
                  <c:v>2016.2109589041111</c:v>
                </c:pt>
                <c:pt idx="1150" formatCode="General">
                  <c:v>2016.2301369862998</c:v>
                </c:pt>
                <c:pt idx="1151" formatCode="General">
                  <c:v>2016.2493150684932</c:v>
                </c:pt>
                <c:pt idx="1152" formatCode="General">
                  <c:v>2016.2684931506851</c:v>
                </c:pt>
                <c:pt idx="1153" formatCode="General">
                  <c:v>2016.2876712328766</c:v>
                </c:pt>
                <c:pt idx="1154" formatCode="General">
                  <c:v>2016.3068493150686</c:v>
                </c:pt>
                <c:pt idx="1155" formatCode="General">
                  <c:v>2016.3260273972603</c:v>
                </c:pt>
                <c:pt idx="1156" formatCode="General">
                  <c:v>2016.345205479452</c:v>
                </c:pt>
                <c:pt idx="1157" formatCode="General">
                  <c:v>2016.3643835616438</c:v>
                </c:pt>
                <c:pt idx="1158" formatCode="General">
                  <c:v>2016.3835616438357</c:v>
                </c:pt>
                <c:pt idx="1159" formatCode="General">
                  <c:v>2016.4027397260281</c:v>
                </c:pt>
                <c:pt idx="1160" formatCode="General">
                  <c:v>2016.4219178082201</c:v>
                </c:pt>
                <c:pt idx="1161" formatCode="General">
                  <c:v>2016.4410958904109</c:v>
                </c:pt>
                <c:pt idx="1162" formatCode="General">
                  <c:v>2016.4602739726031</c:v>
                </c:pt>
                <c:pt idx="1163" formatCode="General">
                  <c:v>2016.479452054795</c:v>
                </c:pt>
                <c:pt idx="1164" formatCode="General">
                  <c:v>2016.4986301369859</c:v>
                </c:pt>
                <c:pt idx="1165" formatCode="General">
                  <c:v>2016.5178082191778</c:v>
                </c:pt>
                <c:pt idx="1166" formatCode="General">
                  <c:v>2016.53698630137</c:v>
                </c:pt>
              </c:numCache>
            </c:numRef>
          </c:xVal>
          <c:yVal>
            <c:numRef>
              <c:f>index!$M$5:$M$1222</c:f>
              <c:numCache>
                <c:formatCode>General</c:formatCode>
                <c:ptCount val="1218"/>
                <c:pt idx="1139" formatCode="0.000">
                  <c:v>3.7223184595830623</c:v>
                </c:pt>
                <c:pt idx="1140" formatCode="0.000">
                  <c:v>3.6255138202310593</c:v>
                </c:pt>
                <c:pt idx="1141" formatCode="0.000">
                  <c:v>3.7809646887757276</c:v>
                </c:pt>
                <c:pt idx="1142" formatCode="0.000">
                  <c:v>3.4359997132477207</c:v>
                </c:pt>
                <c:pt idx="1143" formatCode="0.000">
                  <c:v>3.6492566074603712</c:v>
                </c:pt>
                <c:pt idx="1144" formatCode="0.000">
                  <c:v>3.5984745991631777</c:v>
                </c:pt>
                <c:pt idx="1145" formatCode="0.000">
                  <c:v>3.4170305315317697</c:v>
                </c:pt>
                <c:pt idx="1146" formatCode="0.000">
                  <c:v>3.5073998900731072</c:v>
                </c:pt>
                <c:pt idx="1147" formatCode="0.000">
                  <c:v>4.0382131277383824</c:v>
                </c:pt>
                <c:pt idx="1148" formatCode="0.000">
                  <c:v>7.9710751401752393</c:v>
                </c:pt>
                <c:pt idx="1149" formatCode="0.000">
                  <c:v>4.4559074567216586</c:v>
                </c:pt>
                <c:pt idx="1150" formatCode="0.000">
                  <c:v>3.3545877893956479</c:v>
                </c:pt>
                <c:pt idx="1151" formatCode="0.000">
                  <c:v>4.8232611831015024</c:v>
                </c:pt>
                <c:pt idx="1152" formatCode="0.000">
                  <c:v>3.2327110718589189</c:v>
                </c:pt>
                <c:pt idx="1153" formatCode="0.000">
                  <c:v>3.5976163037629982</c:v>
                </c:pt>
                <c:pt idx="1154" formatCode="0.000">
                  <c:v>3.3325116674660826</c:v>
                </c:pt>
                <c:pt idx="1155" formatCode="0.000">
                  <c:v>3.6537910069033295</c:v>
                </c:pt>
                <c:pt idx="1156" formatCode="0.000">
                  <c:v>2.9791849654146887</c:v>
                </c:pt>
                <c:pt idx="1157" formatCode="0.000">
                  <c:v>3.4027597419480449</c:v>
                </c:pt>
                <c:pt idx="1158" formatCode="0.000">
                  <c:v>3.1516319066249006</c:v>
                </c:pt>
                <c:pt idx="1159" formatCode="0.000">
                  <c:v>3.2475421035491787</c:v>
                </c:pt>
                <c:pt idx="1160" formatCode="0.000">
                  <c:v>3.2993788918894404</c:v>
                </c:pt>
                <c:pt idx="1161" formatCode="0.000">
                  <c:v>3.9020341331028967</c:v>
                </c:pt>
                <c:pt idx="1162" formatCode="0.000">
                  <c:v>4.5649278843726995</c:v>
                </c:pt>
                <c:pt idx="1163" formatCode="0.000">
                  <c:v>4.4050956523579341</c:v>
                </c:pt>
                <c:pt idx="1164" formatCode="0.000">
                  <c:v>3.8671991101855072</c:v>
                </c:pt>
                <c:pt idx="1165" formatCode="0.000">
                  <c:v>4.1360966054768484</c:v>
                </c:pt>
                <c:pt idx="1166" formatCode="0.000">
                  <c:v>3.8014988318494667</c:v>
                </c:pt>
              </c:numCache>
            </c:numRef>
          </c:yVal>
        </c:ser>
        <c:ser>
          <c:idx val="12"/>
          <c:order val="12"/>
          <c:spPr>
            <a:ln w="28575">
              <a:noFill/>
            </a:ln>
          </c:spPr>
          <c:xVal>
            <c:numRef>
              <c:f>index!$A$5:$A$1222</c:f>
              <c:numCache>
                <c:formatCode>0.000</c:formatCode>
                <c:ptCount val="1218"/>
                <c:pt idx="0">
                  <c:v>2001.2327173169058</c:v>
                </c:pt>
                <c:pt idx="1">
                  <c:v>2001.2419986310747</c:v>
                </c:pt>
                <c:pt idx="2">
                  <c:v>2001.260479123888</c:v>
                </c:pt>
                <c:pt idx="3">
                  <c:v>2001.2650787132111</c:v>
                </c:pt>
                <c:pt idx="4">
                  <c:v>2001.2721423682408</c:v>
                </c:pt>
                <c:pt idx="5">
                  <c:v>2001.2778918548938</c:v>
                </c:pt>
                <c:pt idx="6">
                  <c:v>2001.2836413415469</c:v>
                </c:pt>
                <c:pt idx="7">
                  <c:v>2001.2836413415469</c:v>
                </c:pt>
                <c:pt idx="8">
                  <c:v>2001.2928405201908</c:v>
                </c:pt>
                <c:pt idx="9">
                  <c:v>2001.3021218343554</c:v>
                </c:pt>
                <c:pt idx="10">
                  <c:v>2001.3160027378508</c:v>
                </c:pt>
                <c:pt idx="11">
                  <c:v>2001.3160027378508</c:v>
                </c:pt>
                <c:pt idx="12">
                  <c:v>2001.3160027378508</c:v>
                </c:pt>
                <c:pt idx="13">
                  <c:v>2001.3298836413414</c:v>
                </c:pt>
                <c:pt idx="14">
                  <c:v>2001.3344832306598</c:v>
                </c:pt>
                <c:pt idx="15">
                  <c:v>2001.3530458589944</c:v>
                </c:pt>
                <c:pt idx="16">
                  <c:v>2001.3530458589944</c:v>
                </c:pt>
                <c:pt idx="17">
                  <c:v>2001.3761259411363</c:v>
                </c:pt>
                <c:pt idx="18">
                  <c:v>2001.3854072552999</c:v>
                </c:pt>
                <c:pt idx="19">
                  <c:v>2001.4039698836455</c:v>
                </c:pt>
                <c:pt idx="20">
                  <c:v>2001.4178507871393</c:v>
                </c:pt>
                <c:pt idx="21">
                  <c:v>2001.4317316906231</c:v>
                </c:pt>
                <c:pt idx="22">
                  <c:v>2001.4409308692677</c:v>
                </c:pt>
                <c:pt idx="23">
                  <c:v>2001.450212183436</c:v>
                </c:pt>
                <c:pt idx="24">
                  <c:v>2001.4548117727611</c:v>
                </c:pt>
                <c:pt idx="25">
                  <c:v>2001.4594934976051</c:v>
                </c:pt>
                <c:pt idx="26">
                  <c:v>2001.4686926762511</c:v>
                </c:pt>
                <c:pt idx="27">
                  <c:v>2001.4825735797401</c:v>
                </c:pt>
                <c:pt idx="28">
                  <c:v>2001.4918548939079</c:v>
                </c:pt>
                <c:pt idx="29">
                  <c:v>2001.5103353867214</c:v>
                </c:pt>
                <c:pt idx="30">
                  <c:v>2001.5288980150578</c:v>
                </c:pt>
                <c:pt idx="31">
                  <c:v>2001.5427789185478</c:v>
                </c:pt>
                <c:pt idx="32">
                  <c:v>2001.5473785078698</c:v>
                </c:pt>
                <c:pt idx="33">
                  <c:v>2001.561259411362</c:v>
                </c:pt>
                <c:pt idx="34">
                  <c:v>2001.5658590006904</c:v>
                </c:pt>
                <c:pt idx="35">
                  <c:v>2001.584421629017</c:v>
                </c:pt>
                <c:pt idx="36">
                  <c:v>2001.5983025325074</c:v>
                </c:pt>
                <c:pt idx="37">
                  <c:v>2001.6213826146434</c:v>
                </c:pt>
                <c:pt idx="38">
                  <c:v>2001.6306639288159</c:v>
                </c:pt>
                <c:pt idx="39">
                  <c:v>2001.649144421629</c:v>
                </c:pt>
                <c:pt idx="40">
                  <c:v>2001.6538261464748</c:v>
                </c:pt>
                <c:pt idx="41">
                  <c:v>2001.6723066392826</c:v>
                </c:pt>
                <c:pt idx="42">
                  <c:v>2001.6907871321014</c:v>
                </c:pt>
                <c:pt idx="43">
                  <c:v>2001.704668035592</c:v>
                </c:pt>
                <c:pt idx="44">
                  <c:v>2001.7185489390829</c:v>
                </c:pt>
                <c:pt idx="45">
                  <c:v>2001.746392881588</c:v>
                </c:pt>
                <c:pt idx="46">
                  <c:v>2001.7509924709104</c:v>
                </c:pt>
                <c:pt idx="47">
                  <c:v>2001.7787542778908</c:v>
                </c:pt>
                <c:pt idx="48">
                  <c:v>2001.792635181383</c:v>
                </c:pt>
                <c:pt idx="49">
                  <c:v>2001.8065160848735</c:v>
                </c:pt>
                <c:pt idx="50">
                  <c:v>2001.8203969883602</c:v>
                </c:pt>
                <c:pt idx="51">
                  <c:v>2001.8203969883602</c:v>
                </c:pt>
                <c:pt idx="52">
                  <c:v>2001.8481587953456</c:v>
                </c:pt>
                <c:pt idx="53">
                  <c:v>2001.85744010951</c:v>
                </c:pt>
                <c:pt idx="54">
                  <c:v>2001.8852019164956</c:v>
                </c:pt>
                <c:pt idx="55">
                  <c:v>2001.8944010951398</c:v>
                </c:pt>
                <c:pt idx="56">
                  <c:v>2001.9129637234817</c:v>
                </c:pt>
                <c:pt idx="57">
                  <c:v>2001.9129637234817</c:v>
                </c:pt>
                <c:pt idx="58">
                  <c:v>2001.9268446269677</c:v>
                </c:pt>
                <c:pt idx="59">
                  <c:v>2001.9314442162856</c:v>
                </c:pt>
                <c:pt idx="60">
                  <c:v>2001.9592060232717</c:v>
                </c:pt>
                <c:pt idx="61">
                  <c:v>2001.9638056125941</c:v>
                </c:pt>
                <c:pt idx="62">
                  <c:v>2001.9823682409308</c:v>
                </c:pt>
                <c:pt idx="63">
                  <c:v>2001.9869678302573</c:v>
                </c:pt>
                <c:pt idx="64">
                  <c:v>2002.0101300479098</c:v>
                </c:pt>
                <c:pt idx="65">
                  <c:v>2002.0332101300478</c:v>
                </c:pt>
                <c:pt idx="66">
                  <c:v>2002.0470910335387</c:v>
                </c:pt>
                <c:pt idx="67">
                  <c:v>2002.0563723477071</c:v>
                </c:pt>
                <c:pt idx="68">
                  <c:v>2002.0795345653648</c:v>
                </c:pt>
                <c:pt idx="69">
                  <c:v>2002.1026967830253</c:v>
                </c:pt>
                <c:pt idx="70">
                  <c:v>2002.1304585900048</c:v>
                </c:pt>
                <c:pt idx="71">
                  <c:v>2002.1443394934934</c:v>
                </c:pt>
                <c:pt idx="72">
                  <c:v>2002.1443394934934</c:v>
                </c:pt>
                <c:pt idx="73">
                  <c:v>2002.1443394934934</c:v>
                </c:pt>
                <c:pt idx="74">
                  <c:v>2002.1628199863108</c:v>
                </c:pt>
                <c:pt idx="75">
                  <c:v>2002.1767008897998</c:v>
                </c:pt>
                <c:pt idx="76">
                  <c:v>2002.1905817932961</c:v>
                </c:pt>
                <c:pt idx="77">
                  <c:v>2002.1946064339447</c:v>
                </c:pt>
                <c:pt idx="78">
                  <c:v>2002.2044626967829</c:v>
                </c:pt>
                <c:pt idx="79">
                  <c:v>2002.2137440109498</c:v>
                </c:pt>
                <c:pt idx="80">
                  <c:v>2002.2137440109498</c:v>
                </c:pt>
                <c:pt idx="81">
                  <c:v>2002.2183436002751</c:v>
                </c:pt>
                <c:pt idx="82">
                  <c:v>2002.2276249144422</c:v>
                </c:pt>
                <c:pt idx="83">
                  <c:v>2002.2322245037647</c:v>
                </c:pt>
                <c:pt idx="84">
                  <c:v>2002.2415058179329</c:v>
                </c:pt>
                <c:pt idx="85">
                  <c:v>2002.2415058179329</c:v>
                </c:pt>
                <c:pt idx="86">
                  <c:v>2002.2461054072601</c:v>
                </c:pt>
                <c:pt idx="87">
                  <c:v>2002.2553867214237</c:v>
                </c:pt>
                <c:pt idx="88">
                  <c:v>2002.2645859000711</c:v>
                </c:pt>
                <c:pt idx="89">
                  <c:v>2002.2738672142368</c:v>
                </c:pt>
                <c:pt idx="90">
                  <c:v>2002.2784668035592</c:v>
                </c:pt>
                <c:pt idx="91">
                  <c:v>2002.2831485283991</c:v>
                </c:pt>
                <c:pt idx="92">
                  <c:v>2002.2877481177277</c:v>
                </c:pt>
                <c:pt idx="93">
                  <c:v>2002.2923477070499</c:v>
                </c:pt>
                <c:pt idx="94">
                  <c:v>2002.3062286105408</c:v>
                </c:pt>
                <c:pt idx="95">
                  <c:v>2002.3155099247147</c:v>
                </c:pt>
                <c:pt idx="96">
                  <c:v>2002.3155099247147</c:v>
                </c:pt>
                <c:pt idx="97">
                  <c:v>2002.3247912388729</c:v>
                </c:pt>
                <c:pt idx="98">
                  <c:v>2002.3386721423683</c:v>
                </c:pt>
                <c:pt idx="99">
                  <c:v>2002.3478713210131</c:v>
                </c:pt>
                <c:pt idx="100">
                  <c:v>2002.3710335386681</c:v>
                </c:pt>
                <c:pt idx="101">
                  <c:v>2002.3803148528327</c:v>
                </c:pt>
                <c:pt idx="102">
                  <c:v>2002.3895961670089</c:v>
                </c:pt>
                <c:pt idx="103">
                  <c:v>2002.394195756327</c:v>
                </c:pt>
                <c:pt idx="104">
                  <c:v>2002.4034770705</c:v>
                </c:pt>
                <c:pt idx="105">
                  <c:v>2002.4219575633131</c:v>
                </c:pt>
                <c:pt idx="106">
                  <c:v>2002.4404380561248</c:v>
                </c:pt>
                <c:pt idx="107">
                  <c:v>2002.4497193702989</c:v>
                </c:pt>
                <c:pt idx="108">
                  <c:v>2002.4543189596125</c:v>
                </c:pt>
                <c:pt idx="109">
                  <c:v>2002.4543189596125</c:v>
                </c:pt>
                <c:pt idx="110">
                  <c:v>2002.4543189596125</c:v>
                </c:pt>
                <c:pt idx="111">
                  <c:v>2002.4728815879535</c:v>
                </c:pt>
                <c:pt idx="112">
                  <c:v>2002.4867624914461</c:v>
                </c:pt>
                <c:pt idx="113">
                  <c:v>2002.500643394935</c:v>
                </c:pt>
                <c:pt idx="114">
                  <c:v>2002.5145242984217</c:v>
                </c:pt>
                <c:pt idx="115">
                  <c:v>2002.5330047912389</c:v>
                </c:pt>
                <c:pt idx="116">
                  <c:v>2002.5468856947311</c:v>
                </c:pt>
                <c:pt idx="117">
                  <c:v>2002.5607665982204</c:v>
                </c:pt>
                <c:pt idx="118">
                  <c:v>2002.5746475017108</c:v>
                </c:pt>
                <c:pt idx="119">
                  <c:v>2002.5885284052019</c:v>
                </c:pt>
                <c:pt idx="120">
                  <c:v>2002.6024093086926</c:v>
                </c:pt>
                <c:pt idx="121">
                  <c:v>2002.6162902121828</c:v>
                </c:pt>
                <c:pt idx="122">
                  <c:v>2002.6301711156741</c:v>
                </c:pt>
                <c:pt idx="123">
                  <c:v>2002.6394524298398</c:v>
                </c:pt>
                <c:pt idx="124">
                  <c:v>2002.6440520191609</c:v>
                </c:pt>
                <c:pt idx="125">
                  <c:v>2002.6533333333255</c:v>
                </c:pt>
                <c:pt idx="126">
                  <c:v>2002.6579329226556</c:v>
                </c:pt>
                <c:pt idx="127">
                  <c:v>2002.6672142368161</c:v>
                </c:pt>
                <c:pt idx="128">
                  <c:v>2002.6764134154678</c:v>
                </c:pt>
                <c:pt idx="129">
                  <c:v>2002.6856947296371</c:v>
                </c:pt>
                <c:pt idx="130">
                  <c:v>2002.6902943189521</c:v>
                </c:pt>
                <c:pt idx="131">
                  <c:v>2002.6949760438004</c:v>
                </c:pt>
                <c:pt idx="132">
                  <c:v>2002.7041752224504</c:v>
                </c:pt>
                <c:pt idx="133">
                  <c:v>2002.7088569473003</c:v>
                </c:pt>
                <c:pt idx="134">
                  <c:v>2002.7181382614647</c:v>
                </c:pt>
                <c:pt idx="135">
                  <c:v>2002.7273374401111</c:v>
                </c:pt>
                <c:pt idx="136">
                  <c:v>2002.7320191649555</c:v>
                </c:pt>
                <c:pt idx="137">
                  <c:v>2002.7320191649555</c:v>
                </c:pt>
                <c:pt idx="138">
                  <c:v>2002.7366187542821</c:v>
                </c:pt>
                <c:pt idx="139">
                  <c:v>2002.7459000684462</c:v>
                </c:pt>
                <c:pt idx="140">
                  <c:v>2002.755099247091</c:v>
                </c:pt>
                <c:pt idx="141">
                  <c:v>2002.7597809719371</c:v>
                </c:pt>
                <c:pt idx="142">
                  <c:v>2002.7689801505819</c:v>
                </c:pt>
                <c:pt idx="143">
                  <c:v>2002.7736618754277</c:v>
                </c:pt>
                <c:pt idx="144">
                  <c:v>2002.7782614647558</c:v>
                </c:pt>
                <c:pt idx="145">
                  <c:v>2002.782861054073</c:v>
                </c:pt>
                <c:pt idx="146">
                  <c:v>2002.7875427789186</c:v>
                </c:pt>
                <c:pt idx="147">
                  <c:v>2002.7967419575634</c:v>
                </c:pt>
                <c:pt idx="148">
                  <c:v>2002.8014236824092</c:v>
                </c:pt>
                <c:pt idx="149">
                  <c:v>2002.8199041752225</c:v>
                </c:pt>
                <c:pt idx="150">
                  <c:v>2002.8337850787132</c:v>
                </c:pt>
                <c:pt idx="151">
                  <c:v>2002.8383846680356</c:v>
                </c:pt>
                <c:pt idx="152">
                  <c:v>2002.8430663928798</c:v>
                </c:pt>
                <c:pt idx="153">
                  <c:v>2002.8430663928798</c:v>
                </c:pt>
                <c:pt idx="154">
                  <c:v>2002.8569472963698</c:v>
                </c:pt>
                <c:pt idx="155">
                  <c:v>2002.8661464750148</c:v>
                </c:pt>
                <c:pt idx="156">
                  <c:v>2002.875427789186</c:v>
                </c:pt>
                <c:pt idx="157">
                  <c:v>2002.8847091033538</c:v>
                </c:pt>
                <c:pt idx="158">
                  <c:v>2002.8984257357974</c:v>
                </c:pt>
                <c:pt idx="159">
                  <c:v>2002.9025325119778</c:v>
                </c:pt>
                <c:pt idx="160">
                  <c:v>2002.9170704996611</c:v>
                </c:pt>
                <c:pt idx="161">
                  <c:v>2002.9216700889801</c:v>
                </c:pt>
                <c:pt idx="162">
                  <c:v>2002.9448323066392</c:v>
                </c:pt>
                <c:pt idx="163">
                  <c:v>2002.9541136208077</c:v>
                </c:pt>
                <c:pt idx="164">
                  <c:v>2002.9633127994498</c:v>
                </c:pt>
                <c:pt idx="165">
                  <c:v>2002.9771937029461</c:v>
                </c:pt>
                <c:pt idx="166">
                  <c:v>2002.9818754277944</c:v>
                </c:pt>
                <c:pt idx="167">
                  <c:v>2003.0003559206061</c:v>
                </c:pt>
                <c:pt idx="168">
                  <c:v>2003.0188364134156</c:v>
                </c:pt>
                <c:pt idx="169">
                  <c:v>2003.0327173169048</c:v>
                </c:pt>
                <c:pt idx="170">
                  <c:v>2003.0558795345653</c:v>
                </c:pt>
                <c:pt idx="171">
                  <c:v>2003.0605612594109</c:v>
                </c:pt>
                <c:pt idx="172">
                  <c:v>2003.0646680355908</c:v>
                </c:pt>
                <c:pt idx="173">
                  <c:v>2003.0697604380562</c:v>
                </c:pt>
                <c:pt idx="174">
                  <c:v>2003.0790417522251</c:v>
                </c:pt>
                <c:pt idx="175">
                  <c:v>2003.0836413415468</c:v>
                </c:pt>
                <c:pt idx="176">
                  <c:v>2003.0929226557148</c:v>
                </c:pt>
                <c:pt idx="177">
                  <c:v>2003.1022039698828</c:v>
                </c:pt>
                <c:pt idx="178">
                  <c:v>2003.1206844626981</c:v>
                </c:pt>
                <c:pt idx="179">
                  <c:v>2003.1299657768652</c:v>
                </c:pt>
                <c:pt idx="180">
                  <c:v>2003.1391649555098</c:v>
                </c:pt>
                <c:pt idx="181">
                  <c:v>2003.1530458589939</c:v>
                </c:pt>
                <c:pt idx="182">
                  <c:v>2003.1669267624914</c:v>
                </c:pt>
                <c:pt idx="183">
                  <c:v>2003.1762080766598</c:v>
                </c:pt>
                <c:pt idx="184">
                  <c:v>2003.1900889801507</c:v>
                </c:pt>
                <c:pt idx="185">
                  <c:v>2003.1900889801507</c:v>
                </c:pt>
                <c:pt idx="186">
                  <c:v>2003.1993702943116</c:v>
                </c:pt>
                <c:pt idx="187">
                  <c:v>2003.2039698836413</c:v>
                </c:pt>
                <c:pt idx="188">
                  <c:v>2003.208569472969</c:v>
                </c:pt>
                <c:pt idx="189">
                  <c:v>2003.21325119781</c:v>
                </c:pt>
                <c:pt idx="190">
                  <c:v>2003.2317316906231</c:v>
                </c:pt>
                <c:pt idx="191">
                  <c:v>2003.2548939082819</c:v>
                </c:pt>
                <c:pt idx="192">
                  <c:v>2003.2826557152678</c:v>
                </c:pt>
                <c:pt idx="193">
                  <c:v>2003.301136208072</c:v>
                </c:pt>
                <c:pt idx="194">
                  <c:v>2003.31961670089</c:v>
                </c:pt>
                <c:pt idx="195">
                  <c:v>2003.3288980150578</c:v>
                </c:pt>
                <c:pt idx="196">
                  <c:v>2003.3427789185478</c:v>
                </c:pt>
                <c:pt idx="197">
                  <c:v>2003.3520602327158</c:v>
                </c:pt>
                <c:pt idx="198">
                  <c:v>2003.365941136208</c:v>
                </c:pt>
                <c:pt idx="199">
                  <c:v>2003.384421629017</c:v>
                </c:pt>
                <c:pt idx="200">
                  <c:v>2003.3937029431895</c:v>
                </c:pt>
                <c:pt idx="201">
                  <c:v>2003.412183436003</c:v>
                </c:pt>
                <c:pt idx="202">
                  <c:v>2003.4260643394935</c:v>
                </c:pt>
                <c:pt idx="203">
                  <c:v>2003.4399452429843</c:v>
                </c:pt>
                <c:pt idx="204">
                  <c:v>2003.4446269678299</c:v>
                </c:pt>
                <c:pt idx="205">
                  <c:v>2003.453826146475</c:v>
                </c:pt>
                <c:pt idx="206">
                  <c:v>2003.4723887748098</c:v>
                </c:pt>
                <c:pt idx="207">
                  <c:v>2003.4723887748098</c:v>
                </c:pt>
                <c:pt idx="208">
                  <c:v>2003.4815879534565</c:v>
                </c:pt>
                <c:pt idx="209">
                  <c:v>2003.4954688569474</c:v>
                </c:pt>
                <c:pt idx="210">
                  <c:v>2003.5001505817961</c:v>
                </c:pt>
                <c:pt idx="211">
                  <c:v>2003.509349760438</c:v>
                </c:pt>
                <c:pt idx="212">
                  <c:v>2003.5232306639248</c:v>
                </c:pt>
                <c:pt idx="213">
                  <c:v>2003.5325119780971</c:v>
                </c:pt>
                <c:pt idx="214">
                  <c:v>2003.5371115674195</c:v>
                </c:pt>
                <c:pt idx="215">
                  <c:v>2003.5417932922655</c:v>
                </c:pt>
                <c:pt idx="216">
                  <c:v>2003.546392881588</c:v>
                </c:pt>
                <c:pt idx="217">
                  <c:v>2003.5509924709104</c:v>
                </c:pt>
                <c:pt idx="218">
                  <c:v>2003.5648733744008</c:v>
                </c:pt>
                <c:pt idx="219">
                  <c:v>2003.5695550992511</c:v>
                </c:pt>
                <c:pt idx="220">
                  <c:v>2003.5834360027338</c:v>
                </c:pt>
                <c:pt idx="221">
                  <c:v>2003.5926351813825</c:v>
                </c:pt>
                <c:pt idx="222">
                  <c:v>2003.5926351813825</c:v>
                </c:pt>
                <c:pt idx="223">
                  <c:v>2003.6019164955508</c:v>
                </c:pt>
                <c:pt idx="224">
                  <c:v>2003.6157973990416</c:v>
                </c:pt>
                <c:pt idx="225">
                  <c:v>2003.62039698836</c:v>
                </c:pt>
                <c:pt idx="226">
                  <c:v>2003.638959616701</c:v>
                </c:pt>
                <c:pt idx="227">
                  <c:v>2003.6574401095095</c:v>
                </c:pt>
                <c:pt idx="228">
                  <c:v>2003.6574401095095</c:v>
                </c:pt>
                <c:pt idx="229">
                  <c:v>2003.6667214236861</c:v>
                </c:pt>
                <c:pt idx="230">
                  <c:v>2003.6667214236861</c:v>
                </c:pt>
                <c:pt idx="231">
                  <c:v>2003.6713210129994</c:v>
                </c:pt>
                <c:pt idx="232">
                  <c:v>2003.6713210129994</c:v>
                </c:pt>
                <c:pt idx="233">
                  <c:v>2003.6759206023248</c:v>
                </c:pt>
                <c:pt idx="234">
                  <c:v>2003.6852019164949</c:v>
                </c:pt>
                <c:pt idx="235">
                  <c:v>2003.6898015058148</c:v>
                </c:pt>
                <c:pt idx="236">
                  <c:v>2003.6944832306588</c:v>
                </c:pt>
                <c:pt idx="237">
                  <c:v>2003.6990828199796</c:v>
                </c:pt>
                <c:pt idx="238">
                  <c:v>2003.7129637234812</c:v>
                </c:pt>
                <c:pt idx="239">
                  <c:v>2003.7129637234812</c:v>
                </c:pt>
                <c:pt idx="240">
                  <c:v>2003.7222450376448</c:v>
                </c:pt>
                <c:pt idx="241">
                  <c:v>2003.7315263518128</c:v>
                </c:pt>
                <c:pt idx="242">
                  <c:v>2003.7315263518128</c:v>
                </c:pt>
                <c:pt idx="243">
                  <c:v>2003.7454072553046</c:v>
                </c:pt>
                <c:pt idx="244">
                  <c:v>2003.7454072553046</c:v>
                </c:pt>
                <c:pt idx="245">
                  <c:v>2003.750006844627</c:v>
                </c:pt>
                <c:pt idx="246">
                  <c:v>2003.750006844627</c:v>
                </c:pt>
                <c:pt idx="247">
                  <c:v>2003.7638877481181</c:v>
                </c:pt>
                <c:pt idx="248">
                  <c:v>2003.7684873374399</c:v>
                </c:pt>
                <c:pt idx="249">
                  <c:v>2003.7731690622861</c:v>
                </c:pt>
                <c:pt idx="250">
                  <c:v>2003.7823682409298</c:v>
                </c:pt>
                <c:pt idx="251">
                  <c:v>2003.7870499657781</c:v>
                </c:pt>
                <c:pt idx="252">
                  <c:v>2003.7870499657781</c:v>
                </c:pt>
                <c:pt idx="253">
                  <c:v>2003.8009308692676</c:v>
                </c:pt>
                <c:pt idx="254">
                  <c:v>2003.8101300479098</c:v>
                </c:pt>
                <c:pt idx="255">
                  <c:v>2003.8148117727583</c:v>
                </c:pt>
                <c:pt idx="256">
                  <c:v>2003.8332922655698</c:v>
                </c:pt>
                <c:pt idx="257">
                  <c:v>2003.8517727583846</c:v>
                </c:pt>
                <c:pt idx="258">
                  <c:v>2003.8610540725529</c:v>
                </c:pt>
                <c:pt idx="259">
                  <c:v>2003.8749349760378</c:v>
                </c:pt>
                <c:pt idx="260">
                  <c:v>2003.8888158795346</c:v>
                </c:pt>
                <c:pt idx="261">
                  <c:v>2003.9026967830291</c:v>
                </c:pt>
                <c:pt idx="262">
                  <c:v>2003.9119780971937</c:v>
                </c:pt>
                <c:pt idx="263">
                  <c:v>2003.9211772758379</c:v>
                </c:pt>
                <c:pt idx="264">
                  <c:v>2003.9304585900068</c:v>
                </c:pt>
                <c:pt idx="265">
                  <c:v>2003.9350581793301</c:v>
                </c:pt>
                <c:pt idx="266">
                  <c:v>2003.9443394934976</c:v>
                </c:pt>
                <c:pt idx="267">
                  <c:v>2003.9489390828201</c:v>
                </c:pt>
                <c:pt idx="268">
                  <c:v>2003.9582203969878</c:v>
                </c:pt>
                <c:pt idx="269">
                  <c:v>2003.9721013004801</c:v>
                </c:pt>
                <c:pt idx="270">
                  <c:v>2003.9767008898016</c:v>
                </c:pt>
                <c:pt idx="271">
                  <c:v>2003.9813826146476</c:v>
                </c:pt>
                <c:pt idx="272">
                  <c:v>2003.9952635181382</c:v>
                </c:pt>
                <c:pt idx="273">
                  <c:v>2003.9998631074611</c:v>
                </c:pt>
                <c:pt idx="274">
                  <c:v>2004.0044626967829</c:v>
                </c:pt>
                <c:pt idx="275">
                  <c:v>2004.0183436002737</c:v>
                </c:pt>
                <c:pt idx="276">
                  <c:v>2004.02302532512</c:v>
                </c:pt>
                <c:pt idx="277">
                  <c:v>2004.0323066392878</c:v>
                </c:pt>
                <c:pt idx="278">
                  <c:v>2004.0415058179328</c:v>
                </c:pt>
                <c:pt idx="279">
                  <c:v>2004.0507871321013</c:v>
                </c:pt>
                <c:pt idx="280">
                  <c:v>2004.0646680355908</c:v>
                </c:pt>
                <c:pt idx="281">
                  <c:v>2004.0831485283977</c:v>
                </c:pt>
                <c:pt idx="282">
                  <c:v>2004.0970294318959</c:v>
                </c:pt>
                <c:pt idx="283">
                  <c:v>2004.1017111567419</c:v>
                </c:pt>
                <c:pt idx="284">
                  <c:v>2004.110910335382</c:v>
                </c:pt>
                <c:pt idx="285">
                  <c:v>2004.1155920602371</c:v>
                </c:pt>
                <c:pt idx="286">
                  <c:v>2004.1247912388721</c:v>
                </c:pt>
                <c:pt idx="287">
                  <c:v>2004.1294729637234</c:v>
                </c:pt>
                <c:pt idx="288">
                  <c:v>2004.1433538672143</c:v>
                </c:pt>
                <c:pt idx="289">
                  <c:v>2004.1525530458589</c:v>
                </c:pt>
                <c:pt idx="290">
                  <c:v>2004.1664339493498</c:v>
                </c:pt>
                <c:pt idx="291">
                  <c:v>2004.1757152635182</c:v>
                </c:pt>
                <c:pt idx="292">
                  <c:v>2004.1757152635182</c:v>
                </c:pt>
                <c:pt idx="293">
                  <c:v>2004.180314852832</c:v>
                </c:pt>
                <c:pt idx="294">
                  <c:v>2004.1895961670089</c:v>
                </c:pt>
                <c:pt idx="295">
                  <c:v>2004.2034770704997</c:v>
                </c:pt>
                <c:pt idx="296">
                  <c:v>2004.2266392881611</c:v>
                </c:pt>
                <c:pt idx="297">
                  <c:v>2004.2451197809767</c:v>
                </c:pt>
                <c:pt idx="298">
                  <c:v>2004.2544010951399</c:v>
                </c:pt>
                <c:pt idx="299">
                  <c:v>2004.259000684463</c:v>
                </c:pt>
                <c:pt idx="300">
                  <c:v>2004.259000684463</c:v>
                </c:pt>
                <c:pt idx="301">
                  <c:v>2004.2636002737852</c:v>
                </c:pt>
                <c:pt idx="302">
                  <c:v>2004.2728815879534</c:v>
                </c:pt>
                <c:pt idx="303">
                  <c:v>2004.2774811772761</c:v>
                </c:pt>
                <c:pt idx="304">
                  <c:v>2004.2913620807667</c:v>
                </c:pt>
                <c:pt idx="305">
                  <c:v>2004.2913620807667</c:v>
                </c:pt>
                <c:pt idx="306">
                  <c:v>2004.2960438056125</c:v>
                </c:pt>
                <c:pt idx="307">
                  <c:v>2004.3099247091034</c:v>
                </c:pt>
                <c:pt idx="308">
                  <c:v>2004.3284052019158</c:v>
                </c:pt>
                <c:pt idx="309">
                  <c:v>2004.3468856947311</c:v>
                </c:pt>
                <c:pt idx="310">
                  <c:v>2004.3654483230648</c:v>
                </c:pt>
                <c:pt idx="311">
                  <c:v>2004.3747296372349</c:v>
                </c:pt>
                <c:pt idx="312">
                  <c:v>2004.3839288158708</c:v>
                </c:pt>
                <c:pt idx="313">
                  <c:v>2004.3932101300438</c:v>
                </c:pt>
                <c:pt idx="314">
                  <c:v>2004.4070910335411</c:v>
                </c:pt>
                <c:pt idx="315">
                  <c:v>2004.4070910335411</c:v>
                </c:pt>
                <c:pt idx="316">
                  <c:v>2004.4163723477081</c:v>
                </c:pt>
                <c:pt idx="317">
                  <c:v>2004.4209719370301</c:v>
                </c:pt>
                <c:pt idx="318">
                  <c:v>2004.4209719370301</c:v>
                </c:pt>
                <c:pt idx="319">
                  <c:v>2004.4255715263564</c:v>
                </c:pt>
                <c:pt idx="320">
                  <c:v>2004.4302532511981</c:v>
                </c:pt>
                <c:pt idx="321">
                  <c:v>2004.4441341546878</c:v>
                </c:pt>
                <c:pt idx="322">
                  <c:v>2004.4533333333291</c:v>
                </c:pt>
                <c:pt idx="323">
                  <c:v>2004.4580150581801</c:v>
                </c:pt>
                <c:pt idx="324">
                  <c:v>2004.4672142368195</c:v>
                </c:pt>
                <c:pt idx="325">
                  <c:v>2004.4718959616741</c:v>
                </c:pt>
                <c:pt idx="326">
                  <c:v>2004.4810951403151</c:v>
                </c:pt>
                <c:pt idx="327">
                  <c:v>2004.4903764544829</c:v>
                </c:pt>
                <c:pt idx="328">
                  <c:v>2004.504257357974</c:v>
                </c:pt>
                <c:pt idx="329">
                  <c:v>2004.5088569473003</c:v>
                </c:pt>
                <c:pt idx="330">
                  <c:v>2004.5088569473003</c:v>
                </c:pt>
                <c:pt idx="331">
                  <c:v>2004.5135386721424</c:v>
                </c:pt>
                <c:pt idx="332">
                  <c:v>2004.5274195756328</c:v>
                </c:pt>
                <c:pt idx="333">
                  <c:v>2004.5366187542811</c:v>
                </c:pt>
                <c:pt idx="334">
                  <c:v>2004.5413004791228</c:v>
                </c:pt>
                <c:pt idx="335">
                  <c:v>2004.5459000684464</c:v>
                </c:pt>
                <c:pt idx="336">
                  <c:v>2004.5551813826189</c:v>
                </c:pt>
                <c:pt idx="337">
                  <c:v>2004.5776865160849</c:v>
                </c:pt>
                <c:pt idx="338">
                  <c:v>2004.5982203969843</c:v>
                </c:pt>
                <c:pt idx="339">
                  <c:v>2004.6186721423683</c:v>
                </c:pt>
                <c:pt idx="340">
                  <c:v>2004.6341136208048</c:v>
                </c:pt>
                <c:pt idx="341">
                  <c:v>2004.6648323066347</c:v>
                </c:pt>
                <c:pt idx="342">
                  <c:v>2004.6801916495549</c:v>
                </c:pt>
                <c:pt idx="343">
                  <c:v>2004.6956331279951</c:v>
                </c:pt>
                <c:pt idx="344">
                  <c:v>2004.6904585900022</c:v>
                </c:pt>
                <c:pt idx="345">
                  <c:v>2004.7160848733745</c:v>
                </c:pt>
                <c:pt idx="346">
                  <c:v>2004.7315263518128</c:v>
                </c:pt>
                <c:pt idx="347">
                  <c:v>2004.7417111567431</c:v>
                </c:pt>
                <c:pt idx="348">
                  <c:v>2004.7519780971936</c:v>
                </c:pt>
                <c:pt idx="349">
                  <c:v>2004.7776043805613</c:v>
                </c:pt>
                <c:pt idx="350">
                  <c:v>2004.7981382614648</c:v>
                </c:pt>
                <c:pt idx="351">
                  <c:v>2004.8288569472963</c:v>
                </c:pt>
                <c:pt idx="352">
                  <c:v>2004.8545653661881</c:v>
                </c:pt>
                <c:pt idx="353">
                  <c:v>2004.8801916495552</c:v>
                </c:pt>
                <c:pt idx="354">
                  <c:v>2004.8852840520192</c:v>
                </c:pt>
                <c:pt idx="355">
                  <c:v>2004.9109103353858</c:v>
                </c:pt>
                <c:pt idx="356">
                  <c:v>2004.9417111567461</c:v>
                </c:pt>
                <c:pt idx="357">
                  <c:v>2004.9621629021219</c:v>
                </c:pt>
                <c:pt idx="358">
                  <c:v>2004.9826967830261</c:v>
                </c:pt>
                <c:pt idx="359">
                  <c:v>2005.0083230663929</c:v>
                </c:pt>
                <c:pt idx="360">
                  <c:v>2005.0236824093088</c:v>
                </c:pt>
                <c:pt idx="361">
                  <c:v>2005.0442162902098</c:v>
                </c:pt>
                <c:pt idx="362">
                  <c:v>2005.0698425735798</c:v>
                </c:pt>
                <c:pt idx="363">
                  <c:v>2005.1057357973991</c:v>
                </c:pt>
                <c:pt idx="364">
                  <c:v>2005.121095140315</c:v>
                </c:pt>
                <c:pt idx="365">
                  <c:v>2005.1365366187542</c:v>
                </c:pt>
                <c:pt idx="366">
                  <c:v>2005.167255304586</c:v>
                </c:pt>
                <c:pt idx="367">
                  <c:v>2005.172429842569</c:v>
                </c:pt>
                <c:pt idx="368">
                  <c:v>2005.1928815879528</c:v>
                </c:pt>
                <c:pt idx="369">
                  <c:v>2005.218507871321</c:v>
                </c:pt>
                <c:pt idx="370">
                  <c:v>2005.218507871321</c:v>
                </c:pt>
                <c:pt idx="371">
                  <c:v>2005.2287748117731</c:v>
                </c:pt>
                <c:pt idx="372">
                  <c:v>2005.2441341546878</c:v>
                </c:pt>
                <c:pt idx="373">
                  <c:v>2005.2493086926759</c:v>
                </c:pt>
                <c:pt idx="374">
                  <c:v>2005.2595756331311</c:v>
                </c:pt>
                <c:pt idx="375">
                  <c:v>2005.2800273785078</c:v>
                </c:pt>
                <c:pt idx="376">
                  <c:v>2005.2954688569448</c:v>
                </c:pt>
                <c:pt idx="377">
                  <c:v>2005.321095140315</c:v>
                </c:pt>
                <c:pt idx="378">
                  <c:v>2005.3620807665982</c:v>
                </c:pt>
                <c:pt idx="379">
                  <c:v>2005.3723477070498</c:v>
                </c:pt>
                <c:pt idx="380">
                  <c:v>2005.3826146475008</c:v>
                </c:pt>
                <c:pt idx="381">
                  <c:v>2005.3928815879528</c:v>
                </c:pt>
                <c:pt idx="382">
                  <c:v>2005.418507871321</c:v>
                </c:pt>
                <c:pt idx="383">
                  <c:v>2005.4286926762511</c:v>
                </c:pt>
                <c:pt idx="384">
                  <c:v>2005.4389596167011</c:v>
                </c:pt>
                <c:pt idx="385">
                  <c:v>2005.4594934976051</c:v>
                </c:pt>
                <c:pt idx="386">
                  <c:v>2005.4645859000711</c:v>
                </c:pt>
                <c:pt idx="387">
                  <c:v>2005.469760438056</c:v>
                </c:pt>
                <c:pt idx="388">
                  <c:v>2005.4748528405203</c:v>
                </c:pt>
                <c:pt idx="389">
                  <c:v>2005.4800273785079</c:v>
                </c:pt>
                <c:pt idx="390">
                  <c:v>2005.4902121834359</c:v>
                </c:pt>
                <c:pt idx="391">
                  <c:v>2005.4953867214251</c:v>
                </c:pt>
                <c:pt idx="392">
                  <c:v>2005.5056536618818</c:v>
                </c:pt>
                <c:pt idx="393">
                  <c:v>2005.5159206023272</c:v>
                </c:pt>
                <c:pt idx="394">
                  <c:v>2005.5210130047913</c:v>
                </c:pt>
                <c:pt idx="395">
                  <c:v>2005.5261054072594</c:v>
                </c:pt>
                <c:pt idx="396">
                  <c:v>2005.5312799452431</c:v>
                </c:pt>
                <c:pt idx="397">
                  <c:v>2005.5363723477071</c:v>
                </c:pt>
                <c:pt idx="398">
                  <c:v>2005.5466392881601</c:v>
                </c:pt>
                <c:pt idx="399">
                  <c:v>2005.5518138261464</c:v>
                </c:pt>
                <c:pt idx="400">
                  <c:v>2005.5569062286106</c:v>
                </c:pt>
                <c:pt idx="401">
                  <c:v>2005.5619986310746</c:v>
                </c:pt>
                <c:pt idx="402">
                  <c:v>2005.5876249144408</c:v>
                </c:pt>
                <c:pt idx="403">
                  <c:v>2005.6081587953456</c:v>
                </c:pt>
                <c:pt idx="404">
                  <c:v>2005.6235181382608</c:v>
                </c:pt>
                <c:pt idx="405">
                  <c:v>2005.6286926762491</c:v>
                </c:pt>
                <c:pt idx="406">
                  <c:v>2005.649144421629</c:v>
                </c:pt>
                <c:pt idx="407">
                  <c:v>2005.6645859000685</c:v>
                </c:pt>
                <c:pt idx="408">
                  <c:v>2005.6953045858959</c:v>
                </c:pt>
                <c:pt idx="409">
                  <c:v>2005.7055715263559</c:v>
                </c:pt>
                <c:pt idx="410">
                  <c:v>2005.7158384668035</c:v>
                </c:pt>
                <c:pt idx="411">
                  <c:v>2005.7209308692677</c:v>
                </c:pt>
                <c:pt idx="412">
                  <c:v>2005.7261054072605</c:v>
                </c:pt>
                <c:pt idx="413">
                  <c:v>2005.7311978097193</c:v>
                </c:pt>
                <c:pt idx="414">
                  <c:v>2005.7414647501712</c:v>
                </c:pt>
                <c:pt idx="415">
                  <c:v>2005.7568240930868</c:v>
                </c:pt>
                <c:pt idx="416">
                  <c:v>2005.7773579739903</c:v>
                </c:pt>
                <c:pt idx="417">
                  <c:v>2005.7978918548938</c:v>
                </c:pt>
                <c:pt idx="418">
                  <c:v>2005.8029842573524</c:v>
                </c:pt>
                <c:pt idx="419">
                  <c:v>2005.8235181382609</c:v>
                </c:pt>
                <c:pt idx="420">
                  <c:v>2005.8542368240874</c:v>
                </c:pt>
                <c:pt idx="421">
                  <c:v>2005.8645037645451</c:v>
                </c:pt>
                <c:pt idx="422">
                  <c:v>2005.8747707049959</c:v>
                </c:pt>
                <c:pt idx="423">
                  <c:v>2005.9054893908283</c:v>
                </c:pt>
                <c:pt idx="424">
                  <c:v>2005.9106639288161</c:v>
                </c:pt>
                <c:pt idx="425">
                  <c:v>2005.9157563312863</c:v>
                </c:pt>
                <c:pt idx="426">
                  <c:v>2005.9260232717331</c:v>
                </c:pt>
                <c:pt idx="427">
                  <c:v>2005.9413826146474</c:v>
                </c:pt>
                <c:pt idx="428">
                  <c:v>2005.9465571526434</c:v>
                </c:pt>
                <c:pt idx="429">
                  <c:v>2005.9568240930869</c:v>
                </c:pt>
                <c:pt idx="430">
                  <c:v>2005.9772758384668</c:v>
                </c:pt>
                <c:pt idx="431">
                  <c:v>2005.9875427789186</c:v>
                </c:pt>
                <c:pt idx="432">
                  <c:v>2005.9978097193703</c:v>
                </c:pt>
                <c:pt idx="433">
                  <c:v>2006.0234360027378</c:v>
                </c:pt>
                <c:pt idx="434">
                  <c:v>2006.0490622861055</c:v>
                </c:pt>
                <c:pt idx="435">
                  <c:v>2006.0593292265548</c:v>
                </c:pt>
                <c:pt idx="436">
                  <c:v>2006.0644216290198</c:v>
                </c:pt>
                <c:pt idx="437">
                  <c:v>2006.0695961670101</c:v>
                </c:pt>
                <c:pt idx="438">
                  <c:v>2006.0849555099246</c:v>
                </c:pt>
                <c:pt idx="439">
                  <c:v>2006.0900479123848</c:v>
                </c:pt>
                <c:pt idx="440">
                  <c:v>2006.1105817932971</c:v>
                </c:pt>
                <c:pt idx="441">
                  <c:v>2006.120848733744</c:v>
                </c:pt>
                <c:pt idx="442">
                  <c:v>2006.1362080766598</c:v>
                </c:pt>
                <c:pt idx="443">
                  <c:v>2006.1413826146431</c:v>
                </c:pt>
                <c:pt idx="444">
                  <c:v>2006.1567419575629</c:v>
                </c:pt>
                <c:pt idx="445">
                  <c:v>2006.1670088980104</c:v>
                </c:pt>
                <c:pt idx="446">
                  <c:v>2006.1823682409263</c:v>
                </c:pt>
                <c:pt idx="447">
                  <c:v>2006.2182614647566</c:v>
                </c:pt>
                <c:pt idx="448">
                  <c:v>2006.2336208076658</c:v>
                </c:pt>
                <c:pt idx="449">
                  <c:v>2006.2489801505817</c:v>
                </c:pt>
                <c:pt idx="450">
                  <c:v>2006.2592470910336</c:v>
                </c:pt>
                <c:pt idx="451">
                  <c:v>2006.2695140314852</c:v>
                </c:pt>
                <c:pt idx="452">
                  <c:v>2006.279780971937</c:v>
                </c:pt>
                <c:pt idx="453">
                  <c:v>2006.2900479123878</c:v>
                </c:pt>
                <c:pt idx="454">
                  <c:v>2006.3104996577686</c:v>
                </c:pt>
                <c:pt idx="455">
                  <c:v>2006.3207665982204</c:v>
                </c:pt>
                <c:pt idx="456">
                  <c:v>2006.3207665982204</c:v>
                </c:pt>
                <c:pt idx="457">
                  <c:v>2006.3310191780822</c:v>
                </c:pt>
                <c:pt idx="458">
                  <c:v>2006.3419397260272</c:v>
                </c:pt>
                <c:pt idx="459">
                  <c:v>2006.3501315068447</c:v>
                </c:pt>
                <c:pt idx="460">
                  <c:v>2006.3556136986301</c:v>
                </c:pt>
                <c:pt idx="461">
                  <c:v>2006.3638054794508</c:v>
                </c:pt>
                <c:pt idx="462">
                  <c:v>2006.3692849315048</c:v>
                </c:pt>
                <c:pt idx="463">
                  <c:v>2006.372030136981</c:v>
                </c:pt>
                <c:pt idx="464">
                  <c:v>2006.3802383561592</c:v>
                </c:pt>
                <c:pt idx="465">
                  <c:v>2006.3884356164331</c:v>
                </c:pt>
                <c:pt idx="466">
                  <c:v>2006.3911753424657</c:v>
                </c:pt>
                <c:pt idx="467">
                  <c:v>2006.3939178082192</c:v>
                </c:pt>
                <c:pt idx="468">
                  <c:v>2006.3993753424656</c:v>
                </c:pt>
                <c:pt idx="469">
                  <c:v>2006.4157698630204</c:v>
                </c:pt>
                <c:pt idx="470">
                  <c:v>2006.423961643836</c:v>
                </c:pt>
                <c:pt idx="471">
                  <c:v>2006.4294164383548</c:v>
                </c:pt>
                <c:pt idx="472">
                  <c:v>2006.4294082191748</c:v>
                </c:pt>
                <c:pt idx="473">
                  <c:v>2006.4375972602811</c:v>
                </c:pt>
                <c:pt idx="474">
                  <c:v>2006.4457945205481</c:v>
                </c:pt>
                <c:pt idx="475">
                  <c:v>2006.4458054794559</c:v>
                </c:pt>
                <c:pt idx="476">
                  <c:v>2006.4512602739726</c:v>
                </c:pt>
                <c:pt idx="477">
                  <c:v>2006.4567260273973</c:v>
                </c:pt>
                <c:pt idx="478">
                  <c:v>2006.4621972602761</c:v>
                </c:pt>
                <c:pt idx="479">
                  <c:v>2006.470389041096</c:v>
                </c:pt>
                <c:pt idx="480">
                  <c:v>2006.4758465753398</c:v>
                </c:pt>
                <c:pt idx="481">
                  <c:v>2006.4785753424712</c:v>
                </c:pt>
                <c:pt idx="482">
                  <c:v>2006.4867780821969</c:v>
                </c:pt>
                <c:pt idx="483">
                  <c:v>2006.4895041095901</c:v>
                </c:pt>
                <c:pt idx="484">
                  <c:v>2006.500430136982</c:v>
                </c:pt>
                <c:pt idx="485">
                  <c:v>2006.5086356164384</c:v>
                </c:pt>
                <c:pt idx="486">
                  <c:v>2006.5141068493097</c:v>
                </c:pt>
                <c:pt idx="487">
                  <c:v>2006.5222986301358</c:v>
                </c:pt>
                <c:pt idx="488">
                  <c:v>2006.5277698630161</c:v>
                </c:pt>
                <c:pt idx="489">
                  <c:v>2006.530509589041</c:v>
                </c:pt>
                <c:pt idx="490">
                  <c:v>2006.538709589041</c:v>
                </c:pt>
                <c:pt idx="491">
                  <c:v>2006.5441808219148</c:v>
                </c:pt>
                <c:pt idx="492">
                  <c:v>2006.5496493150679</c:v>
                </c:pt>
                <c:pt idx="493">
                  <c:v>2006.5551068493148</c:v>
                </c:pt>
                <c:pt idx="494">
                  <c:v>2006.5578356164378</c:v>
                </c:pt>
                <c:pt idx="495">
                  <c:v>2006.5632958904098</c:v>
                </c:pt>
                <c:pt idx="496">
                  <c:v>2006.5687671232943</c:v>
                </c:pt>
                <c:pt idx="497">
                  <c:v>2006.5769589041101</c:v>
                </c:pt>
                <c:pt idx="498">
                  <c:v>2006.5824219178016</c:v>
                </c:pt>
                <c:pt idx="499">
                  <c:v>2006.5851506849315</c:v>
                </c:pt>
                <c:pt idx="500">
                  <c:v>2006.5878794520561</c:v>
                </c:pt>
                <c:pt idx="501">
                  <c:v>2006.5960712328758</c:v>
                </c:pt>
                <c:pt idx="502">
                  <c:v>2006.6042739726026</c:v>
                </c:pt>
                <c:pt idx="503">
                  <c:v>2006.604276712324</c:v>
                </c:pt>
                <c:pt idx="504">
                  <c:v>2006.6124739726026</c:v>
                </c:pt>
                <c:pt idx="505">
                  <c:v>2006.6179315068478</c:v>
                </c:pt>
                <c:pt idx="506">
                  <c:v>2006.6233863013651</c:v>
                </c:pt>
                <c:pt idx="507">
                  <c:v>2006.6315917808217</c:v>
                </c:pt>
                <c:pt idx="508">
                  <c:v>2006.6452547945205</c:v>
                </c:pt>
                <c:pt idx="509">
                  <c:v>2006.6561835616437</c:v>
                </c:pt>
                <c:pt idx="510">
                  <c:v>2006.6671095890408</c:v>
                </c:pt>
                <c:pt idx="511">
                  <c:v>2006.6753013698628</c:v>
                </c:pt>
                <c:pt idx="512">
                  <c:v>2006.6834931506849</c:v>
                </c:pt>
                <c:pt idx="513">
                  <c:v>2006.6916849315048</c:v>
                </c:pt>
                <c:pt idx="514">
                  <c:v>2006.6998821917807</c:v>
                </c:pt>
                <c:pt idx="515">
                  <c:v>2006.7026219178078</c:v>
                </c:pt>
                <c:pt idx="516">
                  <c:v>2006.7053589041111</c:v>
                </c:pt>
                <c:pt idx="517">
                  <c:v>2006.7135479452061</c:v>
                </c:pt>
                <c:pt idx="518">
                  <c:v>2006.7190054794519</c:v>
                </c:pt>
                <c:pt idx="519">
                  <c:v>2006.7217178082201</c:v>
                </c:pt>
                <c:pt idx="520">
                  <c:v>2006.7271726027411</c:v>
                </c:pt>
                <c:pt idx="521">
                  <c:v>2006.7271616438361</c:v>
                </c:pt>
                <c:pt idx="522">
                  <c:v>2006.7353506849315</c:v>
                </c:pt>
                <c:pt idx="523">
                  <c:v>2006.7353342465749</c:v>
                </c:pt>
                <c:pt idx="524">
                  <c:v>2006.7408109589028</c:v>
                </c:pt>
                <c:pt idx="525">
                  <c:v>2006.7435506849315</c:v>
                </c:pt>
                <c:pt idx="526">
                  <c:v>2006.7517452054794</c:v>
                </c:pt>
                <c:pt idx="527">
                  <c:v>2006.7599369863008</c:v>
                </c:pt>
                <c:pt idx="528">
                  <c:v>2006.7708739726031</c:v>
                </c:pt>
                <c:pt idx="529">
                  <c:v>2006.7736109589</c:v>
                </c:pt>
                <c:pt idx="530">
                  <c:v>2006.7818</c:v>
                </c:pt>
                <c:pt idx="531">
                  <c:v>2006.7927315068478</c:v>
                </c:pt>
                <c:pt idx="532">
                  <c:v>2006.8063972602761</c:v>
                </c:pt>
                <c:pt idx="533">
                  <c:v>2006.8118547945205</c:v>
                </c:pt>
                <c:pt idx="534">
                  <c:v>2006.8200547945205</c:v>
                </c:pt>
                <c:pt idx="535">
                  <c:v>2006.8282438356148</c:v>
                </c:pt>
                <c:pt idx="536">
                  <c:v>2006.8391671232921</c:v>
                </c:pt>
                <c:pt idx="537">
                  <c:v>2006.8500931506851</c:v>
                </c:pt>
                <c:pt idx="538">
                  <c:v>2006.8528219178036</c:v>
                </c:pt>
                <c:pt idx="539">
                  <c:v>2006.8610273972602</c:v>
                </c:pt>
                <c:pt idx="540">
                  <c:v>2006.8692191780822</c:v>
                </c:pt>
                <c:pt idx="541">
                  <c:v>2006.8774273972599</c:v>
                </c:pt>
                <c:pt idx="542">
                  <c:v>2006.8856301369858</c:v>
                </c:pt>
                <c:pt idx="543">
                  <c:v>2006.8965534246643</c:v>
                </c:pt>
                <c:pt idx="544">
                  <c:v>2006.9074849315068</c:v>
                </c:pt>
                <c:pt idx="545">
                  <c:v>2006.9156712328765</c:v>
                </c:pt>
                <c:pt idx="546">
                  <c:v>2006.9211232876712</c:v>
                </c:pt>
                <c:pt idx="547">
                  <c:v>2006.9265780821988</c:v>
                </c:pt>
                <c:pt idx="548">
                  <c:v>2006.9238410958899</c:v>
                </c:pt>
                <c:pt idx="549">
                  <c:v>2006.9347808219177</c:v>
                </c:pt>
                <c:pt idx="550">
                  <c:v>2006.9402438356158</c:v>
                </c:pt>
                <c:pt idx="551">
                  <c:v>2006.9457041095911</c:v>
                </c:pt>
                <c:pt idx="552">
                  <c:v>2006.9456958904111</c:v>
                </c:pt>
                <c:pt idx="553">
                  <c:v>2006.9511534246631</c:v>
                </c:pt>
                <c:pt idx="554">
                  <c:v>2006.9538958904109</c:v>
                </c:pt>
                <c:pt idx="555">
                  <c:v>2006.9566356164382</c:v>
                </c:pt>
                <c:pt idx="556">
                  <c:v>2006.9648328767098</c:v>
                </c:pt>
                <c:pt idx="557">
                  <c:v>2006.9784904109588</c:v>
                </c:pt>
                <c:pt idx="558">
                  <c:v>2006.9921397260273</c:v>
                </c:pt>
                <c:pt idx="559">
                  <c:v>2006.9975972602804</c:v>
                </c:pt>
                <c:pt idx="560">
                  <c:v>2007.0030547945205</c:v>
                </c:pt>
                <c:pt idx="561">
                  <c:v>2007.0057753424712</c:v>
                </c:pt>
                <c:pt idx="562">
                  <c:v>2007.0139808219178</c:v>
                </c:pt>
                <c:pt idx="563">
                  <c:v>2007.0221726027401</c:v>
                </c:pt>
                <c:pt idx="564">
                  <c:v>2007.0248986301358</c:v>
                </c:pt>
                <c:pt idx="565">
                  <c:v>2007.0330904109578</c:v>
                </c:pt>
                <c:pt idx="566">
                  <c:v>2007.0358328767122</c:v>
                </c:pt>
                <c:pt idx="567">
                  <c:v>2007.041304109589</c:v>
                </c:pt>
                <c:pt idx="568">
                  <c:v>2007.0522219178026</c:v>
                </c:pt>
                <c:pt idx="569">
                  <c:v>2007.0658739726061</c:v>
                </c:pt>
                <c:pt idx="570">
                  <c:v>2007.0740630136986</c:v>
                </c:pt>
                <c:pt idx="571">
                  <c:v>2007.0795205479449</c:v>
                </c:pt>
                <c:pt idx="572">
                  <c:v>2007.0877068493148</c:v>
                </c:pt>
                <c:pt idx="573">
                  <c:v>2007.0904328767069</c:v>
                </c:pt>
                <c:pt idx="574">
                  <c:v>2007.0986356164378</c:v>
                </c:pt>
                <c:pt idx="575">
                  <c:v>2007.1068273972603</c:v>
                </c:pt>
                <c:pt idx="576">
                  <c:v>2007.1003213854258</c:v>
                </c:pt>
                <c:pt idx="577">
                  <c:v>2007.1172705379638</c:v>
                </c:pt>
                <c:pt idx="578">
                  <c:v>2007.1202615648876</c:v>
                </c:pt>
                <c:pt idx="579">
                  <c:v>2007.1282376366698</c:v>
                </c:pt>
                <c:pt idx="580">
                  <c:v>2007.1372107174298</c:v>
                </c:pt>
                <c:pt idx="581">
                  <c:v>2007.1392047353718</c:v>
                </c:pt>
                <c:pt idx="582">
                  <c:v>2007.1511688430528</c:v>
                </c:pt>
                <c:pt idx="583">
                  <c:v>2007.1531628609978</c:v>
                </c:pt>
                <c:pt idx="584">
                  <c:v>2007.1531628609978</c:v>
                </c:pt>
                <c:pt idx="585">
                  <c:v>2007.162135941757</c:v>
                </c:pt>
                <c:pt idx="586">
                  <c:v>2007.1641299596986</c:v>
                </c:pt>
                <c:pt idx="587">
                  <c:v>2007.1641299596986</c:v>
                </c:pt>
                <c:pt idx="588">
                  <c:v>2007.162135941757</c:v>
                </c:pt>
                <c:pt idx="589">
                  <c:v>2007.1701120135365</c:v>
                </c:pt>
                <c:pt idx="590">
                  <c:v>2007.1760940673798</c:v>
                </c:pt>
                <c:pt idx="591">
                  <c:v>2007.1780880853248</c:v>
                </c:pt>
                <c:pt idx="592">
                  <c:v>2007.1870611660861</c:v>
                </c:pt>
                <c:pt idx="593">
                  <c:v>2007.1900521930029</c:v>
                </c:pt>
                <c:pt idx="594">
                  <c:v>2007.1980282647878</c:v>
                </c:pt>
                <c:pt idx="595">
                  <c:v>2007.2060043365725</c:v>
                </c:pt>
                <c:pt idx="596">
                  <c:v>2007.219962462201</c:v>
                </c:pt>
                <c:pt idx="597">
                  <c:v>2007.2309295608995</c:v>
                </c:pt>
                <c:pt idx="598">
                  <c:v>2007.2369116147381</c:v>
                </c:pt>
                <c:pt idx="599">
                  <c:v>2007.2418966596028</c:v>
                </c:pt>
                <c:pt idx="600">
                  <c:v>2007.2508697403657</c:v>
                </c:pt>
                <c:pt idx="601">
                  <c:v>2007.2508697403657</c:v>
                </c:pt>
                <c:pt idx="602">
                  <c:v>2007.2648278659842</c:v>
                </c:pt>
                <c:pt idx="603">
                  <c:v>2007.2757949646923</c:v>
                </c:pt>
                <c:pt idx="604">
                  <c:v>2007.2807800095536</c:v>
                </c:pt>
                <c:pt idx="605">
                  <c:v>2007.2947381351748</c:v>
                </c:pt>
                <c:pt idx="606">
                  <c:v>2007.3176693415624</c:v>
                </c:pt>
                <c:pt idx="607">
                  <c:v>2007.3396035389649</c:v>
                </c:pt>
                <c:pt idx="608">
                  <c:v>2007.3505706376693</c:v>
                </c:pt>
                <c:pt idx="609">
                  <c:v>2007.3705108171298</c:v>
                </c:pt>
                <c:pt idx="610">
                  <c:v>2007.3754958619959</c:v>
                </c:pt>
                <c:pt idx="611">
                  <c:v>2007.3864629607001</c:v>
                </c:pt>
                <c:pt idx="612">
                  <c:v>2007.3954360414548</c:v>
                </c:pt>
                <c:pt idx="613">
                  <c:v>2007.4034121132424</c:v>
                </c:pt>
                <c:pt idx="614">
                  <c:v>2007.409394167081</c:v>
                </c:pt>
                <c:pt idx="615">
                  <c:v>2007.4233522927041</c:v>
                </c:pt>
                <c:pt idx="616">
                  <c:v>2007.4393044362735</c:v>
                </c:pt>
                <c:pt idx="617">
                  <c:v>2007.456253588816</c:v>
                </c:pt>
                <c:pt idx="618">
                  <c:v>2007.46722068752</c:v>
                </c:pt>
                <c:pt idx="619">
                  <c:v>2007.4981279656861</c:v>
                </c:pt>
                <c:pt idx="620">
                  <c:v>2007.5031130105506</c:v>
                </c:pt>
                <c:pt idx="621">
                  <c:v>2007.5090950643901</c:v>
                </c:pt>
                <c:pt idx="622">
                  <c:v>2007.5120860913078</c:v>
                </c:pt>
                <c:pt idx="623">
                  <c:v>2007.514080109255</c:v>
                </c:pt>
                <c:pt idx="624">
                  <c:v>2007.5310292617969</c:v>
                </c:pt>
                <c:pt idx="625">
                  <c:v>2007.54498738742</c:v>
                </c:pt>
                <c:pt idx="626">
                  <c:v>2007.5619365399548</c:v>
                </c:pt>
                <c:pt idx="627">
                  <c:v>2007.575894665586</c:v>
                </c:pt>
                <c:pt idx="628">
                  <c:v>2007.5838707373698</c:v>
                </c:pt>
                <c:pt idx="629">
                  <c:v>2007.5948378360695</c:v>
                </c:pt>
                <c:pt idx="630">
                  <c:v>2007.6087959617014</c:v>
                </c:pt>
                <c:pt idx="631">
                  <c:v>2007.6227540873199</c:v>
                </c:pt>
                <c:pt idx="632">
                  <c:v>2007.642694266782</c:v>
                </c:pt>
                <c:pt idx="633">
                  <c:v>2007.6586464103498</c:v>
                </c:pt>
                <c:pt idx="634">
                  <c:v>2007.6785865898128</c:v>
                </c:pt>
                <c:pt idx="635">
                  <c:v>2007.6895536885181</c:v>
                </c:pt>
                <c:pt idx="636">
                  <c:v>2007.7084968590048</c:v>
                </c:pt>
                <c:pt idx="637">
                  <c:v>2007.7204609666821</c:v>
                </c:pt>
                <c:pt idx="638">
                  <c:v>2007.7204609666821</c:v>
                </c:pt>
                <c:pt idx="639">
                  <c:v>2007.7254460115448</c:v>
                </c:pt>
                <c:pt idx="640">
                  <c:v>2007.7314280653848</c:v>
                </c:pt>
                <c:pt idx="641">
                  <c:v>2007.7364131102515</c:v>
                </c:pt>
                <c:pt idx="642">
                  <c:v>2007.7394041371708</c:v>
                </c:pt>
                <c:pt idx="643">
                  <c:v>2007.7394041371708</c:v>
                </c:pt>
                <c:pt idx="644">
                  <c:v>2007.7593443166277</c:v>
                </c:pt>
                <c:pt idx="645">
                  <c:v>2007.7673203884158</c:v>
                </c:pt>
                <c:pt idx="646">
                  <c:v>2007.7733024422555</c:v>
                </c:pt>
                <c:pt idx="647">
                  <c:v>2007.7862635589056</c:v>
                </c:pt>
                <c:pt idx="648">
                  <c:v>2007.7842695409593</c:v>
                </c:pt>
                <c:pt idx="649">
                  <c:v>2007.792245612744</c:v>
                </c:pt>
                <c:pt idx="650">
                  <c:v>2007.8002216845287</c:v>
                </c:pt>
                <c:pt idx="651">
                  <c:v>2007.812185792206</c:v>
                </c:pt>
                <c:pt idx="652">
                  <c:v>2007.8171708370708</c:v>
                </c:pt>
                <c:pt idx="653">
                  <c:v>2007.8171708370708</c:v>
                </c:pt>
                <c:pt idx="654">
                  <c:v>2007.831128962694</c:v>
                </c:pt>
                <c:pt idx="655">
                  <c:v>2007.831128962694</c:v>
                </c:pt>
                <c:pt idx="656">
                  <c:v>2007.8341199896129</c:v>
                </c:pt>
                <c:pt idx="657">
                  <c:v>2007.8371110165326</c:v>
                </c:pt>
                <c:pt idx="658">
                  <c:v>2007.8480781152366</c:v>
                </c:pt>
                <c:pt idx="659">
                  <c:v>2007.8590452139354</c:v>
                </c:pt>
                <c:pt idx="660">
                  <c:v>2007.8670212857251</c:v>
                </c:pt>
                <c:pt idx="661">
                  <c:v>2007.8700123126428</c:v>
                </c:pt>
                <c:pt idx="662">
                  <c:v>2007.877988384429</c:v>
                </c:pt>
                <c:pt idx="663">
                  <c:v>2007.8919465100453</c:v>
                </c:pt>
                <c:pt idx="664">
                  <c:v>2007.8979285638898</c:v>
                </c:pt>
                <c:pt idx="665">
                  <c:v>2007.9059046356751</c:v>
                </c:pt>
                <c:pt idx="666">
                  <c:v>2007.9088956626001</c:v>
                </c:pt>
                <c:pt idx="667">
                  <c:v>2007.914877716433</c:v>
                </c:pt>
                <c:pt idx="668">
                  <c:v>2007.9198627613011</c:v>
                </c:pt>
                <c:pt idx="669">
                  <c:v>2007.9308298600031</c:v>
                </c:pt>
                <c:pt idx="670">
                  <c:v>2007.936811913841</c:v>
                </c:pt>
                <c:pt idx="671">
                  <c:v>2007.9447879856261</c:v>
                </c:pt>
                <c:pt idx="672">
                  <c:v>2007.9507700394638</c:v>
                </c:pt>
                <c:pt idx="673">
                  <c:v>2007.9587461112485</c:v>
                </c:pt>
                <c:pt idx="674">
                  <c:v>2007.9677191920061</c:v>
                </c:pt>
                <c:pt idx="675">
                  <c:v>2007.9756952637972</c:v>
                </c:pt>
                <c:pt idx="676">
                  <c:v>2007.9836713355755</c:v>
                </c:pt>
                <c:pt idx="677">
                  <c:v>2008.0006204881181</c:v>
                </c:pt>
                <c:pt idx="678">
                  <c:v>2008.0066025419565</c:v>
                </c:pt>
                <c:pt idx="679">
                  <c:v>2008.0115875868219</c:v>
                </c:pt>
                <c:pt idx="680">
                  <c:v>2008.0115875868219</c:v>
                </c:pt>
                <c:pt idx="681">
                  <c:v>2008.0225546855261</c:v>
                </c:pt>
                <c:pt idx="682">
                  <c:v>2008.0225546855261</c:v>
                </c:pt>
                <c:pt idx="683">
                  <c:v>2008.0315277662885</c:v>
                </c:pt>
                <c:pt idx="684">
                  <c:v>2008.0454858919059</c:v>
                </c:pt>
                <c:pt idx="685">
                  <c:v>2008.0504709367708</c:v>
                </c:pt>
                <c:pt idx="686">
                  <c:v>2008.0564529906103</c:v>
                </c:pt>
                <c:pt idx="687">
                  <c:v>2008.0644290623948</c:v>
                </c:pt>
                <c:pt idx="688">
                  <c:v>2008.0704111162336</c:v>
                </c:pt>
                <c:pt idx="689">
                  <c:v>2008.0704111162336</c:v>
                </c:pt>
                <c:pt idx="690">
                  <c:v>2008.0753961611001</c:v>
                </c:pt>
                <c:pt idx="691">
                  <c:v>2008.0843692418548</c:v>
                </c:pt>
                <c:pt idx="692">
                  <c:v>2008.0973303585015</c:v>
                </c:pt>
                <c:pt idx="693">
                  <c:v>2008.1033124123389</c:v>
                </c:pt>
                <c:pt idx="694">
                  <c:v>2008.1222555828338</c:v>
                </c:pt>
                <c:pt idx="695">
                  <c:v>2008.1222555828338</c:v>
                </c:pt>
                <c:pt idx="696">
                  <c:v>2008.1342196905098</c:v>
                </c:pt>
                <c:pt idx="697">
                  <c:v>2008.1392047353718</c:v>
                </c:pt>
                <c:pt idx="698">
                  <c:v>2008.1392047353718</c:v>
                </c:pt>
                <c:pt idx="699">
                  <c:v>2008.1421957622961</c:v>
                </c:pt>
                <c:pt idx="700">
                  <c:v>2008.1481778161328</c:v>
                </c:pt>
                <c:pt idx="701">
                  <c:v>2008.1611389327797</c:v>
                </c:pt>
                <c:pt idx="702">
                  <c:v>2008.1636297062116</c:v>
                </c:pt>
                <c:pt idx="703">
                  <c:v>2008.1831015766302</c:v>
                </c:pt>
                <c:pt idx="704">
                  <c:v>2008.1914586025648</c:v>
                </c:pt>
                <c:pt idx="705">
                  <c:v>2008.2025734470633</c:v>
                </c:pt>
                <c:pt idx="706">
                  <c:v>2008.208089084178</c:v>
                </c:pt>
                <c:pt idx="707">
                  <c:v>2008.2192039286651</c:v>
                </c:pt>
                <c:pt idx="708">
                  <c:v>2008.2331601619712</c:v>
                </c:pt>
                <c:pt idx="709">
                  <c:v>2008.2442750064608</c:v>
                </c:pt>
                <c:pt idx="710">
                  <c:v>2008.255389850952</c:v>
                </c:pt>
                <c:pt idx="711">
                  <c:v>2008.2609054880681</c:v>
                </c:pt>
                <c:pt idx="712">
                  <c:v>2008.2637468768789</c:v>
                </c:pt>
                <c:pt idx="713">
                  <c:v>2008.2776195399329</c:v>
                </c:pt>
                <c:pt idx="714">
                  <c:v>2008.2859765658654</c:v>
                </c:pt>
                <c:pt idx="715">
                  <c:v>2008.2942500215388</c:v>
                </c:pt>
                <c:pt idx="716">
                  <c:v>2008.3026070474714</c:v>
                </c:pt>
                <c:pt idx="717">
                  <c:v>2008.3137218919608</c:v>
                </c:pt>
                <c:pt idx="718">
                  <c:v>2008.3220789178897</c:v>
                </c:pt>
                <c:pt idx="719">
                  <c:v>2008.333193762385</c:v>
                </c:pt>
                <c:pt idx="720">
                  <c:v>2008.3387929697601</c:v>
                </c:pt>
                <c:pt idx="721">
                  <c:v>2008.347066425433</c:v>
                </c:pt>
                <c:pt idx="722">
                  <c:v>2008.3610226587398</c:v>
                </c:pt>
                <c:pt idx="723">
                  <c:v>2008.369379684673</c:v>
                </c:pt>
                <c:pt idx="724">
                  <c:v>2008.3748953217885</c:v>
                </c:pt>
                <c:pt idx="725">
                  <c:v>2008.3860101662801</c:v>
                </c:pt>
                <c:pt idx="726">
                  <c:v>2008.3943671922116</c:v>
                </c:pt>
                <c:pt idx="727">
                  <c:v>2008.4027242181442</c:v>
                </c:pt>
                <c:pt idx="728">
                  <c:v>2008.40823985526</c:v>
                </c:pt>
                <c:pt idx="729">
                  <c:v>2008.4138390626351</c:v>
                </c:pt>
                <c:pt idx="730">
                  <c:v>2008.4193546997501</c:v>
                </c:pt>
                <c:pt idx="731">
                  <c:v>2008.4193546997501</c:v>
                </c:pt>
                <c:pt idx="732">
                  <c:v>2008.4277117256893</c:v>
                </c:pt>
                <c:pt idx="733">
                  <c:v>2008.4360687516198</c:v>
                </c:pt>
                <c:pt idx="734">
                  <c:v>2008.4555406220411</c:v>
                </c:pt>
                <c:pt idx="735">
                  <c:v>2008.474928922202</c:v>
                </c:pt>
                <c:pt idx="736">
                  <c:v>2008.4805281295769</c:v>
                </c:pt>
                <c:pt idx="737">
                  <c:v>2008.4861273369518</c:v>
                </c:pt>
                <c:pt idx="738">
                  <c:v>2008.4916429740674</c:v>
                </c:pt>
                <c:pt idx="739">
                  <c:v>2008.5</c:v>
                </c:pt>
                <c:pt idx="740">
                  <c:v>2008.5055156371161</c:v>
                </c:pt>
                <c:pt idx="741">
                  <c:v>2008.5111148444898</c:v>
                </c:pt>
                <c:pt idx="742">
                  <c:v>2008.508357025933</c:v>
                </c:pt>
                <c:pt idx="743">
                  <c:v>2008.5166304816105</c:v>
                </c:pt>
                <c:pt idx="744">
                  <c:v>2008.5249875075378</c:v>
                </c:pt>
                <c:pt idx="745">
                  <c:v>2008.5287671232954</c:v>
                </c:pt>
                <c:pt idx="746">
                  <c:v>2008.5479452054794</c:v>
                </c:pt>
                <c:pt idx="747">
                  <c:v>2008.5671232876712</c:v>
                </c:pt>
                <c:pt idx="748">
                  <c:v>2008.5863013698629</c:v>
                </c:pt>
                <c:pt idx="749">
                  <c:v>2008.6054794520551</c:v>
                </c:pt>
                <c:pt idx="750">
                  <c:v>2008.6246575342466</c:v>
                </c:pt>
                <c:pt idx="751">
                  <c:v>2008.6438356164331</c:v>
                </c:pt>
                <c:pt idx="752">
                  <c:v>2008.6630136986298</c:v>
                </c:pt>
                <c:pt idx="753">
                  <c:v>2008.682191780822</c:v>
                </c:pt>
                <c:pt idx="754">
                  <c:v>2008.682191780822</c:v>
                </c:pt>
                <c:pt idx="755">
                  <c:v>2008.7013698630137</c:v>
                </c:pt>
                <c:pt idx="756">
                  <c:v>2008.7205479452061</c:v>
                </c:pt>
                <c:pt idx="757">
                  <c:v>2008.7397260273972</c:v>
                </c:pt>
                <c:pt idx="758">
                  <c:v>2008.7589041095891</c:v>
                </c:pt>
                <c:pt idx="759">
                  <c:v>2008.7780821917811</c:v>
                </c:pt>
                <c:pt idx="760">
                  <c:v>2008.7972602739726</c:v>
                </c:pt>
                <c:pt idx="761">
                  <c:v>2008.8164383561602</c:v>
                </c:pt>
                <c:pt idx="762">
                  <c:v>2008.8356164383558</c:v>
                </c:pt>
                <c:pt idx="763">
                  <c:v>2008.8547945205478</c:v>
                </c:pt>
                <c:pt idx="764">
                  <c:v>2008.8739726027397</c:v>
                </c:pt>
                <c:pt idx="765">
                  <c:v>2008.8931506849308</c:v>
                </c:pt>
                <c:pt idx="766">
                  <c:v>2008.9123287671232</c:v>
                </c:pt>
                <c:pt idx="767">
                  <c:v>2008.9315068493152</c:v>
                </c:pt>
                <c:pt idx="768">
                  <c:v>2008.9506849315069</c:v>
                </c:pt>
                <c:pt idx="769">
                  <c:v>2008.9698630137011</c:v>
                </c:pt>
                <c:pt idx="770">
                  <c:v>2008.9890410958899</c:v>
                </c:pt>
                <c:pt idx="771">
                  <c:v>2009.0082191780823</c:v>
                </c:pt>
                <c:pt idx="772">
                  <c:v>2009.0273972602761</c:v>
                </c:pt>
                <c:pt idx="773">
                  <c:v>2009.0465753424705</c:v>
                </c:pt>
                <c:pt idx="774">
                  <c:v>2009.0657534246654</c:v>
                </c:pt>
                <c:pt idx="775">
                  <c:v>2009.084931506844</c:v>
                </c:pt>
                <c:pt idx="776">
                  <c:v>2009.1041095890398</c:v>
                </c:pt>
                <c:pt idx="777">
                  <c:v>2009.1232876712329</c:v>
                </c:pt>
                <c:pt idx="778">
                  <c:v>2009.1424657534246</c:v>
                </c:pt>
                <c:pt idx="779">
                  <c:v>2009.1616438356148</c:v>
                </c:pt>
                <c:pt idx="780">
                  <c:v>2009.1808219178035</c:v>
                </c:pt>
                <c:pt idx="781">
                  <c:v>2009.1917808219148</c:v>
                </c:pt>
                <c:pt idx="782">
                  <c:v>2009.2109589041111</c:v>
                </c:pt>
                <c:pt idx="783">
                  <c:v>2009.2301369862998</c:v>
                </c:pt>
                <c:pt idx="784">
                  <c:v>2009.2493150684932</c:v>
                </c:pt>
                <c:pt idx="785">
                  <c:v>2009.2684931506851</c:v>
                </c:pt>
                <c:pt idx="786">
                  <c:v>2009.2876712328766</c:v>
                </c:pt>
                <c:pt idx="787">
                  <c:v>2009.3068493150686</c:v>
                </c:pt>
                <c:pt idx="788">
                  <c:v>2009.3260273972603</c:v>
                </c:pt>
                <c:pt idx="789">
                  <c:v>2009.345205479452</c:v>
                </c:pt>
                <c:pt idx="790">
                  <c:v>2009.3643835616438</c:v>
                </c:pt>
                <c:pt idx="791">
                  <c:v>2009.3835616438357</c:v>
                </c:pt>
                <c:pt idx="792">
                  <c:v>2009.4027397260281</c:v>
                </c:pt>
                <c:pt idx="793">
                  <c:v>2009.4219178082201</c:v>
                </c:pt>
                <c:pt idx="794">
                  <c:v>2009.4410958904109</c:v>
                </c:pt>
                <c:pt idx="795">
                  <c:v>2009.4602739726031</c:v>
                </c:pt>
                <c:pt idx="796">
                  <c:v>2009.479452054795</c:v>
                </c:pt>
                <c:pt idx="797">
                  <c:v>2009.4986301369859</c:v>
                </c:pt>
                <c:pt idx="798">
                  <c:v>2009.5178082191778</c:v>
                </c:pt>
                <c:pt idx="799">
                  <c:v>2009.53698630137</c:v>
                </c:pt>
                <c:pt idx="800">
                  <c:v>2009.5561643835617</c:v>
                </c:pt>
                <c:pt idx="801">
                  <c:v>2009.5753424657535</c:v>
                </c:pt>
                <c:pt idx="802">
                  <c:v>2009.5945205479409</c:v>
                </c:pt>
                <c:pt idx="803">
                  <c:v>2009.6136986301358</c:v>
                </c:pt>
                <c:pt idx="804">
                  <c:v>2009.632876712325</c:v>
                </c:pt>
                <c:pt idx="805">
                  <c:v>2009.6520547945206</c:v>
                </c:pt>
                <c:pt idx="806">
                  <c:v>2009.6712328767055</c:v>
                </c:pt>
                <c:pt idx="807">
                  <c:v>2009.6904109588961</c:v>
                </c:pt>
                <c:pt idx="808">
                  <c:v>2009.7095890411013</c:v>
                </c:pt>
                <c:pt idx="809">
                  <c:v>2009.7287671232964</c:v>
                </c:pt>
                <c:pt idx="810">
                  <c:v>2009.7479452054795</c:v>
                </c:pt>
                <c:pt idx="811">
                  <c:v>2009.7671232876712</c:v>
                </c:pt>
                <c:pt idx="812">
                  <c:v>2009.7863013698629</c:v>
                </c:pt>
                <c:pt idx="813">
                  <c:v>2009.8054794520551</c:v>
                </c:pt>
                <c:pt idx="814">
                  <c:v>2009.8246575342466</c:v>
                </c:pt>
                <c:pt idx="815">
                  <c:v>2009.8438356164338</c:v>
                </c:pt>
                <c:pt idx="816">
                  <c:v>2009.8630136986299</c:v>
                </c:pt>
                <c:pt idx="817">
                  <c:v>2009.8821917808218</c:v>
                </c:pt>
                <c:pt idx="818">
                  <c:v>2009.9013698630151</c:v>
                </c:pt>
                <c:pt idx="819">
                  <c:v>2009.9205479452098</c:v>
                </c:pt>
                <c:pt idx="820">
                  <c:v>2009.9397260273972</c:v>
                </c:pt>
                <c:pt idx="821">
                  <c:v>2009.9589041095901</c:v>
                </c:pt>
                <c:pt idx="822">
                  <c:v>2009.9780821917811</c:v>
                </c:pt>
                <c:pt idx="823">
                  <c:v>2009.9972602739726</c:v>
                </c:pt>
                <c:pt idx="824">
                  <c:v>2010.0164383561644</c:v>
                </c:pt>
                <c:pt idx="825">
                  <c:v>2010.0356164383559</c:v>
                </c:pt>
                <c:pt idx="826">
                  <c:v>2010.0547945205478</c:v>
                </c:pt>
                <c:pt idx="827">
                  <c:v>2010.07397260274</c:v>
                </c:pt>
                <c:pt idx="828">
                  <c:v>2010.0931506849308</c:v>
                </c:pt>
                <c:pt idx="829">
                  <c:v>2010.1123287671228</c:v>
                </c:pt>
                <c:pt idx="830">
                  <c:v>2010.1315068493109</c:v>
                </c:pt>
                <c:pt idx="831">
                  <c:v>2010.1506849315058</c:v>
                </c:pt>
                <c:pt idx="832">
                  <c:v>2010.1698630136987</c:v>
                </c:pt>
                <c:pt idx="833">
                  <c:v>2010.1890410958861</c:v>
                </c:pt>
                <c:pt idx="834">
                  <c:v>2010.2082191780821</c:v>
                </c:pt>
                <c:pt idx="835">
                  <c:v>2010.2273972602761</c:v>
                </c:pt>
                <c:pt idx="836">
                  <c:v>2010.2465753424715</c:v>
                </c:pt>
                <c:pt idx="837">
                  <c:v>2010.2657534246659</c:v>
                </c:pt>
                <c:pt idx="838">
                  <c:v>2010.2849315068447</c:v>
                </c:pt>
                <c:pt idx="839">
                  <c:v>2010.3041095890408</c:v>
                </c:pt>
                <c:pt idx="840">
                  <c:v>2010.3232876712329</c:v>
                </c:pt>
                <c:pt idx="841">
                  <c:v>2010.3424657534247</c:v>
                </c:pt>
                <c:pt idx="842">
                  <c:v>2010.3616438356148</c:v>
                </c:pt>
                <c:pt idx="843">
                  <c:v>2010.3808219178036</c:v>
                </c:pt>
                <c:pt idx="844">
                  <c:v>2010.4</c:v>
                </c:pt>
                <c:pt idx="845">
                  <c:v>2010.4191780821959</c:v>
                </c:pt>
                <c:pt idx="846">
                  <c:v>2010.4383561643835</c:v>
                </c:pt>
                <c:pt idx="847">
                  <c:v>2010.4575342465753</c:v>
                </c:pt>
                <c:pt idx="848">
                  <c:v>2010.4767123287681</c:v>
                </c:pt>
                <c:pt idx="849">
                  <c:v>2010.4958904109601</c:v>
                </c:pt>
                <c:pt idx="850">
                  <c:v>2010.5150684931511</c:v>
                </c:pt>
                <c:pt idx="851">
                  <c:v>2010.534246575334</c:v>
                </c:pt>
                <c:pt idx="852">
                  <c:v>2010.5534246575276</c:v>
                </c:pt>
                <c:pt idx="853">
                  <c:v>2010.5726027397259</c:v>
                </c:pt>
                <c:pt idx="854">
                  <c:v>2010.5917808219178</c:v>
                </c:pt>
                <c:pt idx="855">
                  <c:v>2010.61095890411</c:v>
                </c:pt>
                <c:pt idx="856">
                  <c:v>2010.6301369862999</c:v>
                </c:pt>
                <c:pt idx="857">
                  <c:v>2010.6493150684928</c:v>
                </c:pt>
                <c:pt idx="858">
                  <c:v>2010.668493150685</c:v>
                </c:pt>
                <c:pt idx="859">
                  <c:v>2010.6876712328758</c:v>
                </c:pt>
                <c:pt idx="860">
                  <c:v>2010.7068493150684</c:v>
                </c:pt>
                <c:pt idx="861">
                  <c:v>2010.7260273972611</c:v>
                </c:pt>
                <c:pt idx="862">
                  <c:v>2010.7452054794521</c:v>
                </c:pt>
                <c:pt idx="863">
                  <c:v>2010.7643835616439</c:v>
                </c:pt>
                <c:pt idx="864">
                  <c:v>2010.783561643836</c:v>
                </c:pt>
                <c:pt idx="865">
                  <c:v>2010.8027397260273</c:v>
                </c:pt>
                <c:pt idx="866">
                  <c:v>2010.8219178082193</c:v>
                </c:pt>
                <c:pt idx="867">
                  <c:v>2010.8410958904108</c:v>
                </c:pt>
                <c:pt idx="868">
                  <c:v>2010.8602739726027</c:v>
                </c:pt>
                <c:pt idx="869">
                  <c:v>2010.8794520547945</c:v>
                </c:pt>
                <c:pt idx="870">
                  <c:v>2010.8986301369848</c:v>
                </c:pt>
                <c:pt idx="871">
                  <c:v>2010.9178082191779</c:v>
                </c:pt>
                <c:pt idx="872">
                  <c:v>2010.9369863013701</c:v>
                </c:pt>
                <c:pt idx="873">
                  <c:v>2010.9561643835657</c:v>
                </c:pt>
                <c:pt idx="874">
                  <c:v>2010.9753424657533</c:v>
                </c:pt>
                <c:pt idx="875">
                  <c:v>2010.9945205479448</c:v>
                </c:pt>
                <c:pt idx="876">
                  <c:v>2011.013698630137</c:v>
                </c:pt>
                <c:pt idx="877">
                  <c:v>2011.0328767123278</c:v>
                </c:pt>
                <c:pt idx="878">
                  <c:v>2011.0520547945205</c:v>
                </c:pt>
                <c:pt idx="879">
                  <c:v>2011.0712328767079</c:v>
                </c:pt>
                <c:pt idx="880">
                  <c:v>2011.0904109588976</c:v>
                </c:pt>
                <c:pt idx="881">
                  <c:v>2011.1095890410961</c:v>
                </c:pt>
                <c:pt idx="882">
                  <c:v>2011.1287671232931</c:v>
                </c:pt>
                <c:pt idx="883">
                  <c:v>2011.1479452054778</c:v>
                </c:pt>
                <c:pt idx="884">
                  <c:v>2011.1671232876708</c:v>
                </c:pt>
                <c:pt idx="885">
                  <c:v>2011.1863013698628</c:v>
                </c:pt>
                <c:pt idx="886">
                  <c:v>2011.2054794520561</c:v>
                </c:pt>
                <c:pt idx="887">
                  <c:v>2011.2246575342465</c:v>
                </c:pt>
                <c:pt idx="888">
                  <c:v>2011.2438356164378</c:v>
                </c:pt>
                <c:pt idx="889">
                  <c:v>2011.2630136986302</c:v>
                </c:pt>
                <c:pt idx="890">
                  <c:v>2011.2821917808219</c:v>
                </c:pt>
                <c:pt idx="891">
                  <c:v>2011.3013698630136</c:v>
                </c:pt>
                <c:pt idx="892">
                  <c:v>2011.3205</c:v>
                </c:pt>
                <c:pt idx="893">
                  <c:v>2011.3397</c:v>
                </c:pt>
                <c:pt idx="894">
                  <c:v>2011.3588999999999</c:v>
                </c:pt>
                <c:pt idx="895">
                  <c:v>2011.3780999999999</c:v>
                </c:pt>
                <c:pt idx="896">
                  <c:v>2011.3972999999999</c:v>
                </c:pt>
                <c:pt idx="897">
                  <c:v>2011.4164000000001</c:v>
                </c:pt>
                <c:pt idx="898">
                  <c:v>2011.4356000000041</c:v>
                </c:pt>
                <c:pt idx="899">
                  <c:v>2011.4548</c:v>
                </c:pt>
                <c:pt idx="900">
                  <c:v>2011.4739999999999</c:v>
                </c:pt>
                <c:pt idx="901">
                  <c:v>2011.4931999999999</c:v>
                </c:pt>
                <c:pt idx="902">
                  <c:v>2011.5122999999999</c:v>
                </c:pt>
                <c:pt idx="903">
                  <c:v>2011.5174537987834</c:v>
                </c:pt>
                <c:pt idx="904">
                  <c:v>2011.5366187542911</c:v>
                </c:pt>
                <c:pt idx="905">
                  <c:v>2011.5557837098011</c:v>
                </c:pt>
                <c:pt idx="906">
                  <c:v>2011.5749486653037</c:v>
                </c:pt>
                <c:pt idx="907">
                  <c:v>2011.5941136208178</c:v>
                </c:pt>
                <c:pt idx="908">
                  <c:v>2011.6132785763209</c:v>
                </c:pt>
                <c:pt idx="909">
                  <c:v>2011.6324435318304</c:v>
                </c:pt>
                <c:pt idx="910">
                  <c:v>2011.6516084873488</c:v>
                </c:pt>
                <c:pt idx="911">
                  <c:v>2011.6707734428587</c:v>
                </c:pt>
                <c:pt idx="912">
                  <c:v>2011.6899383983616</c:v>
                </c:pt>
                <c:pt idx="913">
                  <c:v>2011.7091033538786</c:v>
                </c:pt>
                <c:pt idx="914">
                  <c:v>2011.7282683093886</c:v>
                </c:pt>
                <c:pt idx="915">
                  <c:v>2011.7474332648978</c:v>
                </c:pt>
                <c:pt idx="916">
                  <c:v>2011.7665982204085</c:v>
                </c:pt>
                <c:pt idx="917">
                  <c:v>2011.7857631759211</c:v>
                </c:pt>
                <c:pt idx="918">
                  <c:v>2011.8049281314238</c:v>
                </c:pt>
                <c:pt idx="919">
                  <c:v>2011.8240930869379</c:v>
                </c:pt>
                <c:pt idx="920">
                  <c:v>2011.8432580424478</c:v>
                </c:pt>
                <c:pt idx="921">
                  <c:v>2011.8624229979516</c:v>
                </c:pt>
                <c:pt idx="922">
                  <c:v>2011.8815879534682</c:v>
                </c:pt>
                <c:pt idx="923">
                  <c:v>2011.9007529089781</c:v>
                </c:pt>
                <c:pt idx="924">
                  <c:v>2011.9199178644881</c:v>
                </c:pt>
                <c:pt idx="925">
                  <c:v>2011.9390828199978</c:v>
                </c:pt>
                <c:pt idx="926">
                  <c:v>2011.958247775508</c:v>
                </c:pt>
                <c:pt idx="927">
                  <c:v>2011.9774127310179</c:v>
                </c:pt>
                <c:pt idx="928">
                  <c:v>2011.9965776865345</c:v>
                </c:pt>
                <c:pt idx="929">
                  <c:v>2012.015742642038</c:v>
                </c:pt>
                <c:pt idx="930">
                  <c:v>2012.0349075975478</c:v>
                </c:pt>
                <c:pt idx="931">
                  <c:v>2012.0540725530548</c:v>
                </c:pt>
                <c:pt idx="932">
                  <c:v>2012.0732375085634</c:v>
                </c:pt>
                <c:pt idx="933">
                  <c:v>2012.0924024640776</c:v>
                </c:pt>
                <c:pt idx="934">
                  <c:v>2012.111567419588</c:v>
                </c:pt>
                <c:pt idx="935">
                  <c:v>2012.1307323750948</c:v>
                </c:pt>
                <c:pt idx="936">
                  <c:v>2012.1498973306075</c:v>
                </c:pt>
                <c:pt idx="937">
                  <c:v>2012.1690622861174</c:v>
                </c:pt>
                <c:pt idx="938">
                  <c:v>2012.1882272416274</c:v>
                </c:pt>
                <c:pt idx="939">
                  <c:v>2012.2073921971373</c:v>
                </c:pt>
                <c:pt idx="940">
                  <c:v>2012.2265571526552</c:v>
                </c:pt>
                <c:pt idx="941">
                  <c:v>2012.2457221081581</c:v>
                </c:pt>
                <c:pt idx="942">
                  <c:v>2012.2648870636681</c:v>
                </c:pt>
                <c:pt idx="943">
                  <c:v>2012.2840520191758</c:v>
                </c:pt>
                <c:pt idx="944">
                  <c:v>2012.2874743326488</c:v>
                </c:pt>
                <c:pt idx="945">
                  <c:v>2012.3066392881587</c:v>
                </c:pt>
                <c:pt idx="946">
                  <c:v>2012.3258042436687</c:v>
                </c:pt>
                <c:pt idx="947">
                  <c:v>2012.3449691991786</c:v>
                </c:pt>
                <c:pt idx="948">
                  <c:v>2012.3641341546843</c:v>
                </c:pt>
                <c:pt idx="949">
                  <c:v>2012.3832991101979</c:v>
                </c:pt>
                <c:pt idx="950">
                  <c:v>2012.4024640657085</c:v>
                </c:pt>
                <c:pt idx="951">
                  <c:v>2012.4216290212228</c:v>
                </c:pt>
                <c:pt idx="952">
                  <c:v>2012.4407939767311</c:v>
                </c:pt>
                <c:pt idx="953">
                  <c:v>2012.4599589322381</c:v>
                </c:pt>
                <c:pt idx="954">
                  <c:v>2012.4791238877481</c:v>
                </c:pt>
                <c:pt idx="955">
                  <c:v>2012.498288843258</c:v>
                </c:pt>
                <c:pt idx="956">
                  <c:v>2012.5174537987721</c:v>
                </c:pt>
                <c:pt idx="957">
                  <c:v>2012.5366187542811</c:v>
                </c:pt>
                <c:pt idx="958">
                  <c:v>2012.5557837097945</c:v>
                </c:pt>
                <c:pt idx="959">
                  <c:v>2012.5749486652978</c:v>
                </c:pt>
                <c:pt idx="960">
                  <c:v>2012.5941136208078</c:v>
                </c:pt>
                <c:pt idx="961">
                  <c:v>2012.6132785763095</c:v>
                </c:pt>
                <c:pt idx="962">
                  <c:v>2012.632443531819</c:v>
                </c:pt>
                <c:pt idx="963">
                  <c:v>2012.6516084873374</c:v>
                </c:pt>
                <c:pt idx="964">
                  <c:v>2012.6707734428473</c:v>
                </c:pt>
                <c:pt idx="965">
                  <c:v>2012.6899383983498</c:v>
                </c:pt>
                <c:pt idx="966">
                  <c:v>2012.7091033538672</c:v>
                </c:pt>
                <c:pt idx="967">
                  <c:v>2012.7282683093772</c:v>
                </c:pt>
                <c:pt idx="968">
                  <c:v>2012.7474332648858</c:v>
                </c:pt>
                <c:pt idx="969">
                  <c:v>2012.7665982203971</c:v>
                </c:pt>
                <c:pt idx="970">
                  <c:v>2012.7857631759109</c:v>
                </c:pt>
                <c:pt idx="971">
                  <c:v>2012.8049281314122</c:v>
                </c:pt>
                <c:pt idx="972">
                  <c:v>2012.8240930869258</c:v>
                </c:pt>
                <c:pt idx="973">
                  <c:v>2012.8432580424358</c:v>
                </c:pt>
                <c:pt idx="974">
                  <c:v>2012.8624229979396</c:v>
                </c:pt>
                <c:pt idx="975">
                  <c:v>2012.8815879534566</c:v>
                </c:pt>
                <c:pt idx="976">
                  <c:v>2012.9007529089665</c:v>
                </c:pt>
                <c:pt idx="977">
                  <c:v>2012.9199178644765</c:v>
                </c:pt>
                <c:pt idx="978">
                  <c:v>2012.9390828199848</c:v>
                </c:pt>
                <c:pt idx="979">
                  <c:v>2012.9582477754959</c:v>
                </c:pt>
                <c:pt idx="980">
                  <c:v>2012.9774127310059</c:v>
                </c:pt>
                <c:pt idx="981">
                  <c:v>2012.9965776865217</c:v>
                </c:pt>
                <c:pt idx="982">
                  <c:v>2013.0191780821917</c:v>
                </c:pt>
                <c:pt idx="983">
                  <c:v>2013.0383561643835</c:v>
                </c:pt>
                <c:pt idx="984">
                  <c:v>2013.0575342465754</c:v>
                </c:pt>
                <c:pt idx="985">
                  <c:v>2013.0767123287671</c:v>
                </c:pt>
                <c:pt idx="986">
                  <c:v>2013.0958904109589</c:v>
                </c:pt>
                <c:pt idx="987">
                  <c:v>2013.1150684931511</c:v>
                </c:pt>
                <c:pt idx="988">
                  <c:v>2013.1342465753321</c:v>
                </c:pt>
                <c:pt idx="989">
                  <c:v>2013.1534246575261</c:v>
                </c:pt>
                <c:pt idx="990">
                  <c:v>2013.1726027397258</c:v>
                </c:pt>
                <c:pt idx="991">
                  <c:v>2013.1917808219148</c:v>
                </c:pt>
                <c:pt idx="992">
                  <c:v>2013.2109589041111</c:v>
                </c:pt>
                <c:pt idx="993">
                  <c:v>2013.2301369862998</c:v>
                </c:pt>
                <c:pt idx="994">
                  <c:v>2013.2493150684932</c:v>
                </c:pt>
                <c:pt idx="995">
                  <c:v>2013.2684931506851</c:v>
                </c:pt>
                <c:pt idx="996">
                  <c:v>2013.2876712328766</c:v>
                </c:pt>
                <c:pt idx="997">
                  <c:v>2013.3068493150686</c:v>
                </c:pt>
                <c:pt idx="998">
                  <c:v>2013.3260273972603</c:v>
                </c:pt>
                <c:pt idx="999">
                  <c:v>2013.345205479452</c:v>
                </c:pt>
                <c:pt idx="1000">
                  <c:v>2013.3643835616438</c:v>
                </c:pt>
                <c:pt idx="1001">
                  <c:v>2013.3835616438357</c:v>
                </c:pt>
                <c:pt idx="1002">
                  <c:v>2013.4027397260281</c:v>
                </c:pt>
                <c:pt idx="1003">
                  <c:v>2013.4219178082201</c:v>
                </c:pt>
                <c:pt idx="1004">
                  <c:v>2013.4410958904109</c:v>
                </c:pt>
                <c:pt idx="1005">
                  <c:v>2013.4602739726031</c:v>
                </c:pt>
                <c:pt idx="1006">
                  <c:v>2013.479452054795</c:v>
                </c:pt>
                <c:pt idx="1007">
                  <c:v>2013.4986301369859</c:v>
                </c:pt>
                <c:pt idx="1008">
                  <c:v>2013.5178082191778</c:v>
                </c:pt>
                <c:pt idx="1009">
                  <c:v>2013.53698630137</c:v>
                </c:pt>
                <c:pt idx="1010">
                  <c:v>2013.5561643835617</c:v>
                </c:pt>
                <c:pt idx="1011">
                  <c:v>2013.5753424657535</c:v>
                </c:pt>
                <c:pt idx="1012">
                  <c:v>2013.5945205479409</c:v>
                </c:pt>
                <c:pt idx="1013">
                  <c:v>2013.6136986301358</c:v>
                </c:pt>
                <c:pt idx="1014">
                  <c:v>2013.632876712325</c:v>
                </c:pt>
                <c:pt idx="1015">
                  <c:v>2013.6520547945206</c:v>
                </c:pt>
                <c:pt idx="1016">
                  <c:v>2013.6712328767055</c:v>
                </c:pt>
                <c:pt idx="1017">
                  <c:v>2013.6904109588961</c:v>
                </c:pt>
                <c:pt idx="1018">
                  <c:v>2013.7095890411013</c:v>
                </c:pt>
                <c:pt idx="1019">
                  <c:v>2013.7287671232964</c:v>
                </c:pt>
                <c:pt idx="1020">
                  <c:v>2013.7479452054795</c:v>
                </c:pt>
                <c:pt idx="1021">
                  <c:v>2013.7671232876712</c:v>
                </c:pt>
                <c:pt idx="1022">
                  <c:v>2013.7863013698629</c:v>
                </c:pt>
                <c:pt idx="1023">
                  <c:v>2013.8054794520551</c:v>
                </c:pt>
                <c:pt idx="1024">
                  <c:v>2013.8246575342466</c:v>
                </c:pt>
                <c:pt idx="1025">
                  <c:v>2013.8438356164338</c:v>
                </c:pt>
                <c:pt idx="1026">
                  <c:v>2013.8630136986299</c:v>
                </c:pt>
                <c:pt idx="1027">
                  <c:v>2013.8821917808218</c:v>
                </c:pt>
                <c:pt idx="1028">
                  <c:v>2013.9013698630151</c:v>
                </c:pt>
                <c:pt idx="1029">
                  <c:v>2013.9205479452098</c:v>
                </c:pt>
                <c:pt idx="1030">
                  <c:v>2013.9397260273972</c:v>
                </c:pt>
                <c:pt idx="1031">
                  <c:v>2013.9589041095901</c:v>
                </c:pt>
                <c:pt idx="1032">
                  <c:v>2013.9780821917811</c:v>
                </c:pt>
                <c:pt idx="1033">
                  <c:v>2013.9972602739726</c:v>
                </c:pt>
                <c:pt idx="1034">
                  <c:v>2014.0164383561644</c:v>
                </c:pt>
                <c:pt idx="1035">
                  <c:v>2014.0356164383559</c:v>
                </c:pt>
                <c:pt idx="1036">
                  <c:v>2014.0547945205478</c:v>
                </c:pt>
                <c:pt idx="1037">
                  <c:v>2014.07397260274</c:v>
                </c:pt>
                <c:pt idx="1038">
                  <c:v>2014.0931506849308</c:v>
                </c:pt>
                <c:pt idx="1039">
                  <c:v>2014.1123287671228</c:v>
                </c:pt>
                <c:pt idx="1040">
                  <c:v>2014.1315068493109</c:v>
                </c:pt>
                <c:pt idx="1041">
                  <c:v>2014.1506849315058</c:v>
                </c:pt>
                <c:pt idx="1042">
                  <c:v>2014.1698630136987</c:v>
                </c:pt>
                <c:pt idx="1043">
                  <c:v>2014.1890410958861</c:v>
                </c:pt>
                <c:pt idx="1044">
                  <c:v>2014.2082191780821</c:v>
                </c:pt>
                <c:pt idx="1045">
                  <c:v>2014.2273972602761</c:v>
                </c:pt>
                <c:pt idx="1046">
                  <c:v>2014.2465753424715</c:v>
                </c:pt>
                <c:pt idx="1047">
                  <c:v>2014.2657534246659</c:v>
                </c:pt>
                <c:pt idx="1048">
                  <c:v>2014.2849315068447</c:v>
                </c:pt>
                <c:pt idx="1049">
                  <c:v>2014.3041095890408</c:v>
                </c:pt>
                <c:pt idx="1050">
                  <c:v>2014.3232876712329</c:v>
                </c:pt>
                <c:pt idx="1051">
                  <c:v>2014.3424657534247</c:v>
                </c:pt>
                <c:pt idx="1052">
                  <c:v>2014.3616438356148</c:v>
                </c:pt>
                <c:pt idx="1053">
                  <c:v>2014.3808219178036</c:v>
                </c:pt>
                <c:pt idx="1054">
                  <c:v>2014.4</c:v>
                </c:pt>
                <c:pt idx="1055">
                  <c:v>2014.4191780821959</c:v>
                </c:pt>
                <c:pt idx="1056">
                  <c:v>2014.4383561643835</c:v>
                </c:pt>
                <c:pt idx="1057">
                  <c:v>2014.4575342465753</c:v>
                </c:pt>
                <c:pt idx="1058">
                  <c:v>2014.4767123287681</c:v>
                </c:pt>
                <c:pt idx="1059">
                  <c:v>2014.4958904109601</c:v>
                </c:pt>
                <c:pt idx="1060">
                  <c:v>2014.5150684931511</c:v>
                </c:pt>
                <c:pt idx="1061">
                  <c:v>2014.534246575334</c:v>
                </c:pt>
                <c:pt idx="1062">
                  <c:v>2014.5534246575276</c:v>
                </c:pt>
                <c:pt idx="1063">
                  <c:v>2014.5726027397259</c:v>
                </c:pt>
                <c:pt idx="1064">
                  <c:v>2014.5917808219178</c:v>
                </c:pt>
                <c:pt idx="1065">
                  <c:v>2014.61095890411</c:v>
                </c:pt>
                <c:pt idx="1066">
                  <c:v>2014.6301369862999</c:v>
                </c:pt>
                <c:pt idx="1067">
                  <c:v>2014.6493150684928</c:v>
                </c:pt>
                <c:pt idx="1068">
                  <c:v>2014.668493150685</c:v>
                </c:pt>
                <c:pt idx="1069">
                  <c:v>2014.6876712328758</c:v>
                </c:pt>
                <c:pt idx="1070">
                  <c:v>2014.7068493150684</c:v>
                </c:pt>
                <c:pt idx="1071">
                  <c:v>2014.7095890411013</c:v>
                </c:pt>
                <c:pt idx="1072">
                  <c:v>2014.7287671232964</c:v>
                </c:pt>
                <c:pt idx="1073">
                  <c:v>2014.7479452054795</c:v>
                </c:pt>
                <c:pt idx="1074">
                  <c:v>2014.7671232876712</c:v>
                </c:pt>
                <c:pt idx="1075">
                  <c:v>2014.7863013698629</c:v>
                </c:pt>
                <c:pt idx="1076">
                  <c:v>2014.8054794520551</c:v>
                </c:pt>
                <c:pt idx="1077">
                  <c:v>2014.8246575342466</c:v>
                </c:pt>
                <c:pt idx="1078">
                  <c:v>2014.8438356164338</c:v>
                </c:pt>
                <c:pt idx="1079">
                  <c:v>2014.8630136986299</c:v>
                </c:pt>
                <c:pt idx="1080">
                  <c:v>2014.8821917808218</c:v>
                </c:pt>
                <c:pt idx="1081">
                  <c:v>2014.9013698630151</c:v>
                </c:pt>
                <c:pt idx="1082">
                  <c:v>2014.9205479452098</c:v>
                </c:pt>
                <c:pt idx="1083">
                  <c:v>2014.9397260273972</c:v>
                </c:pt>
                <c:pt idx="1084">
                  <c:v>2014.9589041095901</c:v>
                </c:pt>
                <c:pt idx="1085">
                  <c:v>2014.9780821917811</c:v>
                </c:pt>
                <c:pt idx="1086">
                  <c:v>2014.9972602739726</c:v>
                </c:pt>
                <c:pt idx="1087">
                  <c:v>2015.0191780821917</c:v>
                </c:pt>
                <c:pt idx="1088">
                  <c:v>2015.0383561643835</c:v>
                </c:pt>
                <c:pt idx="1089">
                  <c:v>2015.0575342465754</c:v>
                </c:pt>
                <c:pt idx="1090">
                  <c:v>2015.0767123287671</c:v>
                </c:pt>
                <c:pt idx="1091">
                  <c:v>2015.0958904109589</c:v>
                </c:pt>
                <c:pt idx="1092">
                  <c:v>2015.1150684931511</c:v>
                </c:pt>
                <c:pt idx="1093">
                  <c:v>2015.1342465753321</c:v>
                </c:pt>
                <c:pt idx="1094">
                  <c:v>2015.1534246575261</c:v>
                </c:pt>
                <c:pt idx="1095">
                  <c:v>2015.1726027397258</c:v>
                </c:pt>
                <c:pt idx="1096">
                  <c:v>2015.1917808219148</c:v>
                </c:pt>
                <c:pt idx="1097">
                  <c:v>2015.2109589041111</c:v>
                </c:pt>
                <c:pt idx="1098">
                  <c:v>2015.2301369862998</c:v>
                </c:pt>
                <c:pt idx="1099">
                  <c:v>2015.2493150684932</c:v>
                </c:pt>
                <c:pt idx="1100">
                  <c:v>2015.2684931506851</c:v>
                </c:pt>
                <c:pt idx="1101">
                  <c:v>2015.2876712328766</c:v>
                </c:pt>
                <c:pt idx="1102">
                  <c:v>2015.3068493150686</c:v>
                </c:pt>
                <c:pt idx="1103">
                  <c:v>2015.3260273972603</c:v>
                </c:pt>
                <c:pt idx="1104">
                  <c:v>2015.345205479452</c:v>
                </c:pt>
                <c:pt idx="1105">
                  <c:v>2015.3643835616438</c:v>
                </c:pt>
                <c:pt idx="1106">
                  <c:v>2015.3835616438357</c:v>
                </c:pt>
                <c:pt idx="1107">
                  <c:v>2015.4027397260281</c:v>
                </c:pt>
                <c:pt idx="1108">
                  <c:v>2015.4219178082201</c:v>
                </c:pt>
                <c:pt idx="1109">
                  <c:v>2015.4410958904109</c:v>
                </c:pt>
                <c:pt idx="1110">
                  <c:v>2015.4602739726031</c:v>
                </c:pt>
                <c:pt idx="1111">
                  <c:v>2015.479452054795</c:v>
                </c:pt>
                <c:pt idx="1112">
                  <c:v>2015.4986301369859</c:v>
                </c:pt>
                <c:pt idx="1113">
                  <c:v>2015.5178082191778</c:v>
                </c:pt>
                <c:pt idx="1114">
                  <c:v>2015.53698630137</c:v>
                </c:pt>
                <c:pt idx="1115">
                  <c:v>2015.5561643835617</c:v>
                </c:pt>
                <c:pt idx="1116">
                  <c:v>2015.5753424657535</c:v>
                </c:pt>
                <c:pt idx="1117">
                  <c:v>2015.5945205479409</c:v>
                </c:pt>
                <c:pt idx="1118">
                  <c:v>2015.6136986301358</c:v>
                </c:pt>
                <c:pt idx="1119">
                  <c:v>2015.632876712325</c:v>
                </c:pt>
                <c:pt idx="1120">
                  <c:v>2015.6520547945206</c:v>
                </c:pt>
                <c:pt idx="1121">
                  <c:v>2015.6712328767055</c:v>
                </c:pt>
                <c:pt idx="1122">
                  <c:v>2015.6904109588961</c:v>
                </c:pt>
                <c:pt idx="1123">
                  <c:v>2015.7095890411013</c:v>
                </c:pt>
                <c:pt idx="1124">
                  <c:v>2015.7287671232964</c:v>
                </c:pt>
                <c:pt idx="1125">
                  <c:v>2015.7479452054795</c:v>
                </c:pt>
                <c:pt idx="1126">
                  <c:v>2015.7671232876712</c:v>
                </c:pt>
                <c:pt idx="1127">
                  <c:v>2015.7863013698629</c:v>
                </c:pt>
                <c:pt idx="1128">
                  <c:v>2015.8054794520551</c:v>
                </c:pt>
                <c:pt idx="1129">
                  <c:v>2015.8246575342466</c:v>
                </c:pt>
                <c:pt idx="1130">
                  <c:v>2015.8438356164338</c:v>
                </c:pt>
                <c:pt idx="1131">
                  <c:v>2015.8630136986299</c:v>
                </c:pt>
                <c:pt idx="1132">
                  <c:v>2015.8821917808218</c:v>
                </c:pt>
                <c:pt idx="1133">
                  <c:v>2015.9013698630151</c:v>
                </c:pt>
                <c:pt idx="1134">
                  <c:v>2015.9205479452098</c:v>
                </c:pt>
                <c:pt idx="1135">
                  <c:v>2015.9397260273972</c:v>
                </c:pt>
                <c:pt idx="1136">
                  <c:v>2015.9589041095901</c:v>
                </c:pt>
                <c:pt idx="1137">
                  <c:v>2015.9780821917811</c:v>
                </c:pt>
                <c:pt idx="1138">
                  <c:v>2015.9972602739726</c:v>
                </c:pt>
                <c:pt idx="1139" formatCode="General">
                  <c:v>2016.0191780821917</c:v>
                </c:pt>
                <c:pt idx="1140" formatCode="General">
                  <c:v>2016.0383561643835</c:v>
                </c:pt>
                <c:pt idx="1141" formatCode="General">
                  <c:v>2016.0575342465754</c:v>
                </c:pt>
                <c:pt idx="1142" formatCode="General">
                  <c:v>2016.0767123287671</c:v>
                </c:pt>
                <c:pt idx="1143" formatCode="General">
                  <c:v>2016.0958904109589</c:v>
                </c:pt>
                <c:pt idx="1144" formatCode="General">
                  <c:v>2016.1150684931511</c:v>
                </c:pt>
                <c:pt idx="1145" formatCode="General">
                  <c:v>2016.1342465753321</c:v>
                </c:pt>
                <c:pt idx="1146" formatCode="General">
                  <c:v>2016.1534246575261</c:v>
                </c:pt>
                <c:pt idx="1147" formatCode="General">
                  <c:v>2016.1726027397258</c:v>
                </c:pt>
                <c:pt idx="1148" formatCode="General">
                  <c:v>2016.1917808219148</c:v>
                </c:pt>
                <c:pt idx="1149" formatCode="General">
                  <c:v>2016.2109589041111</c:v>
                </c:pt>
                <c:pt idx="1150" formatCode="General">
                  <c:v>2016.2301369862998</c:v>
                </c:pt>
                <c:pt idx="1151" formatCode="General">
                  <c:v>2016.2493150684932</c:v>
                </c:pt>
                <c:pt idx="1152" formatCode="General">
                  <c:v>2016.2684931506851</c:v>
                </c:pt>
                <c:pt idx="1153" formatCode="General">
                  <c:v>2016.2876712328766</c:v>
                </c:pt>
                <c:pt idx="1154" formatCode="General">
                  <c:v>2016.3068493150686</c:v>
                </c:pt>
                <c:pt idx="1155" formatCode="General">
                  <c:v>2016.3260273972603</c:v>
                </c:pt>
                <c:pt idx="1156" formatCode="General">
                  <c:v>2016.345205479452</c:v>
                </c:pt>
                <c:pt idx="1157" formatCode="General">
                  <c:v>2016.3643835616438</c:v>
                </c:pt>
                <c:pt idx="1158" formatCode="General">
                  <c:v>2016.3835616438357</c:v>
                </c:pt>
                <c:pt idx="1159" formatCode="General">
                  <c:v>2016.4027397260281</c:v>
                </c:pt>
                <c:pt idx="1160" formatCode="General">
                  <c:v>2016.4219178082201</c:v>
                </c:pt>
                <c:pt idx="1161" formatCode="General">
                  <c:v>2016.4410958904109</c:v>
                </c:pt>
                <c:pt idx="1162" formatCode="General">
                  <c:v>2016.4602739726031</c:v>
                </c:pt>
                <c:pt idx="1163" formatCode="General">
                  <c:v>2016.479452054795</c:v>
                </c:pt>
                <c:pt idx="1164" formatCode="General">
                  <c:v>2016.4986301369859</c:v>
                </c:pt>
                <c:pt idx="1165" formatCode="General">
                  <c:v>2016.5178082191778</c:v>
                </c:pt>
                <c:pt idx="1166" formatCode="General">
                  <c:v>2016.53698630137</c:v>
                </c:pt>
              </c:numCache>
            </c:numRef>
          </c:xVal>
          <c:yVal>
            <c:numRef>
              <c:f>index!$N$5:$N$1222</c:f>
              <c:numCache>
                <c:formatCode>General</c:formatCode>
                <c:ptCount val="1218"/>
              </c:numCache>
            </c:numRef>
          </c:yVal>
        </c:ser>
        <c:axId val="143535488"/>
        <c:axId val="143549568"/>
      </c:scatterChart>
      <c:valAx>
        <c:axId val="143535488"/>
        <c:scaling>
          <c:orientation val="minMax"/>
          <c:max val="2017"/>
          <c:min val="2001"/>
        </c:scaling>
        <c:axPos val="b"/>
        <c:numFmt formatCode="0" sourceLinked="0"/>
        <c:tickLblPos val="nextTo"/>
        <c:txPr>
          <a:bodyPr/>
          <a:lstStyle/>
          <a:p>
            <a:pPr>
              <a:defRPr sz="2000" b="1">
                <a:latin typeface="Times New Roman" pitchFamily="18" charset="0"/>
                <a:cs typeface="Times New Roman" pitchFamily="18" charset="0"/>
              </a:defRPr>
            </a:pPr>
            <a:endParaRPr lang="en-US"/>
          </a:p>
        </c:txPr>
        <c:crossAx val="143549568"/>
        <c:crosses val="autoZero"/>
        <c:crossBetween val="midCat"/>
        <c:majorUnit val="2"/>
      </c:valAx>
      <c:valAx>
        <c:axId val="143549568"/>
        <c:scaling>
          <c:orientation val="minMax"/>
        </c:scaling>
        <c:axPos val="l"/>
        <c:majorGridlines>
          <c:spPr>
            <a:ln>
              <a:solidFill>
                <a:sysClr val="windowText" lastClr="000000"/>
              </a:solidFill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2000">
                    <a:latin typeface="Times New Roman" pitchFamily="18" charset="0"/>
                    <a:cs typeface="Times New Roman" pitchFamily="18" charset="0"/>
                  </a:defRPr>
                </a:pPr>
                <a:r>
                  <a:rPr lang="en-US" sz="2000">
                    <a:latin typeface="Times New Roman" pitchFamily="18" charset="0"/>
                    <a:cs typeface="Times New Roman" pitchFamily="18" charset="0"/>
                  </a:rPr>
                  <a:t>p/kWh</a:t>
                </a:r>
              </a:p>
            </c:rich>
          </c:tx>
          <c:layout/>
        </c:title>
        <c:numFmt formatCode="0" sourceLinked="0"/>
        <c:tickLblPos val="nextTo"/>
        <c:txPr>
          <a:bodyPr/>
          <a:lstStyle/>
          <a:p>
            <a:pPr>
              <a:defRPr sz="2000" b="1">
                <a:latin typeface="Times New Roman" pitchFamily="18" charset="0"/>
                <a:cs typeface="Times New Roman" pitchFamily="18" charset="0"/>
              </a:defRPr>
            </a:pPr>
            <a:endParaRPr lang="en-US"/>
          </a:p>
        </c:txPr>
        <c:crossAx val="143535488"/>
        <c:crosses val="autoZero"/>
        <c:crossBetween val="midCat"/>
      </c:valAx>
      <c:spPr>
        <a:solidFill>
          <a:srgbClr val="FFFFCC"/>
        </a:solidFill>
        <a:ln w="28575">
          <a:solidFill>
            <a:schemeClr val="tx1"/>
          </a:solidFill>
        </a:ln>
      </c:spPr>
    </c:plotArea>
    <c:plotVisOnly val="1"/>
  </c:chart>
  <c:spPr>
    <a:solidFill>
      <a:srgbClr val="CCFFCC"/>
    </a:solidFill>
  </c:sp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GB"/>
  <c:chart>
    <c:title>
      <c:tx>
        <c:rich>
          <a:bodyPr/>
          <a:lstStyle/>
          <a:p>
            <a:pPr>
              <a:defRPr/>
            </a:pPr>
            <a:r>
              <a:rPr lang="en-US"/>
              <a:t>Wholesale Electricity Prices (September 2016)</a:t>
            </a:r>
          </a:p>
        </c:rich>
      </c:tx>
      <c:layout>
        <c:manualLayout>
          <c:xMode val="edge"/>
          <c:yMode val="edge"/>
          <c:x val="0.20828071248375507"/>
          <c:y val="9.4562612549054584E-3"/>
        </c:manualLayout>
      </c:layout>
      <c:overlay val="1"/>
    </c:title>
    <c:plotArea>
      <c:layout>
        <c:manualLayout>
          <c:layoutTarget val="inner"/>
          <c:xMode val="edge"/>
          <c:yMode val="edge"/>
          <c:x val="0.1149336699760358"/>
          <c:y val="0.12302849800228656"/>
          <c:w val="0.83138722469473925"/>
          <c:h val="0.62763253564433463"/>
        </c:manualLayout>
      </c:layout>
      <c:lineChart>
        <c:grouping val="standard"/>
        <c:ser>
          <c:idx val="0"/>
          <c:order val="0"/>
          <c:tx>
            <c:strRef>
              <c:f>Sheet2!$L$1</c:f>
              <c:strCache>
                <c:ptCount val="1"/>
              </c:strCache>
            </c:strRef>
          </c:tx>
          <c:spPr>
            <a:ln w="38100">
              <a:solidFill>
                <a:srgbClr val="FF0000"/>
              </a:solidFill>
            </a:ln>
          </c:spPr>
          <c:marker>
            <c:symbol val="none"/>
          </c:marker>
          <c:cat>
            <c:numRef>
              <c:f>Sheet2!$I$2:$I$499</c:f>
              <c:numCache>
                <c:formatCode>General</c:formatCode>
                <c:ptCount val="480"/>
                <c:pt idx="0">
                  <c:v>9</c:v>
                </c:pt>
                <c:pt idx="1">
                  <c:v>9</c:v>
                </c:pt>
                <c:pt idx="2">
                  <c:v>9</c:v>
                </c:pt>
                <c:pt idx="3">
                  <c:v>9</c:v>
                </c:pt>
                <c:pt idx="4">
                  <c:v>9</c:v>
                </c:pt>
                <c:pt idx="5">
                  <c:v>9</c:v>
                </c:pt>
                <c:pt idx="6">
                  <c:v>9</c:v>
                </c:pt>
                <c:pt idx="7">
                  <c:v>9</c:v>
                </c:pt>
                <c:pt idx="8">
                  <c:v>9</c:v>
                </c:pt>
                <c:pt idx="9">
                  <c:v>9</c:v>
                </c:pt>
                <c:pt idx="10">
                  <c:v>9</c:v>
                </c:pt>
                <c:pt idx="11">
                  <c:v>9</c:v>
                </c:pt>
                <c:pt idx="12">
                  <c:v>9</c:v>
                </c:pt>
                <c:pt idx="13">
                  <c:v>9</c:v>
                </c:pt>
                <c:pt idx="14">
                  <c:v>9</c:v>
                </c:pt>
                <c:pt idx="15">
                  <c:v>9</c:v>
                </c:pt>
                <c:pt idx="16">
                  <c:v>9</c:v>
                </c:pt>
                <c:pt idx="17">
                  <c:v>9</c:v>
                </c:pt>
                <c:pt idx="18">
                  <c:v>9</c:v>
                </c:pt>
                <c:pt idx="19">
                  <c:v>9</c:v>
                </c:pt>
                <c:pt idx="20">
                  <c:v>9</c:v>
                </c:pt>
                <c:pt idx="21">
                  <c:v>9</c:v>
                </c:pt>
                <c:pt idx="22">
                  <c:v>9</c:v>
                </c:pt>
                <c:pt idx="23">
                  <c:v>9</c:v>
                </c:pt>
                <c:pt idx="24">
                  <c:v>9</c:v>
                </c:pt>
                <c:pt idx="25">
                  <c:v>9</c:v>
                </c:pt>
                <c:pt idx="26">
                  <c:v>9</c:v>
                </c:pt>
                <c:pt idx="27">
                  <c:v>9</c:v>
                </c:pt>
                <c:pt idx="28">
                  <c:v>9</c:v>
                </c:pt>
                <c:pt idx="29">
                  <c:v>9</c:v>
                </c:pt>
                <c:pt idx="30">
                  <c:v>9</c:v>
                </c:pt>
                <c:pt idx="31">
                  <c:v>9</c:v>
                </c:pt>
                <c:pt idx="32">
                  <c:v>9</c:v>
                </c:pt>
                <c:pt idx="33">
                  <c:v>9</c:v>
                </c:pt>
                <c:pt idx="34">
                  <c:v>9</c:v>
                </c:pt>
                <c:pt idx="35">
                  <c:v>9</c:v>
                </c:pt>
                <c:pt idx="36">
                  <c:v>9</c:v>
                </c:pt>
                <c:pt idx="37">
                  <c:v>9</c:v>
                </c:pt>
                <c:pt idx="38">
                  <c:v>9</c:v>
                </c:pt>
                <c:pt idx="39">
                  <c:v>9</c:v>
                </c:pt>
                <c:pt idx="40">
                  <c:v>9</c:v>
                </c:pt>
                <c:pt idx="41">
                  <c:v>9</c:v>
                </c:pt>
                <c:pt idx="42">
                  <c:v>9</c:v>
                </c:pt>
                <c:pt idx="43">
                  <c:v>9</c:v>
                </c:pt>
                <c:pt idx="44">
                  <c:v>9</c:v>
                </c:pt>
                <c:pt idx="45">
                  <c:v>9</c:v>
                </c:pt>
                <c:pt idx="46">
                  <c:v>9</c:v>
                </c:pt>
                <c:pt idx="47">
                  <c:v>9</c:v>
                </c:pt>
                <c:pt idx="48">
                  <c:v>10</c:v>
                </c:pt>
                <c:pt idx="49">
                  <c:v>10</c:v>
                </c:pt>
                <c:pt idx="50">
                  <c:v>10</c:v>
                </c:pt>
                <c:pt idx="51">
                  <c:v>10</c:v>
                </c:pt>
                <c:pt idx="52">
                  <c:v>10</c:v>
                </c:pt>
                <c:pt idx="53">
                  <c:v>10</c:v>
                </c:pt>
                <c:pt idx="54">
                  <c:v>10</c:v>
                </c:pt>
                <c:pt idx="55">
                  <c:v>10</c:v>
                </c:pt>
                <c:pt idx="56">
                  <c:v>10</c:v>
                </c:pt>
                <c:pt idx="57">
                  <c:v>10</c:v>
                </c:pt>
                <c:pt idx="58">
                  <c:v>10</c:v>
                </c:pt>
                <c:pt idx="59">
                  <c:v>10</c:v>
                </c:pt>
                <c:pt idx="60">
                  <c:v>10</c:v>
                </c:pt>
                <c:pt idx="61">
                  <c:v>10</c:v>
                </c:pt>
                <c:pt idx="62">
                  <c:v>10</c:v>
                </c:pt>
                <c:pt idx="63">
                  <c:v>10</c:v>
                </c:pt>
                <c:pt idx="64">
                  <c:v>10</c:v>
                </c:pt>
                <c:pt idx="65">
                  <c:v>10</c:v>
                </c:pt>
                <c:pt idx="66">
                  <c:v>10</c:v>
                </c:pt>
                <c:pt idx="67">
                  <c:v>10</c:v>
                </c:pt>
                <c:pt idx="68">
                  <c:v>10</c:v>
                </c:pt>
                <c:pt idx="69">
                  <c:v>10</c:v>
                </c:pt>
                <c:pt idx="70">
                  <c:v>10</c:v>
                </c:pt>
                <c:pt idx="71">
                  <c:v>10</c:v>
                </c:pt>
                <c:pt idx="72">
                  <c:v>10</c:v>
                </c:pt>
                <c:pt idx="73">
                  <c:v>10</c:v>
                </c:pt>
                <c:pt idx="74">
                  <c:v>10</c:v>
                </c:pt>
                <c:pt idx="75">
                  <c:v>10</c:v>
                </c:pt>
                <c:pt idx="76">
                  <c:v>10</c:v>
                </c:pt>
                <c:pt idx="77">
                  <c:v>10</c:v>
                </c:pt>
                <c:pt idx="78">
                  <c:v>10</c:v>
                </c:pt>
                <c:pt idx="79">
                  <c:v>10</c:v>
                </c:pt>
                <c:pt idx="80">
                  <c:v>10</c:v>
                </c:pt>
                <c:pt idx="81">
                  <c:v>10</c:v>
                </c:pt>
                <c:pt idx="82">
                  <c:v>10</c:v>
                </c:pt>
                <c:pt idx="83">
                  <c:v>10</c:v>
                </c:pt>
                <c:pt idx="84">
                  <c:v>10</c:v>
                </c:pt>
                <c:pt idx="85">
                  <c:v>10</c:v>
                </c:pt>
                <c:pt idx="86">
                  <c:v>10</c:v>
                </c:pt>
                <c:pt idx="87">
                  <c:v>10</c:v>
                </c:pt>
                <c:pt idx="88">
                  <c:v>10</c:v>
                </c:pt>
                <c:pt idx="89">
                  <c:v>10</c:v>
                </c:pt>
                <c:pt idx="90">
                  <c:v>10</c:v>
                </c:pt>
                <c:pt idx="91">
                  <c:v>10</c:v>
                </c:pt>
                <c:pt idx="92">
                  <c:v>10</c:v>
                </c:pt>
                <c:pt idx="93">
                  <c:v>10</c:v>
                </c:pt>
                <c:pt idx="94">
                  <c:v>10</c:v>
                </c:pt>
                <c:pt idx="95">
                  <c:v>10</c:v>
                </c:pt>
                <c:pt idx="96">
                  <c:v>11</c:v>
                </c:pt>
                <c:pt idx="97">
                  <c:v>11</c:v>
                </c:pt>
                <c:pt idx="98">
                  <c:v>11</c:v>
                </c:pt>
                <c:pt idx="99">
                  <c:v>11</c:v>
                </c:pt>
                <c:pt idx="100">
                  <c:v>11</c:v>
                </c:pt>
                <c:pt idx="101">
                  <c:v>11</c:v>
                </c:pt>
                <c:pt idx="102">
                  <c:v>11</c:v>
                </c:pt>
                <c:pt idx="103">
                  <c:v>11</c:v>
                </c:pt>
                <c:pt idx="104">
                  <c:v>11</c:v>
                </c:pt>
                <c:pt idx="105">
                  <c:v>11</c:v>
                </c:pt>
                <c:pt idx="106">
                  <c:v>11</c:v>
                </c:pt>
                <c:pt idx="107">
                  <c:v>11</c:v>
                </c:pt>
                <c:pt idx="108">
                  <c:v>11</c:v>
                </c:pt>
                <c:pt idx="109">
                  <c:v>11</c:v>
                </c:pt>
                <c:pt idx="110">
                  <c:v>11</c:v>
                </c:pt>
                <c:pt idx="111">
                  <c:v>11</c:v>
                </c:pt>
                <c:pt idx="112">
                  <c:v>11</c:v>
                </c:pt>
                <c:pt idx="113">
                  <c:v>11</c:v>
                </c:pt>
                <c:pt idx="114">
                  <c:v>11</c:v>
                </c:pt>
                <c:pt idx="115">
                  <c:v>11</c:v>
                </c:pt>
                <c:pt idx="116">
                  <c:v>11</c:v>
                </c:pt>
                <c:pt idx="117">
                  <c:v>11</c:v>
                </c:pt>
                <c:pt idx="118">
                  <c:v>11</c:v>
                </c:pt>
                <c:pt idx="119">
                  <c:v>11</c:v>
                </c:pt>
                <c:pt idx="120">
                  <c:v>11</c:v>
                </c:pt>
                <c:pt idx="121">
                  <c:v>11</c:v>
                </c:pt>
                <c:pt idx="122">
                  <c:v>11</c:v>
                </c:pt>
                <c:pt idx="123">
                  <c:v>11</c:v>
                </c:pt>
                <c:pt idx="124">
                  <c:v>11</c:v>
                </c:pt>
                <c:pt idx="125">
                  <c:v>11</c:v>
                </c:pt>
                <c:pt idx="126">
                  <c:v>11</c:v>
                </c:pt>
                <c:pt idx="127">
                  <c:v>11</c:v>
                </c:pt>
                <c:pt idx="128">
                  <c:v>11</c:v>
                </c:pt>
                <c:pt idx="129">
                  <c:v>11</c:v>
                </c:pt>
                <c:pt idx="130">
                  <c:v>11</c:v>
                </c:pt>
                <c:pt idx="131">
                  <c:v>11</c:v>
                </c:pt>
                <c:pt idx="132">
                  <c:v>11</c:v>
                </c:pt>
                <c:pt idx="133">
                  <c:v>11</c:v>
                </c:pt>
                <c:pt idx="134">
                  <c:v>11</c:v>
                </c:pt>
                <c:pt idx="135">
                  <c:v>11</c:v>
                </c:pt>
                <c:pt idx="136">
                  <c:v>11</c:v>
                </c:pt>
                <c:pt idx="137">
                  <c:v>11</c:v>
                </c:pt>
                <c:pt idx="138">
                  <c:v>11</c:v>
                </c:pt>
                <c:pt idx="139">
                  <c:v>11</c:v>
                </c:pt>
                <c:pt idx="140">
                  <c:v>11</c:v>
                </c:pt>
                <c:pt idx="141">
                  <c:v>11</c:v>
                </c:pt>
                <c:pt idx="142">
                  <c:v>11</c:v>
                </c:pt>
                <c:pt idx="143">
                  <c:v>11</c:v>
                </c:pt>
                <c:pt idx="144">
                  <c:v>12</c:v>
                </c:pt>
                <c:pt idx="145">
                  <c:v>12</c:v>
                </c:pt>
                <c:pt idx="146">
                  <c:v>12</c:v>
                </c:pt>
                <c:pt idx="147">
                  <c:v>12</c:v>
                </c:pt>
                <c:pt idx="148">
                  <c:v>12</c:v>
                </c:pt>
                <c:pt idx="149">
                  <c:v>12</c:v>
                </c:pt>
                <c:pt idx="150">
                  <c:v>12</c:v>
                </c:pt>
                <c:pt idx="151">
                  <c:v>12</c:v>
                </c:pt>
                <c:pt idx="152">
                  <c:v>12</c:v>
                </c:pt>
                <c:pt idx="153">
                  <c:v>12</c:v>
                </c:pt>
                <c:pt idx="154">
                  <c:v>12</c:v>
                </c:pt>
                <c:pt idx="155">
                  <c:v>12</c:v>
                </c:pt>
                <c:pt idx="156">
                  <c:v>12</c:v>
                </c:pt>
                <c:pt idx="157">
                  <c:v>12</c:v>
                </c:pt>
                <c:pt idx="158">
                  <c:v>12</c:v>
                </c:pt>
                <c:pt idx="159">
                  <c:v>12</c:v>
                </c:pt>
                <c:pt idx="160">
                  <c:v>12</c:v>
                </c:pt>
                <c:pt idx="161">
                  <c:v>12</c:v>
                </c:pt>
                <c:pt idx="162">
                  <c:v>12</c:v>
                </c:pt>
                <c:pt idx="163">
                  <c:v>12</c:v>
                </c:pt>
                <c:pt idx="164">
                  <c:v>12</c:v>
                </c:pt>
                <c:pt idx="165">
                  <c:v>12</c:v>
                </c:pt>
                <c:pt idx="166">
                  <c:v>12</c:v>
                </c:pt>
                <c:pt idx="167">
                  <c:v>12</c:v>
                </c:pt>
                <c:pt idx="168">
                  <c:v>12</c:v>
                </c:pt>
                <c:pt idx="169">
                  <c:v>12</c:v>
                </c:pt>
                <c:pt idx="170">
                  <c:v>12</c:v>
                </c:pt>
                <c:pt idx="171">
                  <c:v>12</c:v>
                </c:pt>
                <c:pt idx="172">
                  <c:v>12</c:v>
                </c:pt>
                <c:pt idx="173">
                  <c:v>12</c:v>
                </c:pt>
                <c:pt idx="174">
                  <c:v>12</c:v>
                </c:pt>
                <c:pt idx="175">
                  <c:v>12</c:v>
                </c:pt>
                <c:pt idx="176">
                  <c:v>12</c:v>
                </c:pt>
                <c:pt idx="177">
                  <c:v>12</c:v>
                </c:pt>
                <c:pt idx="178">
                  <c:v>12</c:v>
                </c:pt>
                <c:pt idx="179">
                  <c:v>12</c:v>
                </c:pt>
                <c:pt idx="180">
                  <c:v>12</c:v>
                </c:pt>
                <c:pt idx="181">
                  <c:v>12</c:v>
                </c:pt>
                <c:pt idx="182">
                  <c:v>12</c:v>
                </c:pt>
                <c:pt idx="183">
                  <c:v>12</c:v>
                </c:pt>
                <c:pt idx="184">
                  <c:v>12</c:v>
                </c:pt>
                <c:pt idx="185">
                  <c:v>12</c:v>
                </c:pt>
                <c:pt idx="186">
                  <c:v>12</c:v>
                </c:pt>
                <c:pt idx="187">
                  <c:v>12</c:v>
                </c:pt>
                <c:pt idx="188">
                  <c:v>12</c:v>
                </c:pt>
                <c:pt idx="189">
                  <c:v>12</c:v>
                </c:pt>
                <c:pt idx="190">
                  <c:v>12</c:v>
                </c:pt>
                <c:pt idx="191">
                  <c:v>12</c:v>
                </c:pt>
                <c:pt idx="192">
                  <c:v>13</c:v>
                </c:pt>
                <c:pt idx="193">
                  <c:v>13</c:v>
                </c:pt>
                <c:pt idx="194">
                  <c:v>13</c:v>
                </c:pt>
                <c:pt idx="195">
                  <c:v>13</c:v>
                </c:pt>
                <c:pt idx="196">
                  <c:v>13</c:v>
                </c:pt>
                <c:pt idx="197">
                  <c:v>13</c:v>
                </c:pt>
                <c:pt idx="198">
                  <c:v>13</c:v>
                </c:pt>
                <c:pt idx="199">
                  <c:v>13</c:v>
                </c:pt>
                <c:pt idx="200">
                  <c:v>13</c:v>
                </c:pt>
                <c:pt idx="201">
                  <c:v>13</c:v>
                </c:pt>
                <c:pt idx="202">
                  <c:v>13</c:v>
                </c:pt>
                <c:pt idx="203">
                  <c:v>13</c:v>
                </c:pt>
                <c:pt idx="204">
                  <c:v>13</c:v>
                </c:pt>
                <c:pt idx="205">
                  <c:v>13</c:v>
                </c:pt>
                <c:pt idx="206">
                  <c:v>13</c:v>
                </c:pt>
                <c:pt idx="207">
                  <c:v>13</c:v>
                </c:pt>
                <c:pt idx="208">
                  <c:v>13</c:v>
                </c:pt>
                <c:pt idx="209">
                  <c:v>13</c:v>
                </c:pt>
                <c:pt idx="210">
                  <c:v>13</c:v>
                </c:pt>
                <c:pt idx="211">
                  <c:v>13</c:v>
                </c:pt>
                <c:pt idx="212">
                  <c:v>13</c:v>
                </c:pt>
                <c:pt idx="213">
                  <c:v>13</c:v>
                </c:pt>
                <c:pt idx="214">
                  <c:v>13</c:v>
                </c:pt>
                <c:pt idx="215">
                  <c:v>13</c:v>
                </c:pt>
                <c:pt idx="216">
                  <c:v>13</c:v>
                </c:pt>
                <c:pt idx="217">
                  <c:v>13</c:v>
                </c:pt>
                <c:pt idx="218">
                  <c:v>13</c:v>
                </c:pt>
                <c:pt idx="219">
                  <c:v>13</c:v>
                </c:pt>
                <c:pt idx="220">
                  <c:v>13</c:v>
                </c:pt>
                <c:pt idx="221">
                  <c:v>13</c:v>
                </c:pt>
                <c:pt idx="222">
                  <c:v>13</c:v>
                </c:pt>
                <c:pt idx="223">
                  <c:v>13</c:v>
                </c:pt>
                <c:pt idx="224">
                  <c:v>13</c:v>
                </c:pt>
                <c:pt idx="225">
                  <c:v>13</c:v>
                </c:pt>
                <c:pt idx="226">
                  <c:v>13</c:v>
                </c:pt>
                <c:pt idx="227">
                  <c:v>13</c:v>
                </c:pt>
                <c:pt idx="228">
                  <c:v>13</c:v>
                </c:pt>
                <c:pt idx="229">
                  <c:v>13</c:v>
                </c:pt>
                <c:pt idx="230">
                  <c:v>13</c:v>
                </c:pt>
                <c:pt idx="231">
                  <c:v>13</c:v>
                </c:pt>
                <c:pt idx="232">
                  <c:v>13</c:v>
                </c:pt>
                <c:pt idx="233">
                  <c:v>13</c:v>
                </c:pt>
                <c:pt idx="234">
                  <c:v>13</c:v>
                </c:pt>
                <c:pt idx="235">
                  <c:v>13</c:v>
                </c:pt>
                <c:pt idx="236">
                  <c:v>13</c:v>
                </c:pt>
                <c:pt idx="237">
                  <c:v>13</c:v>
                </c:pt>
                <c:pt idx="238">
                  <c:v>13</c:v>
                </c:pt>
                <c:pt idx="239">
                  <c:v>13</c:v>
                </c:pt>
                <c:pt idx="240">
                  <c:v>14</c:v>
                </c:pt>
                <c:pt idx="241">
                  <c:v>14</c:v>
                </c:pt>
                <c:pt idx="242">
                  <c:v>14</c:v>
                </c:pt>
                <c:pt idx="243">
                  <c:v>14</c:v>
                </c:pt>
                <c:pt idx="244">
                  <c:v>14</c:v>
                </c:pt>
                <c:pt idx="245">
                  <c:v>14</c:v>
                </c:pt>
                <c:pt idx="246">
                  <c:v>14</c:v>
                </c:pt>
                <c:pt idx="247">
                  <c:v>14</c:v>
                </c:pt>
                <c:pt idx="248">
                  <c:v>14</c:v>
                </c:pt>
                <c:pt idx="249">
                  <c:v>14</c:v>
                </c:pt>
                <c:pt idx="250">
                  <c:v>14</c:v>
                </c:pt>
                <c:pt idx="251">
                  <c:v>14</c:v>
                </c:pt>
                <c:pt idx="252">
                  <c:v>14</c:v>
                </c:pt>
                <c:pt idx="253">
                  <c:v>14</c:v>
                </c:pt>
                <c:pt idx="254">
                  <c:v>14</c:v>
                </c:pt>
                <c:pt idx="255">
                  <c:v>14</c:v>
                </c:pt>
                <c:pt idx="256">
                  <c:v>14</c:v>
                </c:pt>
                <c:pt idx="257">
                  <c:v>14</c:v>
                </c:pt>
                <c:pt idx="258">
                  <c:v>14</c:v>
                </c:pt>
                <c:pt idx="259">
                  <c:v>14</c:v>
                </c:pt>
                <c:pt idx="260">
                  <c:v>14</c:v>
                </c:pt>
                <c:pt idx="261">
                  <c:v>14</c:v>
                </c:pt>
                <c:pt idx="262">
                  <c:v>14</c:v>
                </c:pt>
                <c:pt idx="263">
                  <c:v>14</c:v>
                </c:pt>
                <c:pt idx="264">
                  <c:v>14</c:v>
                </c:pt>
                <c:pt idx="265">
                  <c:v>14</c:v>
                </c:pt>
                <c:pt idx="266">
                  <c:v>14</c:v>
                </c:pt>
                <c:pt idx="267">
                  <c:v>14</c:v>
                </c:pt>
                <c:pt idx="268">
                  <c:v>14</c:v>
                </c:pt>
                <c:pt idx="269">
                  <c:v>14</c:v>
                </c:pt>
                <c:pt idx="270">
                  <c:v>14</c:v>
                </c:pt>
                <c:pt idx="271">
                  <c:v>14</c:v>
                </c:pt>
                <c:pt idx="272">
                  <c:v>14</c:v>
                </c:pt>
                <c:pt idx="273">
                  <c:v>14</c:v>
                </c:pt>
                <c:pt idx="274">
                  <c:v>14</c:v>
                </c:pt>
                <c:pt idx="275">
                  <c:v>14</c:v>
                </c:pt>
                <c:pt idx="276">
                  <c:v>14</c:v>
                </c:pt>
                <c:pt idx="277">
                  <c:v>14</c:v>
                </c:pt>
                <c:pt idx="278">
                  <c:v>14</c:v>
                </c:pt>
                <c:pt idx="279">
                  <c:v>14</c:v>
                </c:pt>
                <c:pt idx="280">
                  <c:v>14</c:v>
                </c:pt>
                <c:pt idx="281">
                  <c:v>14</c:v>
                </c:pt>
                <c:pt idx="282">
                  <c:v>14</c:v>
                </c:pt>
                <c:pt idx="283">
                  <c:v>14</c:v>
                </c:pt>
                <c:pt idx="284">
                  <c:v>14</c:v>
                </c:pt>
                <c:pt idx="285">
                  <c:v>14</c:v>
                </c:pt>
                <c:pt idx="286">
                  <c:v>14</c:v>
                </c:pt>
                <c:pt idx="287">
                  <c:v>14</c:v>
                </c:pt>
                <c:pt idx="288">
                  <c:v>15</c:v>
                </c:pt>
                <c:pt idx="289">
                  <c:v>15</c:v>
                </c:pt>
                <c:pt idx="290">
                  <c:v>15</c:v>
                </c:pt>
                <c:pt idx="291">
                  <c:v>15</c:v>
                </c:pt>
                <c:pt idx="292">
                  <c:v>15</c:v>
                </c:pt>
                <c:pt idx="293">
                  <c:v>15</c:v>
                </c:pt>
                <c:pt idx="294">
                  <c:v>15</c:v>
                </c:pt>
                <c:pt idx="295">
                  <c:v>15</c:v>
                </c:pt>
                <c:pt idx="296">
                  <c:v>15</c:v>
                </c:pt>
                <c:pt idx="297">
                  <c:v>15</c:v>
                </c:pt>
                <c:pt idx="298">
                  <c:v>15</c:v>
                </c:pt>
                <c:pt idx="299">
                  <c:v>15</c:v>
                </c:pt>
                <c:pt idx="300">
                  <c:v>15</c:v>
                </c:pt>
                <c:pt idx="301">
                  <c:v>15</c:v>
                </c:pt>
                <c:pt idx="302">
                  <c:v>15</c:v>
                </c:pt>
                <c:pt idx="303">
                  <c:v>15</c:v>
                </c:pt>
                <c:pt idx="304">
                  <c:v>15</c:v>
                </c:pt>
                <c:pt idx="305">
                  <c:v>15</c:v>
                </c:pt>
                <c:pt idx="306">
                  <c:v>15</c:v>
                </c:pt>
                <c:pt idx="307">
                  <c:v>15</c:v>
                </c:pt>
                <c:pt idx="308">
                  <c:v>15</c:v>
                </c:pt>
                <c:pt idx="309">
                  <c:v>15</c:v>
                </c:pt>
                <c:pt idx="310">
                  <c:v>15</c:v>
                </c:pt>
                <c:pt idx="311">
                  <c:v>15</c:v>
                </c:pt>
                <c:pt idx="312">
                  <c:v>15</c:v>
                </c:pt>
                <c:pt idx="313">
                  <c:v>15</c:v>
                </c:pt>
                <c:pt idx="314">
                  <c:v>15</c:v>
                </c:pt>
                <c:pt idx="315">
                  <c:v>15</c:v>
                </c:pt>
                <c:pt idx="316">
                  <c:v>15</c:v>
                </c:pt>
                <c:pt idx="317">
                  <c:v>15</c:v>
                </c:pt>
                <c:pt idx="318">
                  <c:v>15</c:v>
                </c:pt>
                <c:pt idx="319">
                  <c:v>15</c:v>
                </c:pt>
                <c:pt idx="320">
                  <c:v>15</c:v>
                </c:pt>
                <c:pt idx="321">
                  <c:v>15</c:v>
                </c:pt>
                <c:pt idx="322">
                  <c:v>15</c:v>
                </c:pt>
                <c:pt idx="323">
                  <c:v>15</c:v>
                </c:pt>
                <c:pt idx="324">
                  <c:v>15</c:v>
                </c:pt>
                <c:pt idx="325">
                  <c:v>15</c:v>
                </c:pt>
                <c:pt idx="326">
                  <c:v>15</c:v>
                </c:pt>
                <c:pt idx="327">
                  <c:v>15</c:v>
                </c:pt>
                <c:pt idx="328">
                  <c:v>15</c:v>
                </c:pt>
                <c:pt idx="329">
                  <c:v>15</c:v>
                </c:pt>
                <c:pt idx="330">
                  <c:v>15</c:v>
                </c:pt>
                <c:pt idx="331">
                  <c:v>15</c:v>
                </c:pt>
                <c:pt idx="332">
                  <c:v>15</c:v>
                </c:pt>
                <c:pt idx="333">
                  <c:v>15</c:v>
                </c:pt>
                <c:pt idx="334">
                  <c:v>15</c:v>
                </c:pt>
                <c:pt idx="335">
                  <c:v>15</c:v>
                </c:pt>
                <c:pt idx="336">
                  <c:v>16</c:v>
                </c:pt>
                <c:pt idx="337">
                  <c:v>16</c:v>
                </c:pt>
                <c:pt idx="338">
                  <c:v>16</c:v>
                </c:pt>
                <c:pt idx="339">
                  <c:v>16</c:v>
                </c:pt>
                <c:pt idx="340">
                  <c:v>16</c:v>
                </c:pt>
                <c:pt idx="341">
                  <c:v>16</c:v>
                </c:pt>
                <c:pt idx="342">
                  <c:v>16</c:v>
                </c:pt>
                <c:pt idx="343">
                  <c:v>16</c:v>
                </c:pt>
                <c:pt idx="344">
                  <c:v>16</c:v>
                </c:pt>
                <c:pt idx="345">
                  <c:v>16</c:v>
                </c:pt>
                <c:pt idx="346">
                  <c:v>16</c:v>
                </c:pt>
                <c:pt idx="347">
                  <c:v>16</c:v>
                </c:pt>
                <c:pt idx="348">
                  <c:v>16</c:v>
                </c:pt>
                <c:pt idx="349">
                  <c:v>16</c:v>
                </c:pt>
                <c:pt idx="350">
                  <c:v>16</c:v>
                </c:pt>
                <c:pt idx="351">
                  <c:v>16</c:v>
                </c:pt>
                <c:pt idx="352">
                  <c:v>16</c:v>
                </c:pt>
                <c:pt idx="353">
                  <c:v>16</c:v>
                </c:pt>
                <c:pt idx="354">
                  <c:v>16</c:v>
                </c:pt>
                <c:pt idx="355">
                  <c:v>16</c:v>
                </c:pt>
                <c:pt idx="356">
                  <c:v>16</c:v>
                </c:pt>
                <c:pt idx="357">
                  <c:v>16</c:v>
                </c:pt>
                <c:pt idx="358">
                  <c:v>16</c:v>
                </c:pt>
                <c:pt idx="359">
                  <c:v>16</c:v>
                </c:pt>
                <c:pt idx="360">
                  <c:v>16</c:v>
                </c:pt>
                <c:pt idx="361">
                  <c:v>16</c:v>
                </c:pt>
                <c:pt idx="362">
                  <c:v>16</c:v>
                </c:pt>
                <c:pt idx="363">
                  <c:v>16</c:v>
                </c:pt>
                <c:pt idx="364">
                  <c:v>16</c:v>
                </c:pt>
                <c:pt idx="365">
                  <c:v>16</c:v>
                </c:pt>
                <c:pt idx="366">
                  <c:v>16</c:v>
                </c:pt>
                <c:pt idx="367">
                  <c:v>16</c:v>
                </c:pt>
                <c:pt idx="368">
                  <c:v>16</c:v>
                </c:pt>
                <c:pt idx="369">
                  <c:v>16</c:v>
                </c:pt>
                <c:pt idx="370">
                  <c:v>16</c:v>
                </c:pt>
                <c:pt idx="371">
                  <c:v>16</c:v>
                </c:pt>
                <c:pt idx="372">
                  <c:v>16</c:v>
                </c:pt>
                <c:pt idx="373">
                  <c:v>16</c:v>
                </c:pt>
                <c:pt idx="374">
                  <c:v>16</c:v>
                </c:pt>
                <c:pt idx="375">
                  <c:v>16</c:v>
                </c:pt>
                <c:pt idx="376">
                  <c:v>16</c:v>
                </c:pt>
                <c:pt idx="377">
                  <c:v>16</c:v>
                </c:pt>
                <c:pt idx="378">
                  <c:v>16</c:v>
                </c:pt>
                <c:pt idx="379">
                  <c:v>16</c:v>
                </c:pt>
                <c:pt idx="380">
                  <c:v>16</c:v>
                </c:pt>
                <c:pt idx="381">
                  <c:v>16</c:v>
                </c:pt>
                <c:pt idx="382">
                  <c:v>16</c:v>
                </c:pt>
                <c:pt idx="383">
                  <c:v>16</c:v>
                </c:pt>
                <c:pt idx="384">
                  <c:v>17</c:v>
                </c:pt>
                <c:pt idx="385">
                  <c:v>17</c:v>
                </c:pt>
                <c:pt idx="386">
                  <c:v>17</c:v>
                </c:pt>
                <c:pt idx="387">
                  <c:v>17</c:v>
                </c:pt>
                <c:pt idx="388">
                  <c:v>17</c:v>
                </c:pt>
                <c:pt idx="389">
                  <c:v>17</c:v>
                </c:pt>
                <c:pt idx="390">
                  <c:v>17</c:v>
                </c:pt>
                <c:pt idx="391">
                  <c:v>17</c:v>
                </c:pt>
                <c:pt idx="392">
                  <c:v>17</c:v>
                </c:pt>
                <c:pt idx="393">
                  <c:v>17</c:v>
                </c:pt>
                <c:pt idx="394">
                  <c:v>17</c:v>
                </c:pt>
                <c:pt idx="395">
                  <c:v>17</c:v>
                </c:pt>
                <c:pt idx="396">
                  <c:v>17</c:v>
                </c:pt>
                <c:pt idx="397">
                  <c:v>17</c:v>
                </c:pt>
                <c:pt idx="398">
                  <c:v>17</c:v>
                </c:pt>
                <c:pt idx="399">
                  <c:v>17</c:v>
                </c:pt>
                <c:pt idx="400">
                  <c:v>17</c:v>
                </c:pt>
                <c:pt idx="401">
                  <c:v>17</c:v>
                </c:pt>
                <c:pt idx="402">
                  <c:v>17</c:v>
                </c:pt>
                <c:pt idx="403">
                  <c:v>17</c:v>
                </c:pt>
                <c:pt idx="404">
                  <c:v>17</c:v>
                </c:pt>
                <c:pt idx="405">
                  <c:v>17</c:v>
                </c:pt>
                <c:pt idx="406">
                  <c:v>17</c:v>
                </c:pt>
                <c:pt idx="407">
                  <c:v>17</c:v>
                </c:pt>
                <c:pt idx="408">
                  <c:v>17</c:v>
                </c:pt>
                <c:pt idx="409">
                  <c:v>17</c:v>
                </c:pt>
                <c:pt idx="410">
                  <c:v>17</c:v>
                </c:pt>
                <c:pt idx="411">
                  <c:v>17</c:v>
                </c:pt>
                <c:pt idx="412">
                  <c:v>17</c:v>
                </c:pt>
                <c:pt idx="413">
                  <c:v>17</c:v>
                </c:pt>
                <c:pt idx="414">
                  <c:v>17</c:v>
                </c:pt>
                <c:pt idx="415">
                  <c:v>17</c:v>
                </c:pt>
                <c:pt idx="416">
                  <c:v>17</c:v>
                </c:pt>
                <c:pt idx="417">
                  <c:v>17</c:v>
                </c:pt>
                <c:pt idx="418">
                  <c:v>17</c:v>
                </c:pt>
                <c:pt idx="419">
                  <c:v>17</c:v>
                </c:pt>
                <c:pt idx="420">
                  <c:v>17</c:v>
                </c:pt>
                <c:pt idx="421">
                  <c:v>17</c:v>
                </c:pt>
                <c:pt idx="422">
                  <c:v>17</c:v>
                </c:pt>
                <c:pt idx="423">
                  <c:v>17</c:v>
                </c:pt>
                <c:pt idx="424">
                  <c:v>17</c:v>
                </c:pt>
                <c:pt idx="425">
                  <c:v>17</c:v>
                </c:pt>
                <c:pt idx="426">
                  <c:v>17</c:v>
                </c:pt>
                <c:pt idx="427">
                  <c:v>17</c:v>
                </c:pt>
                <c:pt idx="428">
                  <c:v>17</c:v>
                </c:pt>
                <c:pt idx="429">
                  <c:v>17</c:v>
                </c:pt>
                <c:pt idx="430">
                  <c:v>17</c:v>
                </c:pt>
                <c:pt idx="431">
                  <c:v>17</c:v>
                </c:pt>
                <c:pt idx="432">
                  <c:v>18</c:v>
                </c:pt>
                <c:pt idx="433">
                  <c:v>18</c:v>
                </c:pt>
                <c:pt idx="434">
                  <c:v>18</c:v>
                </c:pt>
                <c:pt idx="435">
                  <c:v>18</c:v>
                </c:pt>
                <c:pt idx="436">
                  <c:v>18</c:v>
                </c:pt>
                <c:pt idx="437">
                  <c:v>18</c:v>
                </c:pt>
                <c:pt idx="438">
                  <c:v>18</c:v>
                </c:pt>
                <c:pt idx="439">
                  <c:v>18</c:v>
                </c:pt>
                <c:pt idx="440">
                  <c:v>18</c:v>
                </c:pt>
                <c:pt idx="441">
                  <c:v>18</c:v>
                </c:pt>
                <c:pt idx="442">
                  <c:v>18</c:v>
                </c:pt>
                <c:pt idx="443">
                  <c:v>18</c:v>
                </c:pt>
                <c:pt idx="444">
                  <c:v>18</c:v>
                </c:pt>
                <c:pt idx="445">
                  <c:v>18</c:v>
                </c:pt>
                <c:pt idx="446">
                  <c:v>18</c:v>
                </c:pt>
                <c:pt idx="447">
                  <c:v>18</c:v>
                </c:pt>
                <c:pt idx="448">
                  <c:v>18</c:v>
                </c:pt>
                <c:pt idx="449">
                  <c:v>18</c:v>
                </c:pt>
                <c:pt idx="450">
                  <c:v>18</c:v>
                </c:pt>
                <c:pt idx="451">
                  <c:v>18</c:v>
                </c:pt>
                <c:pt idx="452">
                  <c:v>18</c:v>
                </c:pt>
                <c:pt idx="453">
                  <c:v>18</c:v>
                </c:pt>
                <c:pt idx="454">
                  <c:v>18</c:v>
                </c:pt>
                <c:pt idx="455">
                  <c:v>18</c:v>
                </c:pt>
                <c:pt idx="456">
                  <c:v>18</c:v>
                </c:pt>
                <c:pt idx="457">
                  <c:v>18</c:v>
                </c:pt>
                <c:pt idx="458">
                  <c:v>18</c:v>
                </c:pt>
                <c:pt idx="459">
                  <c:v>18</c:v>
                </c:pt>
                <c:pt idx="460">
                  <c:v>18</c:v>
                </c:pt>
                <c:pt idx="461">
                  <c:v>18</c:v>
                </c:pt>
                <c:pt idx="462">
                  <c:v>18</c:v>
                </c:pt>
                <c:pt idx="463">
                  <c:v>18</c:v>
                </c:pt>
                <c:pt idx="464">
                  <c:v>18</c:v>
                </c:pt>
                <c:pt idx="465">
                  <c:v>18</c:v>
                </c:pt>
                <c:pt idx="466">
                  <c:v>18</c:v>
                </c:pt>
                <c:pt idx="467">
                  <c:v>18</c:v>
                </c:pt>
                <c:pt idx="468">
                  <c:v>18</c:v>
                </c:pt>
                <c:pt idx="469">
                  <c:v>18</c:v>
                </c:pt>
                <c:pt idx="470">
                  <c:v>18</c:v>
                </c:pt>
                <c:pt idx="471">
                  <c:v>18</c:v>
                </c:pt>
                <c:pt idx="472">
                  <c:v>18</c:v>
                </c:pt>
                <c:pt idx="473">
                  <c:v>18</c:v>
                </c:pt>
                <c:pt idx="474">
                  <c:v>18</c:v>
                </c:pt>
                <c:pt idx="475">
                  <c:v>18</c:v>
                </c:pt>
                <c:pt idx="476">
                  <c:v>18</c:v>
                </c:pt>
                <c:pt idx="477">
                  <c:v>18</c:v>
                </c:pt>
                <c:pt idx="478">
                  <c:v>18</c:v>
                </c:pt>
                <c:pt idx="479">
                  <c:v>18</c:v>
                </c:pt>
              </c:numCache>
            </c:numRef>
          </c:cat>
          <c:val>
            <c:numRef>
              <c:f>Sheet2!$L$2:$L$499</c:f>
              <c:numCache>
                <c:formatCode>General</c:formatCode>
                <c:ptCount val="480"/>
                <c:pt idx="0">
                  <c:v>2.423</c:v>
                </c:pt>
                <c:pt idx="1">
                  <c:v>2.4749999999999988</c:v>
                </c:pt>
                <c:pt idx="2">
                  <c:v>2.6219999999999999</c:v>
                </c:pt>
                <c:pt idx="3">
                  <c:v>2.4779999999999998</c:v>
                </c:pt>
                <c:pt idx="4">
                  <c:v>2.4549999999999987</c:v>
                </c:pt>
                <c:pt idx="5">
                  <c:v>2.3749999999999987</c:v>
                </c:pt>
                <c:pt idx="6">
                  <c:v>2.008</c:v>
                </c:pt>
                <c:pt idx="7">
                  <c:v>1.8190000000000002</c:v>
                </c:pt>
                <c:pt idx="8">
                  <c:v>1.8149999999999975</c:v>
                </c:pt>
                <c:pt idx="9">
                  <c:v>1.8109999999999975</c:v>
                </c:pt>
                <c:pt idx="10">
                  <c:v>2.6420000000000003</c:v>
                </c:pt>
                <c:pt idx="11">
                  <c:v>2.661</c:v>
                </c:pt>
                <c:pt idx="12">
                  <c:v>3.01</c:v>
                </c:pt>
                <c:pt idx="13">
                  <c:v>2.7949999999999999</c:v>
                </c:pt>
                <c:pt idx="14">
                  <c:v>2.9559999999999977</c:v>
                </c:pt>
                <c:pt idx="15">
                  <c:v>4.2200000000000006</c:v>
                </c:pt>
                <c:pt idx="16">
                  <c:v>3.9969999999999977</c:v>
                </c:pt>
                <c:pt idx="17">
                  <c:v>3.2490000000000001</c:v>
                </c:pt>
                <c:pt idx="18">
                  <c:v>2.508</c:v>
                </c:pt>
                <c:pt idx="19">
                  <c:v>2.4149999999999987</c:v>
                </c:pt>
                <c:pt idx="20">
                  <c:v>2.4329999999999967</c:v>
                </c:pt>
                <c:pt idx="21">
                  <c:v>2.3879999999999999</c:v>
                </c:pt>
                <c:pt idx="22">
                  <c:v>2.3549999999999978</c:v>
                </c:pt>
                <c:pt idx="23">
                  <c:v>2.3209999999999997</c:v>
                </c:pt>
                <c:pt idx="24">
                  <c:v>2.3839999999999999</c:v>
                </c:pt>
                <c:pt idx="25">
                  <c:v>2.4059999999999997</c:v>
                </c:pt>
                <c:pt idx="26">
                  <c:v>2.5309999999999997</c:v>
                </c:pt>
                <c:pt idx="27">
                  <c:v>2.4149999999999987</c:v>
                </c:pt>
                <c:pt idx="28">
                  <c:v>2.3989999999999987</c:v>
                </c:pt>
                <c:pt idx="29">
                  <c:v>2.3769999999999967</c:v>
                </c:pt>
                <c:pt idx="30">
                  <c:v>3.0420000000000003</c:v>
                </c:pt>
                <c:pt idx="31">
                  <c:v>3.0469999999999997</c:v>
                </c:pt>
                <c:pt idx="32">
                  <c:v>3.4039999999999999</c:v>
                </c:pt>
                <c:pt idx="33">
                  <c:v>3.6149999999999998</c:v>
                </c:pt>
                <c:pt idx="34">
                  <c:v>3.7250000000000001</c:v>
                </c:pt>
                <c:pt idx="35">
                  <c:v>3.7880000000000011</c:v>
                </c:pt>
                <c:pt idx="36">
                  <c:v>3.6619999999999999</c:v>
                </c:pt>
                <c:pt idx="37">
                  <c:v>4.0549999999999899</c:v>
                </c:pt>
                <c:pt idx="38">
                  <c:v>4.2610000000000001</c:v>
                </c:pt>
                <c:pt idx="39">
                  <c:v>5.1369999999999996</c:v>
                </c:pt>
                <c:pt idx="40">
                  <c:v>5.2610000000000001</c:v>
                </c:pt>
                <c:pt idx="41">
                  <c:v>3.9929999999999977</c:v>
                </c:pt>
                <c:pt idx="42">
                  <c:v>3.3509999999999978</c:v>
                </c:pt>
                <c:pt idx="43">
                  <c:v>3.2159999999999997</c:v>
                </c:pt>
                <c:pt idx="44">
                  <c:v>3.161</c:v>
                </c:pt>
                <c:pt idx="45">
                  <c:v>3.02</c:v>
                </c:pt>
                <c:pt idx="46">
                  <c:v>2.0629999999999997</c:v>
                </c:pt>
                <c:pt idx="47">
                  <c:v>2.6080000000000001</c:v>
                </c:pt>
                <c:pt idx="48">
                  <c:v>2.09</c:v>
                </c:pt>
                <c:pt idx="49">
                  <c:v>1.7889999999999975</c:v>
                </c:pt>
                <c:pt idx="50">
                  <c:v>1.732999999999997</c:v>
                </c:pt>
                <c:pt idx="51">
                  <c:v>1.845</c:v>
                </c:pt>
                <c:pt idx="52">
                  <c:v>1.6219999999999972</c:v>
                </c:pt>
                <c:pt idx="53">
                  <c:v>1.7399999999999956</c:v>
                </c:pt>
                <c:pt idx="54">
                  <c:v>2.0680000000000001</c:v>
                </c:pt>
                <c:pt idx="55">
                  <c:v>2.3280000000000003</c:v>
                </c:pt>
                <c:pt idx="56">
                  <c:v>2.1850000000000001</c:v>
                </c:pt>
                <c:pt idx="57">
                  <c:v>2.3619999999999997</c:v>
                </c:pt>
                <c:pt idx="58">
                  <c:v>2.5789999999999997</c:v>
                </c:pt>
                <c:pt idx="59">
                  <c:v>2.3499999999999988</c:v>
                </c:pt>
                <c:pt idx="60">
                  <c:v>2.4489999999999998</c:v>
                </c:pt>
                <c:pt idx="61">
                  <c:v>2.5129999999999977</c:v>
                </c:pt>
                <c:pt idx="62">
                  <c:v>2.629</c:v>
                </c:pt>
                <c:pt idx="63">
                  <c:v>2.484</c:v>
                </c:pt>
                <c:pt idx="64">
                  <c:v>2.4699999999999998</c:v>
                </c:pt>
                <c:pt idx="65">
                  <c:v>3.0010000000000003</c:v>
                </c:pt>
                <c:pt idx="66">
                  <c:v>5.649</c:v>
                </c:pt>
                <c:pt idx="67">
                  <c:v>6.4019999999999992</c:v>
                </c:pt>
                <c:pt idx="68">
                  <c:v>7.224999999999989</c:v>
                </c:pt>
                <c:pt idx="69">
                  <c:v>7.0529999999999955</c:v>
                </c:pt>
                <c:pt idx="70">
                  <c:v>8.7379999999999995</c:v>
                </c:pt>
                <c:pt idx="71">
                  <c:v>7.6059999999999945</c:v>
                </c:pt>
                <c:pt idx="72">
                  <c:v>6.3029999999999955</c:v>
                </c:pt>
                <c:pt idx="73">
                  <c:v>4.9790000000000108</c:v>
                </c:pt>
                <c:pt idx="74">
                  <c:v>2.786</c:v>
                </c:pt>
                <c:pt idx="75">
                  <c:v>2.6680000000000001</c:v>
                </c:pt>
                <c:pt idx="76">
                  <c:v>2.5589999999999997</c:v>
                </c:pt>
                <c:pt idx="77">
                  <c:v>2.4659999999999997</c:v>
                </c:pt>
                <c:pt idx="78">
                  <c:v>2.7229999999999999</c:v>
                </c:pt>
                <c:pt idx="79">
                  <c:v>2.69</c:v>
                </c:pt>
                <c:pt idx="80">
                  <c:v>2.778</c:v>
                </c:pt>
                <c:pt idx="81">
                  <c:v>2.9119999999999977</c:v>
                </c:pt>
                <c:pt idx="82">
                  <c:v>3.7709999999999999</c:v>
                </c:pt>
                <c:pt idx="83">
                  <c:v>3.8719999999999977</c:v>
                </c:pt>
                <c:pt idx="84">
                  <c:v>4.9239999999999995</c:v>
                </c:pt>
                <c:pt idx="85">
                  <c:v>5.2729999999999997</c:v>
                </c:pt>
                <c:pt idx="86">
                  <c:v>5.7389999999999999</c:v>
                </c:pt>
                <c:pt idx="87">
                  <c:v>8.2650000000000006</c:v>
                </c:pt>
                <c:pt idx="88">
                  <c:v>8.1550000000000047</c:v>
                </c:pt>
                <c:pt idx="89">
                  <c:v>5.0630000000000006</c:v>
                </c:pt>
                <c:pt idx="90">
                  <c:v>3.9090000000000003</c:v>
                </c:pt>
                <c:pt idx="91">
                  <c:v>3.0640000000000001</c:v>
                </c:pt>
                <c:pt idx="92">
                  <c:v>3.137</c:v>
                </c:pt>
                <c:pt idx="93">
                  <c:v>3.097</c:v>
                </c:pt>
                <c:pt idx="94">
                  <c:v>2.7920000000000003</c:v>
                </c:pt>
                <c:pt idx="95">
                  <c:v>2.6909999999999998</c:v>
                </c:pt>
                <c:pt idx="96">
                  <c:v>2.3779999999999997</c:v>
                </c:pt>
                <c:pt idx="97">
                  <c:v>2.278</c:v>
                </c:pt>
                <c:pt idx="98">
                  <c:v>2.3280000000000003</c:v>
                </c:pt>
                <c:pt idx="99">
                  <c:v>2.2309999999999999</c:v>
                </c:pt>
                <c:pt idx="100">
                  <c:v>2.1399999999999997</c:v>
                </c:pt>
                <c:pt idx="101">
                  <c:v>2.093</c:v>
                </c:pt>
                <c:pt idx="102">
                  <c:v>2.0680000000000001</c:v>
                </c:pt>
                <c:pt idx="103">
                  <c:v>2.0219999999999998</c:v>
                </c:pt>
                <c:pt idx="104">
                  <c:v>2.0170000000000003</c:v>
                </c:pt>
                <c:pt idx="105">
                  <c:v>2.028</c:v>
                </c:pt>
                <c:pt idx="106">
                  <c:v>2.2969999999999997</c:v>
                </c:pt>
                <c:pt idx="107">
                  <c:v>2.4339999999999997</c:v>
                </c:pt>
                <c:pt idx="108">
                  <c:v>2.5659999999999998</c:v>
                </c:pt>
                <c:pt idx="109">
                  <c:v>2.4279999999999999</c:v>
                </c:pt>
                <c:pt idx="110">
                  <c:v>2.173</c:v>
                </c:pt>
                <c:pt idx="111">
                  <c:v>2.5569999999999977</c:v>
                </c:pt>
                <c:pt idx="112">
                  <c:v>2.5629999999999997</c:v>
                </c:pt>
                <c:pt idx="113">
                  <c:v>2.5759999999999987</c:v>
                </c:pt>
                <c:pt idx="114">
                  <c:v>2.5070000000000001</c:v>
                </c:pt>
                <c:pt idx="115">
                  <c:v>2.165</c:v>
                </c:pt>
                <c:pt idx="116">
                  <c:v>2.3089999999999997</c:v>
                </c:pt>
                <c:pt idx="117">
                  <c:v>2.3079999999999998</c:v>
                </c:pt>
                <c:pt idx="118">
                  <c:v>2.2080000000000002</c:v>
                </c:pt>
                <c:pt idx="119">
                  <c:v>2.1970000000000001</c:v>
                </c:pt>
                <c:pt idx="120">
                  <c:v>2.1629999999999998</c:v>
                </c:pt>
                <c:pt idx="121">
                  <c:v>2.1359999999999997</c:v>
                </c:pt>
                <c:pt idx="122">
                  <c:v>1.9780000000000029</c:v>
                </c:pt>
                <c:pt idx="123">
                  <c:v>1.9469999999999998</c:v>
                </c:pt>
                <c:pt idx="124">
                  <c:v>1.9309999999999998</c:v>
                </c:pt>
                <c:pt idx="125">
                  <c:v>1.853999999999997</c:v>
                </c:pt>
                <c:pt idx="126">
                  <c:v>1.6460000000000001</c:v>
                </c:pt>
                <c:pt idx="127">
                  <c:v>1.6940000000000026</c:v>
                </c:pt>
                <c:pt idx="128">
                  <c:v>1.827</c:v>
                </c:pt>
                <c:pt idx="129">
                  <c:v>1.9359999999999975</c:v>
                </c:pt>
                <c:pt idx="130">
                  <c:v>2.09</c:v>
                </c:pt>
                <c:pt idx="131">
                  <c:v>2.2800000000000002</c:v>
                </c:pt>
                <c:pt idx="132">
                  <c:v>2.3849999999999998</c:v>
                </c:pt>
                <c:pt idx="133">
                  <c:v>2.63</c:v>
                </c:pt>
                <c:pt idx="134">
                  <c:v>3.5170000000000003</c:v>
                </c:pt>
                <c:pt idx="135">
                  <c:v>4.1909999999999945</c:v>
                </c:pt>
                <c:pt idx="136">
                  <c:v>4.37</c:v>
                </c:pt>
                <c:pt idx="137">
                  <c:v>3.0739999999999998</c:v>
                </c:pt>
                <c:pt idx="138">
                  <c:v>2.6829999999999998</c:v>
                </c:pt>
                <c:pt idx="139">
                  <c:v>2.3609999999999998</c:v>
                </c:pt>
                <c:pt idx="140">
                  <c:v>2.5880000000000001</c:v>
                </c:pt>
                <c:pt idx="141">
                  <c:v>2.5099999999999998</c:v>
                </c:pt>
                <c:pt idx="142">
                  <c:v>2.4430000000000001</c:v>
                </c:pt>
                <c:pt idx="143">
                  <c:v>2.5389999999999997</c:v>
                </c:pt>
                <c:pt idx="144">
                  <c:v>2.548</c:v>
                </c:pt>
                <c:pt idx="145">
                  <c:v>2.4279999999999999</c:v>
                </c:pt>
                <c:pt idx="146">
                  <c:v>1.3939999999999972</c:v>
                </c:pt>
                <c:pt idx="147">
                  <c:v>1.3009999999999975</c:v>
                </c:pt>
                <c:pt idx="148">
                  <c:v>1.339</c:v>
                </c:pt>
                <c:pt idx="149">
                  <c:v>1.1880000000000026</c:v>
                </c:pt>
                <c:pt idx="150">
                  <c:v>1.552</c:v>
                </c:pt>
                <c:pt idx="151">
                  <c:v>1.5529999999999975</c:v>
                </c:pt>
                <c:pt idx="152">
                  <c:v>1.581</c:v>
                </c:pt>
                <c:pt idx="153">
                  <c:v>1.6480000000000001</c:v>
                </c:pt>
                <c:pt idx="154">
                  <c:v>3.0549999999999997</c:v>
                </c:pt>
                <c:pt idx="155">
                  <c:v>3.0819999999999999</c:v>
                </c:pt>
                <c:pt idx="156">
                  <c:v>3.1919999999999997</c:v>
                </c:pt>
                <c:pt idx="157">
                  <c:v>3.2250000000000001</c:v>
                </c:pt>
                <c:pt idx="158">
                  <c:v>2.9149999999999987</c:v>
                </c:pt>
                <c:pt idx="159">
                  <c:v>3.0620000000000003</c:v>
                </c:pt>
                <c:pt idx="160">
                  <c:v>3.06</c:v>
                </c:pt>
                <c:pt idx="161">
                  <c:v>2.706</c:v>
                </c:pt>
                <c:pt idx="162">
                  <c:v>3.2979999999999996</c:v>
                </c:pt>
                <c:pt idx="163">
                  <c:v>3.4670000000000001</c:v>
                </c:pt>
                <c:pt idx="164">
                  <c:v>3.7240000000000002</c:v>
                </c:pt>
                <c:pt idx="165">
                  <c:v>3.7009999999999996</c:v>
                </c:pt>
                <c:pt idx="166">
                  <c:v>3.9770000000000003</c:v>
                </c:pt>
                <c:pt idx="167">
                  <c:v>3.9880000000000004</c:v>
                </c:pt>
                <c:pt idx="168">
                  <c:v>4.0819999999999999</c:v>
                </c:pt>
                <c:pt idx="169">
                  <c:v>3.8389999999999977</c:v>
                </c:pt>
                <c:pt idx="170">
                  <c:v>3.625</c:v>
                </c:pt>
                <c:pt idx="171">
                  <c:v>3.5509999999999997</c:v>
                </c:pt>
                <c:pt idx="172">
                  <c:v>3.6040000000000001</c:v>
                </c:pt>
                <c:pt idx="173">
                  <c:v>3.5959999999999988</c:v>
                </c:pt>
                <c:pt idx="174">
                  <c:v>3.2</c:v>
                </c:pt>
                <c:pt idx="175">
                  <c:v>3.5149999999999997</c:v>
                </c:pt>
                <c:pt idx="176">
                  <c:v>3.6080000000000001</c:v>
                </c:pt>
                <c:pt idx="177">
                  <c:v>4.6639999999999899</c:v>
                </c:pt>
                <c:pt idx="178">
                  <c:v>5.48</c:v>
                </c:pt>
                <c:pt idx="179">
                  <c:v>5.86899999999999</c:v>
                </c:pt>
                <c:pt idx="180">
                  <c:v>6.4980000000000002</c:v>
                </c:pt>
                <c:pt idx="181">
                  <c:v>6.72799999999999</c:v>
                </c:pt>
                <c:pt idx="182">
                  <c:v>8.3700000000000028</c:v>
                </c:pt>
                <c:pt idx="183">
                  <c:v>9.1220000000000017</c:v>
                </c:pt>
                <c:pt idx="184">
                  <c:v>9.2279999999999998</c:v>
                </c:pt>
                <c:pt idx="185">
                  <c:v>8.1620000000000008</c:v>
                </c:pt>
                <c:pt idx="186">
                  <c:v>4.3159999999999945</c:v>
                </c:pt>
                <c:pt idx="187">
                  <c:v>2.6670000000000011</c:v>
                </c:pt>
                <c:pt idx="188">
                  <c:v>2.9739999999999998</c:v>
                </c:pt>
                <c:pt idx="189">
                  <c:v>2.681</c:v>
                </c:pt>
                <c:pt idx="190">
                  <c:v>2.6</c:v>
                </c:pt>
                <c:pt idx="191">
                  <c:v>2.3889999999999998</c:v>
                </c:pt>
                <c:pt idx="192">
                  <c:v>2.3519999999999968</c:v>
                </c:pt>
                <c:pt idx="193">
                  <c:v>2.0420000000000003</c:v>
                </c:pt>
                <c:pt idx="194">
                  <c:v>1.9750000000000001</c:v>
                </c:pt>
                <c:pt idx="195">
                  <c:v>1.9370000000000001</c:v>
                </c:pt>
                <c:pt idx="196">
                  <c:v>1.921</c:v>
                </c:pt>
                <c:pt idx="197">
                  <c:v>1.9179999999999975</c:v>
                </c:pt>
                <c:pt idx="198">
                  <c:v>1.764</c:v>
                </c:pt>
                <c:pt idx="199">
                  <c:v>1.754</c:v>
                </c:pt>
                <c:pt idx="200">
                  <c:v>1.6910000000000001</c:v>
                </c:pt>
                <c:pt idx="201">
                  <c:v>1.829</c:v>
                </c:pt>
                <c:pt idx="202">
                  <c:v>2.5059999999999998</c:v>
                </c:pt>
                <c:pt idx="203">
                  <c:v>2.4149999999999987</c:v>
                </c:pt>
                <c:pt idx="204">
                  <c:v>2.8489999999999998</c:v>
                </c:pt>
                <c:pt idx="205">
                  <c:v>2.508</c:v>
                </c:pt>
                <c:pt idx="206">
                  <c:v>3.9409999999999998</c:v>
                </c:pt>
                <c:pt idx="207">
                  <c:v>4.5880000000000001</c:v>
                </c:pt>
                <c:pt idx="208">
                  <c:v>5.298</c:v>
                </c:pt>
                <c:pt idx="209">
                  <c:v>5.0810000000000004</c:v>
                </c:pt>
                <c:pt idx="210">
                  <c:v>5.7780000000000014</c:v>
                </c:pt>
                <c:pt idx="211">
                  <c:v>5.3879999999999955</c:v>
                </c:pt>
                <c:pt idx="212">
                  <c:v>4.5579999999999945</c:v>
                </c:pt>
                <c:pt idx="213">
                  <c:v>4.3869999999999996</c:v>
                </c:pt>
                <c:pt idx="214">
                  <c:v>4.0869999999999997</c:v>
                </c:pt>
                <c:pt idx="215">
                  <c:v>4.1229999999999869</c:v>
                </c:pt>
                <c:pt idx="216">
                  <c:v>4.26</c:v>
                </c:pt>
                <c:pt idx="217">
                  <c:v>4.3109999999999955</c:v>
                </c:pt>
                <c:pt idx="218">
                  <c:v>4.6649999999999858</c:v>
                </c:pt>
                <c:pt idx="219">
                  <c:v>4.8199999999999985</c:v>
                </c:pt>
                <c:pt idx="220">
                  <c:v>5.0359999999999996</c:v>
                </c:pt>
                <c:pt idx="221">
                  <c:v>5.2350000000000003</c:v>
                </c:pt>
                <c:pt idx="222">
                  <c:v>9.077</c:v>
                </c:pt>
                <c:pt idx="223">
                  <c:v>8.5670000000000002</c:v>
                </c:pt>
                <c:pt idx="224">
                  <c:v>10.099</c:v>
                </c:pt>
                <c:pt idx="225">
                  <c:v>13.993</c:v>
                </c:pt>
                <c:pt idx="226">
                  <c:v>25.044999999999987</c:v>
                </c:pt>
                <c:pt idx="227">
                  <c:v>27.395</c:v>
                </c:pt>
                <c:pt idx="228">
                  <c:v>27.175999999999988</c:v>
                </c:pt>
                <c:pt idx="229">
                  <c:v>28.957999999999988</c:v>
                </c:pt>
                <c:pt idx="230">
                  <c:v>25.716000000000001</c:v>
                </c:pt>
                <c:pt idx="231">
                  <c:v>24.172999999999988</c:v>
                </c:pt>
                <c:pt idx="232">
                  <c:v>22.957000000000001</c:v>
                </c:pt>
                <c:pt idx="233">
                  <c:v>16.265999999999952</c:v>
                </c:pt>
                <c:pt idx="234">
                  <c:v>8.5640000000000001</c:v>
                </c:pt>
                <c:pt idx="235">
                  <c:v>7.0539999999999985</c:v>
                </c:pt>
                <c:pt idx="236">
                  <c:v>7.706999999999999</c:v>
                </c:pt>
                <c:pt idx="237">
                  <c:v>7.1119999999999965</c:v>
                </c:pt>
                <c:pt idx="238">
                  <c:v>3.5059999999999998</c:v>
                </c:pt>
                <c:pt idx="239">
                  <c:v>3.0589999999999997</c:v>
                </c:pt>
                <c:pt idx="240">
                  <c:v>2.8559999999999977</c:v>
                </c:pt>
                <c:pt idx="241">
                  <c:v>2.9939999999999998</c:v>
                </c:pt>
                <c:pt idx="242">
                  <c:v>2.6710000000000003</c:v>
                </c:pt>
                <c:pt idx="243">
                  <c:v>2.4899999999999998</c:v>
                </c:pt>
                <c:pt idx="244">
                  <c:v>2.3069999999999977</c:v>
                </c:pt>
                <c:pt idx="245">
                  <c:v>2.0070000000000001</c:v>
                </c:pt>
                <c:pt idx="246">
                  <c:v>1.7809999999999973</c:v>
                </c:pt>
                <c:pt idx="247">
                  <c:v>1.6949999999999998</c:v>
                </c:pt>
                <c:pt idx="248">
                  <c:v>1.8</c:v>
                </c:pt>
                <c:pt idx="249">
                  <c:v>1.819999999999997</c:v>
                </c:pt>
                <c:pt idx="250">
                  <c:v>2.15</c:v>
                </c:pt>
                <c:pt idx="251">
                  <c:v>2.3979999999999997</c:v>
                </c:pt>
                <c:pt idx="252">
                  <c:v>2.7640000000000002</c:v>
                </c:pt>
                <c:pt idx="253">
                  <c:v>2.73</c:v>
                </c:pt>
                <c:pt idx="254">
                  <c:v>4.7380000000000004</c:v>
                </c:pt>
                <c:pt idx="255">
                  <c:v>5.224999999999989</c:v>
                </c:pt>
                <c:pt idx="256">
                  <c:v>5.4760000000000097</c:v>
                </c:pt>
                <c:pt idx="257">
                  <c:v>4.9729999999999999</c:v>
                </c:pt>
                <c:pt idx="258">
                  <c:v>4.7439999999999998</c:v>
                </c:pt>
                <c:pt idx="259">
                  <c:v>4.7189999999999985</c:v>
                </c:pt>
                <c:pt idx="260">
                  <c:v>4.7799999999999994</c:v>
                </c:pt>
                <c:pt idx="261">
                  <c:v>4.3519999999999985</c:v>
                </c:pt>
                <c:pt idx="262">
                  <c:v>3.8149999999999977</c:v>
                </c:pt>
                <c:pt idx="263">
                  <c:v>3.5979999999999999</c:v>
                </c:pt>
                <c:pt idx="264">
                  <c:v>3.5529999999999977</c:v>
                </c:pt>
                <c:pt idx="265">
                  <c:v>3.5179999999999998</c:v>
                </c:pt>
                <c:pt idx="266">
                  <c:v>3.7690000000000001</c:v>
                </c:pt>
                <c:pt idx="267">
                  <c:v>3.649</c:v>
                </c:pt>
                <c:pt idx="268">
                  <c:v>3.6229999999999998</c:v>
                </c:pt>
                <c:pt idx="269">
                  <c:v>3.6979999999999995</c:v>
                </c:pt>
                <c:pt idx="270">
                  <c:v>11.077</c:v>
                </c:pt>
                <c:pt idx="271">
                  <c:v>11.220999999999998</c:v>
                </c:pt>
                <c:pt idx="272">
                  <c:v>11.311</c:v>
                </c:pt>
                <c:pt idx="273">
                  <c:v>14.382000000000019</c:v>
                </c:pt>
                <c:pt idx="274">
                  <c:v>22.157000000000039</c:v>
                </c:pt>
                <c:pt idx="275">
                  <c:v>19.872</c:v>
                </c:pt>
                <c:pt idx="276">
                  <c:v>22.14</c:v>
                </c:pt>
                <c:pt idx="277">
                  <c:v>22.608000000000001</c:v>
                </c:pt>
                <c:pt idx="278">
                  <c:v>30.497000000000003</c:v>
                </c:pt>
                <c:pt idx="279">
                  <c:v>40.214000000000006</c:v>
                </c:pt>
                <c:pt idx="280">
                  <c:v>34.660000000000011</c:v>
                </c:pt>
                <c:pt idx="281">
                  <c:v>22.487000000000002</c:v>
                </c:pt>
                <c:pt idx="282">
                  <c:v>10.734999999999999</c:v>
                </c:pt>
                <c:pt idx="283">
                  <c:v>10.363000000000019</c:v>
                </c:pt>
                <c:pt idx="284">
                  <c:v>11.942</c:v>
                </c:pt>
                <c:pt idx="285">
                  <c:v>10.079000000000002</c:v>
                </c:pt>
                <c:pt idx="286">
                  <c:v>3.1890000000000001</c:v>
                </c:pt>
                <c:pt idx="287">
                  <c:v>2.9089999999999998</c:v>
                </c:pt>
                <c:pt idx="288">
                  <c:v>2.8319999999999967</c:v>
                </c:pt>
                <c:pt idx="289">
                  <c:v>2.7650000000000001</c:v>
                </c:pt>
                <c:pt idx="290">
                  <c:v>2.3819999999999997</c:v>
                </c:pt>
                <c:pt idx="291">
                  <c:v>2.403</c:v>
                </c:pt>
                <c:pt idx="292">
                  <c:v>2.4049999999999998</c:v>
                </c:pt>
                <c:pt idx="293">
                  <c:v>2.4449999999999998</c:v>
                </c:pt>
                <c:pt idx="294">
                  <c:v>2.4189999999999987</c:v>
                </c:pt>
                <c:pt idx="295">
                  <c:v>2.3899999999999997</c:v>
                </c:pt>
                <c:pt idx="296">
                  <c:v>2.3099999999999987</c:v>
                </c:pt>
                <c:pt idx="297">
                  <c:v>2.3299999999999987</c:v>
                </c:pt>
                <c:pt idx="298">
                  <c:v>2.5549999999999997</c:v>
                </c:pt>
                <c:pt idx="299">
                  <c:v>2.706</c:v>
                </c:pt>
                <c:pt idx="300">
                  <c:v>2.9739999999999998</c:v>
                </c:pt>
                <c:pt idx="301">
                  <c:v>2.4699999999999998</c:v>
                </c:pt>
                <c:pt idx="302">
                  <c:v>5.5709999999999997</c:v>
                </c:pt>
                <c:pt idx="303">
                  <c:v>5.6649999999999858</c:v>
                </c:pt>
                <c:pt idx="304">
                  <c:v>6.0960000000000001</c:v>
                </c:pt>
                <c:pt idx="305">
                  <c:v>6.2569999999999997</c:v>
                </c:pt>
                <c:pt idx="306">
                  <c:v>6.7030000000000003</c:v>
                </c:pt>
                <c:pt idx="307">
                  <c:v>6.5920000000000005</c:v>
                </c:pt>
                <c:pt idx="308">
                  <c:v>6.2460000000000004</c:v>
                </c:pt>
                <c:pt idx="309">
                  <c:v>6.0340000000000007</c:v>
                </c:pt>
                <c:pt idx="310">
                  <c:v>4.5529999999999955</c:v>
                </c:pt>
                <c:pt idx="311">
                  <c:v>4.5219999999999985</c:v>
                </c:pt>
                <c:pt idx="312">
                  <c:v>4.4340000000000002</c:v>
                </c:pt>
                <c:pt idx="313">
                  <c:v>4.067999999999989</c:v>
                </c:pt>
                <c:pt idx="314">
                  <c:v>4.0750000000000002</c:v>
                </c:pt>
                <c:pt idx="315">
                  <c:v>3.9859999999999998</c:v>
                </c:pt>
                <c:pt idx="316">
                  <c:v>3.8559999999999977</c:v>
                </c:pt>
                <c:pt idx="317">
                  <c:v>3.7850000000000001</c:v>
                </c:pt>
                <c:pt idx="318">
                  <c:v>9.8770000000000042</c:v>
                </c:pt>
                <c:pt idx="319">
                  <c:v>9.8840000000000003</c:v>
                </c:pt>
                <c:pt idx="320">
                  <c:v>10.603</c:v>
                </c:pt>
                <c:pt idx="321">
                  <c:v>11.392000000000019</c:v>
                </c:pt>
                <c:pt idx="322">
                  <c:v>15.302000000000021</c:v>
                </c:pt>
                <c:pt idx="323">
                  <c:v>16.490000000000002</c:v>
                </c:pt>
                <c:pt idx="324">
                  <c:v>15.293999999999999</c:v>
                </c:pt>
                <c:pt idx="325">
                  <c:v>15.045</c:v>
                </c:pt>
                <c:pt idx="326">
                  <c:v>30.461999999999989</c:v>
                </c:pt>
                <c:pt idx="327">
                  <c:v>38.436</c:v>
                </c:pt>
                <c:pt idx="328">
                  <c:v>32.56</c:v>
                </c:pt>
                <c:pt idx="329">
                  <c:v>27.802</c:v>
                </c:pt>
                <c:pt idx="330">
                  <c:v>4.2639999999999985</c:v>
                </c:pt>
                <c:pt idx="331">
                  <c:v>4.1569999999999965</c:v>
                </c:pt>
                <c:pt idx="332">
                  <c:v>4.0990000000000002</c:v>
                </c:pt>
                <c:pt idx="333">
                  <c:v>3.4459999999999997</c:v>
                </c:pt>
                <c:pt idx="334">
                  <c:v>3.4810000000000003</c:v>
                </c:pt>
                <c:pt idx="335">
                  <c:v>2.786</c:v>
                </c:pt>
                <c:pt idx="336">
                  <c:v>2.7690000000000001</c:v>
                </c:pt>
                <c:pt idx="337">
                  <c:v>2.7109999999999999</c:v>
                </c:pt>
                <c:pt idx="338">
                  <c:v>2.504</c:v>
                </c:pt>
                <c:pt idx="339">
                  <c:v>2.4289999999999998</c:v>
                </c:pt>
                <c:pt idx="340">
                  <c:v>2.4149999999999987</c:v>
                </c:pt>
                <c:pt idx="341">
                  <c:v>1.9730000000000001</c:v>
                </c:pt>
                <c:pt idx="342">
                  <c:v>2.1710000000000003</c:v>
                </c:pt>
                <c:pt idx="343">
                  <c:v>1.9159999999999973</c:v>
                </c:pt>
                <c:pt idx="344">
                  <c:v>2.048</c:v>
                </c:pt>
                <c:pt idx="345">
                  <c:v>2.0099999999999998</c:v>
                </c:pt>
                <c:pt idx="346">
                  <c:v>2.5420000000000003</c:v>
                </c:pt>
                <c:pt idx="347">
                  <c:v>2.9459999999999997</c:v>
                </c:pt>
                <c:pt idx="348">
                  <c:v>2.8529999999999953</c:v>
                </c:pt>
                <c:pt idx="349">
                  <c:v>2.8539999999999988</c:v>
                </c:pt>
                <c:pt idx="350">
                  <c:v>3.1670000000000011</c:v>
                </c:pt>
                <c:pt idx="351">
                  <c:v>4.2039999999999997</c:v>
                </c:pt>
                <c:pt idx="352">
                  <c:v>4.133</c:v>
                </c:pt>
                <c:pt idx="353">
                  <c:v>3.629</c:v>
                </c:pt>
                <c:pt idx="354">
                  <c:v>3.6770000000000005</c:v>
                </c:pt>
                <c:pt idx="355">
                  <c:v>3.8909999999999987</c:v>
                </c:pt>
                <c:pt idx="356">
                  <c:v>3.9619999999999997</c:v>
                </c:pt>
                <c:pt idx="357">
                  <c:v>4.2080000000000002</c:v>
                </c:pt>
                <c:pt idx="358">
                  <c:v>3.5090000000000003</c:v>
                </c:pt>
                <c:pt idx="359">
                  <c:v>3.4450000000000003</c:v>
                </c:pt>
                <c:pt idx="360">
                  <c:v>3.3149999999999977</c:v>
                </c:pt>
                <c:pt idx="361">
                  <c:v>3.4009999999999998</c:v>
                </c:pt>
                <c:pt idx="362">
                  <c:v>3.2270000000000012</c:v>
                </c:pt>
                <c:pt idx="363">
                  <c:v>3.1019999999999999</c:v>
                </c:pt>
                <c:pt idx="364">
                  <c:v>2.9589999999999987</c:v>
                </c:pt>
                <c:pt idx="365">
                  <c:v>2.8749999999999987</c:v>
                </c:pt>
                <c:pt idx="366">
                  <c:v>2.778</c:v>
                </c:pt>
                <c:pt idx="367">
                  <c:v>2.8359999999999967</c:v>
                </c:pt>
                <c:pt idx="368">
                  <c:v>2.883</c:v>
                </c:pt>
                <c:pt idx="369">
                  <c:v>2.944</c:v>
                </c:pt>
                <c:pt idx="370">
                  <c:v>3.1219999999999999</c:v>
                </c:pt>
                <c:pt idx="371">
                  <c:v>3.1100000000000003</c:v>
                </c:pt>
                <c:pt idx="372">
                  <c:v>3.2619999999999996</c:v>
                </c:pt>
                <c:pt idx="373">
                  <c:v>3.4829999999999997</c:v>
                </c:pt>
                <c:pt idx="374">
                  <c:v>4.274</c:v>
                </c:pt>
                <c:pt idx="375">
                  <c:v>4.8959999999999955</c:v>
                </c:pt>
                <c:pt idx="376">
                  <c:v>4.1399999999999997</c:v>
                </c:pt>
                <c:pt idx="377">
                  <c:v>3.4569999999999967</c:v>
                </c:pt>
                <c:pt idx="378">
                  <c:v>3.2810000000000001</c:v>
                </c:pt>
                <c:pt idx="379">
                  <c:v>3.1880000000000002</c:v>
                </c:pt>
                <c:pt idx="380">
                  <c:v>3.3689999999999998</c:v>
                </c:pt>
                <c:pt idx="381">
                  <c:v>3.1819999999999999</c:v>
                </c:pt>
                <c:pt idx="382">
                  <c:v>3.2189999999999999</c:v>
                </c:pt>
                <c:pt idx="383">
                  <c:v>3.6</c:v>
                </c:pt>
                <c:pt idx="384">
                  <c:v>3.03</c:v>
                </c:pt>
                <c:pt idx="385">
                  <c:v>2.73</c:v>
                </c:pt>
                <c:pt idx="386">
                  <c:v>2.6420000000000003</c:v>
                </c:pt>
                <c:pt idx="387">
                  <c:v>2.5170000000000003</c:v>
                </c:pt>
                <c:pt idx="388">
                  <c:v>2.5489999999999999</c:v>
                </c:pt>
                <c:pt idx="389">
                  <c:v>2.4749999999999988</c:v>
                </c:pt>
                <c:pt idx="390">
                  <c:v>2.5149999999999997</c:v>
                </c:pt>
                <c:pt idx="391">
                  <c:v>2.4929999999999977</c:v>
                </c:pt>
                <c:pt idx="392">
                  <c:v>2.4389999999999987</c:v>
                </c:pt>
                <c:pt idx="393">
                  <c:v>2.4049999999999998</c:v>
                </c:pt>
                <c:pt idx="394">
                  <c:v>2.4939999999999998</c:v>
                </c:pt>
                <c:pt idx="395">
                  <c:v>2.5369999999999977</c:v>
                </c:pt>
                <c:pt idx="396">
                  <c:v>2.9329999999999967</c:v>
                </c:pt>
                <c:pt idx="397">
                  <c:v>2.6459999999999999</c:v>
                </c:pt>
                <c:pt idx="398">
                  <c:v>2.9179999999999997</c:v>
                </c:pt>
                <c:pt idx="399">
                  <c:v>3.1749999999999998</c:v>
                </c:pt>
                <c:pt idx="400">
                  <c:v>3.4139999999999997</c:v>
                </c:pt>
                <c:pt idx="401">
                  <c:v>3.3559999999999977</c:v>
                </c:pt>
                <c:pt idx="402">
                  <c:v>3.56</c:v>
                </c:pt>
                <c:pt idx="403">
                  <c:v>3.4149999999999987</c:v>
                </c:pt>
                <c:pt idx="404">
                  <c:v>3.2519999999999998</c:v>
                </c:pt>
                <c:pt idx="405">
                  <c:v>3.133</c:v>
                </c:pt>
                <c:pt idx="406">
                  <c:v>2.7269999999999999</c:v>
                </c:pt>
                <c:pt idx="407">
                  <c:v>2.6959999999999997</c:v>
                </c:pt>
                <c:pt idx="408">
                  <c:v>2.6459999999999999</c:v>
                </c:pt>
                <c:pt idx="409">
                  <c:v>2.629</c:v>
                </c:pt>
                <c:pt idx="410">
                  <c:v>2.6640000000000001</c:v>
                </c:pt>
                <c:pt idx="411">
                  <c:v>2.5959999999999988</c:v>
                </c:pt>
                <c:pt idx="412">
                  <c:v>2.59</c:v>
                </c:pt>
                <c:pt idx="413">
                  <c:v>2.5989999999999998</c:v>
                </c:pt>
                <c:pt idx="414">
                  <c:v>2.6059999999999999</c:v>
                </c:pt>
                <c:pt idx="415">
                  <c:v>2.7090000000000001</c:v>
                </c:pt>
                <c:pt idx="416">
                  <c:v>2.6080000000000001</c:v>
                </c:pt>
                <c:pt idx="417">
                  <c:v>2.645</c:v>
                </c:pt>
                <c:pt idx="418">
                  <c:v>3.9979999999999998</c:v>
                </c:pt>
                <c:pt idx="419">
                  <c:v>4.4659999999999975</c:v>
                </c:pt>
                <c:pt idx="420">
                  <c:v>4.9749999999999996</c:v>
                </c:pt>
                <c:pt idx="421">
                  <c:v>5.46</c:v>
                </c:pt>
                <c:pt idx="422">
                  <c:v>6.0590000000000002</c:v>
                </c:pt>
                <c:pt idx="423">
                  <c:v>6.9269999999999996</c:v>
                </c:pt>
                <c:pt idx="424">
                  <c:v>6.0750000000000002</c:v>
                </c:pt>
                <c:pt idx="425">
                  <c:v>5.4369999999999994</c:v>
                </c:pt>
                <c:pt idx="426">
                  <c:v>4.9020000000000001</c:v>
                </c:pt>
                <c:pt idx="427">
                  <c:v>4.5129999999999955</c:v>
                </c:pt>
                <c:pt idx="428">
                  <c:v>4.37</c:v>
                </c:pt>
                <c:pt idx="429">
                  <c:v>4.2430000000000003</c:v>
                </c:pt>
                <c:pt idx="430">
                  <c:v>3.1420000000000003</c:v>
                </c:pt>
                <c:pt idx="431">
                  <c:v>3.38</c:v>
                </c:pt>
                <c:pt idx="432">
                  <c:v>3.3039999999999998</c:v>
                </c:pt>
                <c:pt idx="433">
                  <c:v>2.9870000000000001</c:v>
                </c:pt>
                <c:pt idx="434">
                  <c:v>2.766</c:v>
                </c:pt>
                <c:pt idx="435">
                  <c:v>3.1109999999999998</c:v>
                </c:pt>
                <c:pt idx="436">
                  <c:v>3.3869999999999987</c:v>
                </c:pt>
                <c:pt idx="437">
                  <c:v>2.9729999999999968</c:v>
                </c:pt>
                <c:pt idx="438">
                  <c:v>2.7749999999999999</c:v>
                </c:pt>
                <c:pt idx="439">
                  <c:v>2.8039999999999998</c:v>
                </c:pt>
                <c:pt idx="440">
                  <c:v>2.7829999999999999</c:v>
                </c:pt>
                <c:pt idx="441">
                  <c:v>2.7850000000000001</c:v>
                </c:pt>
                <c:pt idx="442">
                  <c:v>2.7749999999999999</c:v>
                </c:pt>
                <c:pt idx="443">
                  <c:v>2.7800000000000002</c:v>
                </c:pt>
                <c:pt idx="444">
                  <c:v>2.8649999999999998</c:v>
                </c:pt>
                <c:pt idx="445">
                  <c:v>2.754</c:v>
                </c:pt>
                <c:pt idx="446">
                  <c:v>2.5719999999999987</c:v>
                </c:pt>
                <c:pt idx="447">
                  <c:v>2.637</c:v>
                </c:pt>
                <c:pt idx="448">
                  <c:v>2.3519999999999968</c:v>
                </c:pt>
                <c:pt idx="449">
                  <c:v>2.46</c:v>
                </c:pt>
                <c:pt idx="450">
                  <c:v>2.6509999999999998</c:v>
                </c:pt>
                <c:pt idx="451">
                  <c:v>2.6549999999999998</c:v>
                </c:pt>
                <c:pt idx="452">
                  <c:v>2.8939999999999997</c:v>
                </c:pt>
                <c:pt idx="453">
                  <c:v>2.702</c:v>
                </c:pt>
                <c:pt idx="454">
                  <c:v>2.6919999999999997</c:v>
                </c:pt>
                <c:pt idx="455">
                  <c:v>2.6749999999999998</c:v>
                </c:pt>
                <c:pt idx="456">
                  <c:v>2.71</c:v>
                </c:pt>
                <c:pt idx="457">
                  <c:v>2.7080000000000002</c:v>
                </c:pt>
                <c:pt idx="458">
                  <c:v>2.4509999999999987</c:v>
                </c:pt>
                <c:pt idx="459">
                  <c:v>2.4489999999999998</c:v>
                </c:pt>
                <c:pt idx="460">
                  <c:v>2.44</c:v>
                </c:pt>
                <c:pt idx="461">
                  <c:v>2.4309999999999987</c:v>
                </c:pt>
                <c:pt idx="462">
                  <c:v>2.5129999999999977</c:v>
                </c:pt>
                <c:pt idx="463">
                  <c:v>2.4370000000000003</c:v>
                </c:pt>
                <c:pt idx="464">
                  <c:v>2.5209999999999999</c:v>
                </c:pt>
                <c:pt idx="465">
                  <c:v>2.589</c:v>
                </c:pt>
                <c:pt idx="466">
                  <c:v>2.7170000000000001</c:v>
                </c:pt>
                <c:pt idx="467">
                  <c:v>2.9449999999999998</c:v>
                </c:pt>
                <c:pt idx="468">
                  <c:v>3.4409999999999998</c:v>
                </c:pt>
                <c:pt idx="469">
                  <c:v>4.2229999999999945</c:v>
                </c:pt>
                <c:pt idx="470">
                  <c:v>4.8569999999999975</c:v>
                </c:pt>
                <c:pt idx="471">
                  <c:v>5.9779999999999998</c:v>
                </c:pt>
                <c:pt idx="472">
                  <c:v>5.0549999999999899</c:v>
                </c:pt>
                <c:pt idx="473">
                  <c:v>4.5200000000000005</c:v>
                </c:pt>
                <c:pt idx="474">
                  <c:v>3.758</c:v>
                </c:pt>
                <c:pt idx="475">
                  <c:v>3.4749999999999988</c:v>
                </c:pt>
                <c:pt idx="476">
                  <c:v>3.4539999999999997</c:v>
                </c:pt>
                <c:pt idx="477">
                  <c:v>3.3449999999999998</c:v>
                </c:pt>
                <c:pt idx="478">
                  <c:v>3.1119999999999997</c:v>
                </c:pt>
                <c:pt idx="479">
                  <c:v>2.8149999999999977</c:v>
                </c:pt>
              </c:numCache>
            </c:numRef>
          </c:val>
        </c:ser>
        <c:marker val="1"/>
        <c:axId val="97372800"/>
        <c:axId val="97425280"/>
      </c:lineChart>
      <c:catAx>
        <c:axId val="97372800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800" b="1"/>
            </a:pPr>
            <a:endParaRPr lang="en-US"/>
          </a:p>
        </c:txPr>
        <c:crossAx val="97425280"/>
        <c:crosses val="autoZero"/>
        <c:auto val="1"/>
        <c:lblAlgn val="ctr"/>
        <c:lblOffset val="100"/>
        <c:tickLblSkip val="48"/>
        <c:tickMarkSkip val="48"/>
      </c:catAx>
      <c:valAx>
        <c:axId val="97425280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 sz="1800"/>
                </a:pPr>
                <a:r>
                  <a:rPr lang="en-US" sz="1800"/>
                  <a:t>p/kWh</a:t>
                </a:r>
              </a:p>
            </c:rich>
          </c:tx>
          <c:layout/>
        </c:title>
        <c:numFmt formatCode="General" sourceLinked="1"/>
        <c:tickLblPos val="nextTo"/>
        <c:txPr>
          <a:bodyPr/>
          <a:lstStyle/>
          <a:p>
            <a:pPr>
              <a:defRPr sz="1800" b="1"/>
            </a:pPr>
            <a:endParaRPr lang="en-US"/>
          </a:p>
        </c:txPr>
        <c:crossAx val="97372800"/>
        <c:crosses val="autoZero"/>
        <c:crossBetween val="between"/>
      </c:valAx>
      <c:spPr>
        <a:solidFill>
          <a:srgbClr val="FFFFCC"/>
        </a:solidFill>
        <a:ln>
          <a:solidFill>
            <a:srgbClr val="0033CC"/>
          </a:solidFill>
        </a:ln>
      </c:spPr>
    </c:plotArea>
    <c:plotVisOnly val="1"/>
  </c:chart>
  <c:spPr>
    <a:solidFill>
      <a:srgbClr val="CCFFCC"/>
    </a:solidFill>
  </c:sp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GB"/>
  <c:chart>
    <c:title>
      <c:tx>
        <c:rich>
          <a:bodyPr/>
          <a:lstStyle/>
          <a:p>
            <a:pPr>
              <a:defRPr/>
            </a:pPr>
            <a:r>
              <a:rPr lang="en-US"/>
              <a:t>Electricity Demand and Fuels used in Generation </a:t>
            </a:r>
          </a:p>
        </c:rich>
      </c:tx>
      <c:layout>
        <c:manualLayout>
          <c:xMode val="edge"/>
          <c:yMode val="edge"/>
          <c:x val="0.29521623522549933"/>
          <c:y val="0"/>
        </c:manualLayout>
      </c:layout>
      <c:overlay val="1"/>
    </c:title>
    <c:plotArea>
      <c:layout>
        <c:manualLayout>
          <c:layoutTarget val="inner"/>
          <c:xMode val="edge"/>
          <c:yMode val="edge"/>
          <c:x val="0.12880200659989274"/>
          <c:y val="8.0468196708660705E-2"/>
          <c:w val="0.82573883009554205"/>
          <c:h val="0.82495453371795557"/>
        </c:manualLayout>
      </c:layout>
      <c:areaChart>
        <c:grouping val="stacked"/>
        <c:ser>
          <c:idx val="3"/>
          <c:order val="0"/>
          <c:tx>
            <c:strRef>
              <c:f>HH_data!$G$5</c:f>
              <c:strCache>
                <c:ptCount val="1"/>
                <c:pt idx="0">
                  <c:v>NUCLEAR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HH_data!$C$6:$C$485</c:f>
              <c:strCache>
                <c:ptCount val="457"/>
                <c:pt idx="24">
                  <c:v>09-Sep</c:v>
                </c:pt>
                <c:pt idx="72">
                  <c:v>10-Sep</c:v>
                </c:pt>
                <c:pt idx="120">
                  <c:v>11-Sep</c:v>
                </c:pt>
                <c:pt idx="168">
                  <c:v>12-Sep</c:v>
                </c:pt>
                <c:pt idx="216">
                  <c:v>13-Sep</c:v>
                </c:pt>
                <c:pt idx="264">
                  <c:v>14-Sep</c:v>
                </c:pt>
                <c:pt idx="312">
                  <c:v>15-Sep</c:v>
                </c:pt>
                <c:pt idx="360">
                  <c:v>16-Sep</c:v>
                </c:pt>
                <c:pt idx="408">
                  <c:v>17-Sep</c:v>
                </c:pt>
                <c:pt idx="456">
                  <c:v>18-Sep</c:v>
                </c:pt>
              </c:strCache>
            </c:strRef>
          </c:cat>
          <c:val>
            <c:numRef>
              <c:f>HH_data!$G$6:$G$485</c:f>
              <c:numCache>
                <c:formatCode>General</c:formatCode>
                <c:ptCount val="480"/>
                <c:pt idx="0">
                  <c:v>8113</c:v>
                </c:pt>
                <c:pt idx="1">
                  <c:v>8114</c:v>
                </c:pt>
                <c:pt idx="2">
                  <c:v>8054</c:v>
                </c:pt>
                <c:pt idx="3">
                  <c:v>7919</c:v>
                </c:pt>
                <c:pt idx="4">
                  <c:v>7881</c:v>
                </c:pt>
                <c:pt idx="5">
                  <c:v>7876</c:v>
                </c:pt>
                <c:pt idx="6">
                  <c:v>7876</c:v>
                </c:pt>
                <c:pt idx="7">
                  <c:v>7871</c:v>
                </c:pt>
                <c:pt idx="8">
                  <c:v>7863</c:v>
                </c:pt>
                <c:pt idx="9">
                  <c:v>7923</c:v>
                </c:pt>
                <c:pt idx="10">
                  <c:v>8063</c:v>
                </c:pt>
                <c:pt idx="11">
                  <c:v>8101</c:v>
                </c:pt>
                <c:pt idx="12">
                  <c:v>8102</c:v>
                </c:pt>
                <c:pt idx="13">
                  <c:v>8110</c:v>
                </c:pt>
                <c:pt idx="14">
                  <c:v>8115</c:v>
                </c:pt>
                <c:pt idx="15">
                  <c:v>8112</c:v>
                </c:pt>
                <c:pt idx="16">
                  <c:v>8080</c:v>
                </c:pt>
                <c:pt idx="17">
                  <c:v>8105</c:v>
                </c:pt>
                <c:pt idx="18">
                  <c:v>8069</c:v>
                </c:pt>
                <c:pt idx="19">
                  <c:v>7929</c:v>
                </c:pt>
                <c:pt idx="20">
                  <c:v>7877</c:v>
                </c:pt>
                <c:pt idx="21">
                  <c:v>7877</c:v>
                </c:pt>
                <c:pt idx="22">
                  <c:v>7875</c:v>
                </c:pt>
                <c:pt idx="23">
                  <c:v>7879</c:v>
                </c:pt>
                <c:pt idx="24">
                  <c:v>7885</c:v>
                </c:pt>
                <c:pt idx="25">
                  <c:v>7916</c:v>
                </c:pt>
                <c:pt idx="26">
                  <c:v>8050</c:v>
                </c:pt>
                <c:pt idx="27">
                  <c:v>8098</c:v>
                </c:pt>
                <c:pt idx="28">
                  <c:v>8091</c:v>
                </c:pt>
                <c:pt idx="29">
                  <c:v>8097</c:v>
                </c:pt>
                <c:pt idx="30">
                  <c:v>8096</c:v>
                </c:pt>
                <c:pt idx="31">
                  <c:v>8099</c:v>
                </c:pt>
                <c:pt idx="32">
                  <c:v>8096</c:v>
                </c:pt>
                <c:pt idx="33">
                  <c:v>8099</c:v>
                </c:pt>
                <c:pt idx="34">
                  <c:v>8096</c:v>
                </c:pt>
                <c:pt idx="35">
                  <c:v>8096</c:v>
                </c:pt>
                <c:pt idx="36">
                  <c:v>8092</c:v>
                </c:pt>
                <c:pt idx="37">
                  <c:v>8089</c:v>
                </c:pt>
                <c:pt idx="38">
                  <c:v>8099</c:v>
                </c:pt>
                <c:pt idx="39">
                  <c:v>8091</c:v>
                </c:pt>
                <c:pt idx="40">
                  <c:v>8093</c:v>
                </c:pt>
                <c:pt idx="41">
                  <c:v>8085</c:v>
                </c:pt>
                <c:pt idx="42">
                  <c:v>7996</c:v>
                </c:pt>
                <c:pt idx="43">
                  <c:v>7939</c:v>
                </c:pt>
                <c:pt idx="44">
                  <c:v>7871</c:v>
                </c:pt>
                <c:pt idx="45">
                  <c:v>7876</c:v>
                </c:pt>
                <c:pt idx="46">
                  <c:v>7879</c:v>
                </c:pt>
                <c:pt idx="47">
                  <c:v>7878</c:v>
                </c:pt>
                <c:pt idx="48">
                  <c:v>7879</c:v>
                </c:pt>
                <c:pt idx="49">
                  <c:v>7922</c:v>
                </c:pt>
                <c:pt idx="50">
                  <c:v>8057</c:v>
                </c:pt>
                <c:pt idx="51">
                  <c:v>8105</c:v>
                </c:pt>
                <c:pt idx="52">
                  <c:v>8112</c:v>
                </c:pt>
                <c:pt idx="53">
                  <c:v>8103</c:v>
                </c:pt>
                <c:pt idx="54">
                  <c:v>8103</c:v>
                </c:pt>
                <c:pt idx="55">
                  <c:v>8106</c:v>
                </c:pt>
                <c:pt idx="56">
                  <c:v>8109</c:v>
                </c:pt>
                <c:pt idx="57">
                  <c:v>8103</c:v>
                </c:pt>
                <c:pt idx="58">
                  <c:v>8094</c:v>
                </c:pt>
                <c:pt idx="59">
                  <c:v>8154</c:v>
                </c:pt>
                <c:pt idx="60">
                  <c:v>8244</c:v>
                </c:pt>
                <c:pt idx="61">
                  <c:v>8250</c:v>
                </c:pt>
                <c:pt idx="62">
                  <c:v>8254</c:v>
                </c:pt>
                <c:pt idx="63">
                  <c:v>8255</c:v>
                </c:pt>
                <c:pt idx="64">
                  <c:v>8257</c:v>
                </c:pt>
                <c:pt idx="65">
                  <c:v>8264</c:v>
                </c:pt>
                <c:pt idx="66">
                  <c:v>8254</c:v>
                </c:pt>
                <c:pt idx="67">
                  <c:v>8259</c:v>
                </c:pt>
                <c:pt idx="68">
                  <c:v>8263</c:v>
                </c:pt>
                <c:pt idx="69">
                  <c:v>8264</c:v>
                </c:pt>
                <c:pt idx="70">
                  <c:v>8273</c:v>
                </c:pt>
                <c:pt idx="71">
                  <c:v>8277</c:v>
                </c:pt>
                <c:pt idx="72">
                  <c:v>8290</c:v>
                </c:pt>
                <c:pt idx="73">
                  <c:v>8287</c:v>
                </c:pt>
                <c:pt idx="74">
                  <c:v>8289</c:v>
                </c:pt>
                <c:pt idx="75">
                  <c:v>8290</c:v>
                </c:pt>
                <c:pt idx="76">
                  <c:v>8283</c:v>
                </c:pt>
                <c:pt idx="77">
                  <c:v>8277</c:v>
                </c:pt>
                <c:pt idx="78">
                  <c:v>8277</c:v>
                </c:pt>
                <c:pt idx="79">
                  <c:v>8284</c:v>
                </c:pt>
                <c:pt idx="80">
                  <c:v>8293</c:v>
                </c:pt>
                <c:pt idx="81">
                  <c:v>8296</c:v>
                </c:pt>
                <c:pt idx="82">
                  <c:v>8299</c:v>
                </c:pt>
                <c:pt idx="83">
                  <c:v>8296</c:v>
                </c:pt>
                <c:pt idx="84">
                  <c:v>8301</c:v>
                </c:pt>
                <c:pt idx="85">
                  <c:v>8306</c:v>
                </c:pt>
                <c:pt idx="86">
                  <c:v>8306</c:v>
                </c:pt>
                <c:pt idx="87">
                  <c:v>8312</c:v>
                </c:pt>
                <c:pt idx="88">
                  <c:v>8307</c:v>
                </c:pt>
                <c:pt idx="89">
                  <c:v>8323</c:v>
                </c:pt>
                <c:pt idx="90">
                  <c:v>8317</c:v>
                </c:pt>
                <c:pt idx="91">
                  <c:v>8321</c:v>
                </c:pt>
                <c:pt idx="92">
                  <c:v>8322</c:v>
                </c:pt>
                <c:pt idx="93">
                  <c:v>8318</c:v>
                </c:pt>
                <c:pt idx="94">
                  <c:v>8320</c:v>
                </c:pt>
                <c:pt idx="95">
                  <c:v>8323</c:v>
                </c:pt>
                <c:pt idx="96">
                  <c:v>8322</c:v>
                </c:pt>
                <c:pt idx="97">
                  <c:v>8323</c:v>
                </c:pt>
                <c:pt idx="98">
                  <c:v>8309</c:v>
                </c:pt>
                <c:pt idx="99">
                  <c:v>8312</c:v>
                </c:pt>
                <c:pt idx="100">
                  <c:v>8315</c:v>
                </c:pt>
                <c:pt idx="101">
                  <c:v>8308</c:v>
                </c:pt>
                <c:pt idx="102">
                  <c:v>8306</c:v>
                </c:pt>
                <c:pt idx="103">
                  <c:v>8304</c:v>
                </c:pt>
                <c:pt idx="104">
                  <c:v>8311</c:v>
                </c:pt>
                <c:pt idx="105">
                  <c:v>8310</c:v>
                </c:pt>
                <c:pt idx="106">
                  <c:v>8316</c:v>
                </c:pt>
                <c:pt idx="107">
                  <c:v>8317</c:v>
                </c:pt>
                <c:pt idx="108">
                  <c:v>8315</c:v>
                </c:pt>
                <c:pt idx="109">
                  <c:v>8315</c:v>
                </c:pt>
                <c:pt idx="110">
                  <c:v>8312</c:v>
                </c:pt>
                <c:pt idx="111">
                  <c:v>8310</c:v>
                </c:pt>
                <c:pt idx="112">
                  <c:v>8321</c:v>
                </c:pt>
                <c:pt idx="113">
                  <c:v>8325</c:v>
                </c:pt>
                <c:pt idx="114">
                  <c:v>8322</c:v>
                </c:pt>
                <c:pt idx="115">
                  <c:v>8325</c:v>
                </c:pt>
                <c:pt idx="116">
                  <c:v>8323</c:v>
                </c:pt>
                <c:pt idx="117">
                  <c:v>8324</c:v>
                </c:pt>
                <c:pt idx="118">
                  <c:v>8320</c:v>
                </c:pt>
                <c:pt idx="119">
                  <c:v>8320</c:v>
                </c:pt>
                <c:pt idx="120">
                  <c:v>8317</c:v>
                </c:pt>
                <c:pt idx="121">
                  <c:v>8316</c:v>
                </c:pt>
                <c:pt idx="122">
                  <c:v>8317</c:v>
                </c:pt>
                <c:pt idx="123">
                  <c:v>8314</c:v>
                </c:pt>
                <c:pt idx="124">
                  <c:v>8314</c:v>
                </c:pt>
                <c:pt idx="125">
                  <c:v>8320</c:v>
                </c:pt>
                <c:pt idx="126">
                  <c:v>8317</c:v>
                </c:pt>
                <c:pt idx="127">
                  <c:v>8310</c:v>
                </c:pt>
                <c:pt idx="128">
                  <c:v>8318</c:v>
                </c:pt>
                <c:pt idx="129">
                  <c:v>8320</c:v>
                </c:pt>
                <c:pt idx="130">
                  <c:v>8325</c:v>
                </c:pt>
                <c:pt idx="131">
                  <c:v>8321</c:v>
                </c:pt>
                <c:pt idx="132">
                  <c:v>8323</c:v>
                </c:pt>
                <c:pt idx="133">
                  <c:v>8319</c:v>
                </c:pt>
                <c:pt idx="134">
                  <c:v>8322</c:v>
                </c:pt>
                <c:pt idx="135">
                  <c:v>8324</c:v>
                </c:pt>
                <c:pt idx="136">
                  <c:v>8326</c:v>
                </c:pt>
                <c:pt idx="137">
                  <c:v>8325</c:v>
                </c:pt>
                <c:pt idx="138">
                  <c:v>8326</c:v>
                </c:pt>
                <c:pt idx="139">
                  <c:v>8328</c:v>
                </c:pt>
                <c:pt idx="140">
                  <c:v>8325</c:v>
                </c:pt>
                <c:pt idx="141">
                  <c:v>8327</c:v>
                </c:pt>
                <c:pt idx="142">
                  <c:v>8323</c:v>
                </c:pt>
                <c:pt idx="143">
                  <c:v>8323</c:v>
                </c:pt>
                <c:pt idx="144">
                  <c:v>8322</c:v>
                </c:pt>
                <c:pt idx="145">
                  <c:v>8319</c:v>
                </c:pt>
                <c:pt idx="146">
                  <c:v>8318</c:v>
                </c:pt>
                <c:pt idx="147">
                  <c:v>8335</c:v>
                </c:pt>
                <c:pt idx="148">
                  <c:v>8352</c:v>
                </c:pt>
                <c:pt idx="149">
                  <c:v>8343</c:v>
                </c:pt>
                <c:pt idx="150">
                  <c:v>8348</c:v>
                </c:pt>
                <c:pt idx="151">
                  <c:v>8353</c:v>
                </c:pt>
                <c:pt idx="152">
                  <c:v>8341</c:v>
                </c:pt>
                <c:pt idx="153">
                  <c:v>8347</c:v>
                </c:pt>
                <c:pt idx="154">
                  <c:v>8344</c:v>
                </c:pt>
                <c:pt idx="155">
                  <c:v>8349</c:v>
                </c:pt>
                <c:pt idx="156">
                  <c:v>8349</c:v>
                </c:pt>
                <c:pt idx="157">
                  <c:v>8350</c:v>
                </c:pt>
                <c:pt idx="158">
                  <c:v>8344</c:v>
                </c:pt>
                <c:pt idx="159">
                  <c:v>8347</c:v>
                </c:pt>
                <c:pt idx="160">
                  <c:v>8349</c:v>
                </c:pt>
                <c:pt idx="161">
                  <c:v>8352</c:v>
                </c:pt>
                <c:pt idx="162">
                  <c:v>8353</c:v>
                </c:pt>
                <c:pt idx="163">
                  <c:v>8355</c:v>
                </c:pt>
                <c:pt idx="164">
                  <c:v>8363</c:v>
                </c:pt>
                <c:pt idx="165">
                  <c:v>8354</c:v>
                </c:pt>
                <c:pt idx="166">
                  <c:v>8351</c:v>
                </c:pt>
                <c:pt idx="167">
                  <c:v>8351</c:v>
                </c:pt>
                <c:pt idx="168">
                  <c:v>8354</c:v>
                </c:pt>
                <c:pt idx="169">
                  <c:v>8357</c:v>
                </c:pt>
                <c:pt idx="170">
                  <c:v>8352</c:v>
                </c:pt>
                <c:pt idx="171">
                  <c:v>8354</c:v>
                </c:pt>
                <c:pt idx="172">
                  <c:v>8354</c:v>
                </c:pt>
                <c:pt idx="173">
                  <c:v>8361</c:v>
                </c:pt>
                <c:pt idx="174">
                  <c:v>8347</c:v>
                </c:pt>
                <c:pt idx="175">
                  <c:v>8351</c:v>
                </c:pt>
                <c:pt idx="176">
                  <c:v>8354</c:v>
                </c:pt>
                <c:pt idx="177">
                  <c:v>8345</c:v>
                </c:pt>
                <c:pt idx="178">
                  <c:v>8349</c:v>
                </c:pt>
                <c:pt idx="179">
                  <c:v>8346</c:v>
                </c:pt>
                <c:pt idx="180">
                  <c:v>8348</c:v>
                </c:pt>
                <c:pt idx="181">
                  <c:v>8350</c:v>
                </c:pt>
                <c:pt idx="182">
                  <c:v>8348</c:v>
                </c:pt>
                <c:pt idx="183">
                  <c:v>8341</c:v>
                </c:pt>
                <c:pt idx="184">
                  <c:v>8354</c:v>
                </c:pt>
                <c:pt idx="185">
                  <c:v>8345</c:v>
                </c:pt>
                <c:pt idx="186">
                  <c:v>8349</c:v>
                </c:pt>
                <c:pt idx="187">
                  <c:v>8347</c:v>
                </c:pt>
                <c:pt idx="188">
                  <c:v>8350</c:v>
                </c:pt>
                <c:pt idx="189">
                  <c:v>8351</c:v>
                </c:pt>
                <c:pt idx="190">
                  <c:v>8351</c:v>
                </c:pt>
                <c:pt idx="191">
                  <c:v>8343</c:v>
                </c:pt>
                <c:pt idx="192">
                  <c:v>8347</c:v>
                </c:pt>
                <c:pt idx="193">
                  <c:v>8352</c:v>
                </c:pt>
                <c:pt idx="194">
                  <c:v>8352</c:v>
                </c:pt>
                <c:pt idx="195">
                  <c:v>8351</c:v>
                </c:pt>
                <c:pt idx="196">
                  <c:v>8351</c:v>
                </c:pt>
                <c:pt idx="197">
                  <c:v>8353</c:v>
                </c:pt>
                <c:pt idx="198">
                  <c:v>8347</c:v>
                </c:pt>
                <c:pt idx="199">
                  <c:v>8346</c:v>
                </c:pt>
                <c:pt idx="200">
                  <c:v>8350</c:v>
                </c:pt>
                <c:pt idx="201">
                  <c:v>8350</c:v>
                </c:pt>
                <c:pt idx="202">
                  <c:v>8346</c:v>
                </c:pt>
                <c:pt idx="203">
                  <c:v>8339</c:v>
                </c:pt>
                <c:pt idx="204">
                  <c:v>8343</c:v>
                </c:pt>
                <c:pt idx="205">
                  <c:v>8346</c:v>
                </c:pt>
                <c:pt idx="206">
                  <c:v>8350</c:v>
                </c:pt>
                <c:pt idx="207">
                  <c:v>8345</c:v>
                </c:pt>
                <c:pt idx="208">
                  <c:v>8346</c:v>
                </c:pt>
                <c:pt idx="209">
                  <c:v>8342</c:v>
                </c:pt>
                <c:pt idx="210">
                  <c:v>8337</c:v>
                </c:pt>
                <c:pt idx="211">
                  <c:v>8341</c:v>
                </c:pt>
                <c:pt idx="212">
                  <c:v>8348</c:v>
                </c:pt>
                <c:pt idx="213">
                  <c:v>7838</c:v>
                </c:pt>
                <c:pt idx="214">
                  <c:v>8226</c:v>
                </c:pt>
                <c:pt idx="215">
                  <c:v>8310</c:v>
                </c:pt>
                <c:pt idx="216">
                  <c:v>8320</c:v>
                </c:pt>
                <c:pt idx="217">
                  <c:v>8326</c:v>
                </c:pt>
                <c:pt idx="218">
                  <c:v>8320</c:v>
                </c:pt>
                <c:pt idx="219">
                  <c:v>8334</c:v>
                </c:pt>
                <c:pt idx="220">
                  <c:v>8335</c:v>
                </c:pt>
                <c:pt idx="221">
                  <c:v>8335</c:v>
                </c:pt>
                <c:pt idx="222">
                  <c:v>8334</c:v>
                </c:pt>
                <c:pt idx="223">
                  <c:v>8330</c:v>
                </c:pt>
                <c:pt idx="224">
                  <c:v>8332</c:v>
                </c:pt>
                <c:pt idx="225">
                  <c:v>8328</c:v>
                </c:pt>
                <c:pt idx="226">
                  <c:v>8334</c:v>
                </c:pt>
                <c:pt idx="227">
                  <c:v>8339</c:v>
                </c:pt>
                <c:pt idx="228">
                  <c:v>8332</c:v>
                </c:pt>
                <c:pt idx="229">
                  <c:v>8334</c:v>
                </c:pt>
                <c:pt idx="230">
                  <c:v>8335</c:v>
                </c:pt>
                <c:pt idx="231">
                  <c:v>8332</c:v>
                </c:pt>
                <c:pt idx="232">
                  <c:v>8338</c:v>
                </c:pt>
                <c:pt idx="233">
                  <c:v>8332</c:v>
                </c:pt>
                <c:pt idx="234">
                  <c:v>8332</c:v>
                </c:pt>
                <c:pt idx="235">
                  <c:v>8328</c:v>
                </c:pt>
                <c:pt idx="236">
                  <c:v>8330</c:v>
                </c:pt>
                <c:pt idx="237">
                  <c:v>8329</c:v>
                </c:pt>
                <c:pt idx="238">
                  <c:v>8329</c:v>
                </c:pt>
                <c:pt idx="239">
                  <c:v>8332</c:v>
                </c:pt>
                <c:pt idx="240">
                  <c:v>8330</c:v>
                </c:pt>
                <c:pt idx="241">
                  <c:v>8331</c:v>
                </c:pt>
                <c:pt idx="242">
                  <c:v>8335</c:v>
                </c:pt>
                <c:pt idx="243">
                  <c:v>8325</c:v>
                </c:pt>
                <c:pt idx="244">
                  <c:v>8309</c:v>
                </c:pt>
                <c:pt idx="245">
                  <c:v>8319</c:v>
                </c:pt>
                <c:pt idx="246">
                  <c:v>8309</c:v>
                </c:pt>
                <c:pt idx="247">
                  <c:v>8305</c:v>
                </c:pt>
                <c:pt idx="248">
                  <c:v>8305</c:v>
                </c:pt>
                <c:pt idx="249">
                  <c:v>8310</c:v>
                </c:pt>
                <c:pt idx="250">
                  <c:v>8308</c:v>
                </c:pt>
                <c:pt idx="251">
                  <c:v>8307</c:v>
                </c:pt>
                <c:pt idx="252">
                  <c:v>8301</c:v>
                </c:pt>
                <c:pt idx="253">
                  <c:v>8301</c:v>
                </c:pt>
                <c:pt idx="254">
                  <c:v>8301</c:v>
                </c:pt>
                <c:pt idx="255">
                  <c:v>8301</c:v>
                </c:pt>
                <c:pt idx="256">
                  <c:v>8305</c:v>
                </c:pt>
                <c:pt idx="257">
                  <c:v>8303</c:v>
                </c:pt>
                <c:pt idx="258">
                  <c:v>8295</c:v>
                </c:pt>
                <c:pt idx="259">
                  <c:v>8293</c:v>
                </c:pt>
                <c:pt idx="260">
                  <c:v>8287</c:v>
                </c:pt>
                <c:pt idx="261">
                  <c:v>8297</c:v>
                </c:pt>
                <c:pt idx="262">
                  <c:v>8306</c:v>
                </c:pt>
                <c:pt idx="263">
                  <c:v>8304</c:v>
                </c:pt>
                <c:pt idx="264">
                  <c:v>8311</c:v>
                </c:pt>
                <c:pt idx="265">
                  <c:v>8009</c:v>
                </c:pt>
                <c:pt idx="266">
                  <c:v>7842</c:v>
                </c:pt>
                <c:pt idx="267">
                  <c:v>7809</c:v>
                </c:pt>
                <c:pt idx="268">
                  <c:v>7845</c:v>
                </c:pt>
                <c:pt idx="269" formatCode="0">
                  <c:v>7836.2</c:v>
                </c:pt>
                <c:pt idx="270" formatCode="0">
                  <c:v>7827.4</c:v>
                </c:pt>
                <c:pt idx="271" formatCode="0">
                  <c:v>7818.6</c:v>
                </c:pt>
                <c:pt idx="272" formatCode="0">
                  <c:v>7809.8</c:v>
                </c:pt>
                <c:pt idx="273">
                  <c:v>7801</c:v>
                </c:pt>
                <c:pt idx="274">
                  <c:v>7809</c:v>
                </c:pt>
                <c:pt idx="275">
                  <c:v>7801</c:v>
                </c:pt>
                <c:pt idx="276">
                  <c:v>7805</c:v>
                </c:pt>
                <c:pt idx="277">
                  <c:v>7803</c:v>
                </c:pt>
                <c:pt idx="278">
                  <c:v>7803</c:v>
                </c:pt>
                <c:pt idx="279">
                  <c:v>7804</c:v>
                </c:pt>
                <c:pt idx="280">
                  <c:v>7816</c:v>
                </c:pt>
                <c:pt idx="281">
                  <c:v>7803</c:v>
                </c:pt>
                <c:pt idx="282">
                  <c:v>7804</c:v>
                </c:pt>
                <c:pt idx="283">
                  <c:v>7806</c:v>
                </c:pt>
                <c:pt idx="284">
                  <c:v>7807</c:v>
                </c:pt>
                <c:pt idx="285">
                  <c:v>7801</c:v>
                </c:pt>
                <c:pt idx="286">
                  <c:v>7803</c:v>
                </c:pt>
                <c:pt idx="287">
                  <c:v>7800</c:v>
                </c:pt>
                <c:pt idx="288">
                  <c:v>7807</c:v>
                </c:pt>
                <c:pt idx="289">
                  <c:v>7807</c:v>
                </c:pt>
                <c:pt idx="290">
                  <c:v>7813</c:v>
                </c:pt>
                <c:pt idx="291">
                  <c:v>7807</c:v>
                </c:pt>
                <c:pt idx="292">
                  <c:v>7812</c:v>
                </c:pt>
                <c:pt idx="293">
                  <c:v>7816</c:v>
                </c:pt>
                <c:pt idx="294">
                  <c:v>7812</c:v>
                </c:pt>
                <c:pt idx="295">
                  <c:v>7817</c:v>
                </c:pt>
                <c:pt idx="296">
                  <c:v>7815</c:v>
                </c:pt>
                <c:pt idx="297">
                  <c:v>7814</c:v>
                </c:pt>
                <c:pt idx="298">
                  <c:v>7806</c:v>
                </c:pt>
                <c:pt idx="299">
                  <c:v>7812</c:v>
                </c:pt>
                <c:pt idx="300">
                  <c:v>7808</c:v>
                </c:pt>
                <c:pt idx="301">
                  <c:v>7805</c:v>
                </c:pt>
                <c:pt idx="302">
                  <c:v>7807</c:v>
                </c:pt>
                <c:pt idx="303">
                  <c:v>7805</c:v>
                </c:pt>
                <c:pt idx="304">
                  <c:v>7798</c:v>
                </c:pt>
                <c:pt idx="305">
                  <c:v>7813</c:v>
                </c:pt>
                <c:pt idx="306">
                  <c:v>7812</c:v>
                </c:pt>
                <c:pt idx="307">
                  <c:v>7803</c:v>
                </c:pt>
                <c:pt idx="308">
                  <c:v>7801</c:v>
                </c:pt>
                <c:pt idx="309">
                  <c:v>7794</c:v>
                </c:pt>
                <c:pt idx="310">
                  <c:v>7803</c:v>
                </c:pt>
                <c:pt idx="311">
                  <c:v>7799</c:v>
                </c:pt>
                <c:pt idx="312">
                  <c:v>7790</c:v>
                </c:pt>
                <c:pt idx="313">
                  <c:v>7803</c:v>
                </c:pt>
                <c:pt idx="314">
                  <c:v>7798</c:v>
                </c:pt>
                <c:pt idx="315">
                  <c:v>7795</c:v>
                </c:pt>
                <c:pt idx="316">
                  <c:v>7804</c:v>
                </c:pt>
                <c:pt idx="317">
                  <c:v>7801</c:v>
                </c:pt>
                <c:pt idx="318">
                  <c:v>7809</c:v>
                </c:pt>
                <c:pt idx="319">
                  <c:v>7801</c:v>
                </c:pt>
                <c:pt idx="320">
                  <c:v>7797</c:v>
                </c:pt>
                <c:pt idx="321">
                  <c:v>7796</c:v>
                </c:pt>
                <c:pt idx="322">
                  <c:v>7795</c:v>
                </c:pt>
                <c:pt idx="323">
                  <c:v>7793</c:v>
                </c:pt>
                <c:pt idx="324">
                  <c:v>7789</c:v>
                </c:pt>
                <c:pt idx="325">
                  <c:v>7793</c:v>
                </c:pt>
                <c:pt idx="326">
                  <c:v>7797</c:v>
                </c:pt>
                <c:pt idx="327">
                  <c:v>7794</c:v>
                </c:pt>
                <c:pt idx="328">
                  <c:v>7793</c:v>
                </c:pt>
                <c:pt idx="329">
                  <c:v>7801</c:v>
                </c:pt>
                <c:pt idx="330">
                  <c:v>7800</c:v>
                </c:pt>
                <c:pt idx="331">
                  <c:v>7795</c:v>
                </c:pt>
                <c:pt idx="332">
                  <c:v>7793</c:v>
                </c:pt>
                <c:pt idx="333">
                  <c:v>7790</c:v>
                </c:pt>
                <c:pt idx="334">
                  <c:v>7793</c:v>
                </c:pt>
                <c:pt idx="335">
                  <c:v>7795</c:v>
                </c:pt>
                <c:pt idx="336">
                  <c:v>7796</c:v>
                </c:pt>
                <c:pt idx="337">
                  <c:v>7791</c:v>
                </c:pt>
                <c:pt idx="338">
                  <c:v>7799</c:v>
                </c:pt>
                <c:pt idx="339">
                  <c:v>7790</c:v>
                </c:pt>
                <c:pt idx="340">
                  <c:v>7742</c:v>
                </c:pt>
                <c:pt idx="341">
                  <c:v>7737</c:v>
                </c:pt>
                <c:pt idx="342">
                  <c:v>7743</c:v>
                </c:pt>
                <c:pt idx="343">
                  <c:v>7729</c:v>
                </c:pt>
                <c:pt idx="344">
                  <c:v>7740</c:v>
                </c:pt>
                <c:pt idx="345">
                  <c:v>7732</c:v>
                </c:pt>
                <c:pt idx="346">
                  <c:v>7731</c:v>
                </c:pt>
                <c:pt idx="347">
                  <c:v>7730</c:v>
                </c:pt>
                <c:pt idx="348">
                  <c:v>7730</c:v>
                </c:pt>
                <c:pt idx="349">
                  <c:v>7735</c:v>
                </c:pt>
                <c:pt idx="350">
                  <c:v>7672</c:v>
                </c:pt>
                <c:pt idx="351">
                  <c:v>7525</c:v>
                </c:pt>
                <c:pt idx="352">
                  <c:v>7366</c:v>
                </c:pt>
                <c:pt idx="353">
                  <c:v>7241</c:v>
                </c:pt>
                <c:pt idx="354">
                  <c:v>6932</c:v>
                </c:pt>
                <c:pt idx="355">
                  <c:v>6827</c:v>
                </c:pt>
                <c:pt idx="356">
                  <c:v>6792</c:v>
                </c:pt>
                <c:pt idx="357">
                  <c:v>6791</c:v>
                </c:pt>
                <c:pt idx="358">
                  <c:v>6783</c:v>
                </c:pt>
                <c:pt idx="359">
                  <c:v>6788</c:v>
                </c:pt>
                <c:pt idx="360">
                  <c:v>6802</c:v>
                </c:pt>
                <c:pt idx="361">
                  <c:v>6807</c:v>
                </c:pt>
                <c:pt idx="362">
                  <c:v>6799</c:v>
                </c:pt>
                <c:pt idx="363">
                  <c:v>6810</c:v>
                </c:pt>
                <c:pt idx="364">
                  <c:v>6807</c:v>
                </c:pt>
                <c:pt idx="365">
                  <c:v>6810</c:v>
                </c:pt>
                <c:pt idx="366">
                  <c:v>6812</c:v>
                </c:pt>
                <c:pt idx="367">
                  <c:v>6813</c:v>
                </c:pt>
                <c:pt idx="368">
                  <c:v>6815</c:v>
                </c:pt>
                <c:pt idx="369">
                  <c:v>6817</c:v>
                </c:pt>
                <c:pt idx="370">
                  <c:v>6817</c:v>
                </c:pt>
                <c:pt idx="371">
                  <c:v>6814</c:v>
                </c:pt>
                <c:pt idx="372">
                  <c:v>6840</c:v>
                </c:pt>
                <c:pt idx="373">
                  <c:v>6936</c:v>
                </c:pt>
                <c:pt idx="374">
                  <c:v>6943</c:v>
                </c:pt>
                <c:pt idx="375">
                  <c:v>6948</c:v>
                </c:pt>
                <c:pt idx="376">
                  <c:v>6946</c:v>
                </c:pt>
                <c:pt idx="377">
                  <c:v>6942</c:v>
                </c:pt>
                <c:pt idx="378">
                  <c:v>6940</c:v>
                </c:pt>
                <c:pt idx="379">
                  <c:v>6948</c:v>
                </c:pt>
                <c:pt idx="380">
                  <c:v>6944</c:v>
                </c:pt>
                <c:pt idx="381">
                  <c:v>6944</c:v>
                </c:pt>
                <c:pt idx="382">
                  <c:v>6942</c:v>
                </c:pt>
                <c:pt idx="383">
                  <c:v>6869</c:v>
                </c:pt>
                <c:pt idx="384">
                  <c:v>6800</c:v>
                </c:pt>
                <c:pt idx="385">
                  <c:v>6804</c:v>
                </c:pt>
                <c:pt idx="386">
                  <c:v>6801</c:v>
                </c:pt>
                <c:pt idx="387">
                  <c:v>6798</c:v>
                </c:pt>
                <c:pt idx="388">
                  <c:v>6797</c:v>
                </c:pt>
                <c:pt idx="389">
                  <c:v>6796</c:v>
                </c:pt>
                <c:pt idx="390">
                  <c:v>6797</c:v>
                </c:pt>
                <c:pt idx="391">
                  <c:v>6812</c:v>
                </c:pt>
                <c:pt idx="392">
                  <c:v>6831</c:v>
                </c:pt>
                <c:pt idx="393">
                  <c:v>6826</c:v>
                </c:pt>
                <c:pt idx="394">
                  <c:v>6826</c:v>
                </c:pt>
                <c:pt idx="395">
                  <c:v>6884</c:v>
                </c:pt>
                <c:pt idx="396">
                  <c:v>6945</c:v>
                </c:pt>
                <c:pt idx="397">
                  <c:v>6952</c:v>
                </c:pt>
                <c:pt idx="398">
                  <c:v>6955</c:v>
                </c:pt>
                <c:pt idx="399">
                  <c:v>6959</c:v>
                </c:pt>
                <c:pt idx="400">
                  <c:v>6957</c:v>
                </c:pt>
                <c:pt idx="401">
                  <c:v>6958</c:v>
                </c:pt>
                <c:pt idx="402">
                  <c:v>6958</c:v>
                </c:pt>
                <c:pt idx="403">
                  <c:v>6979</c:v>
                </c:pt>
                <c:pt idx="404">
                  <c:v>7059</c:v>
                </c:pt>
                <c:pt idx="405">
                  <c:v>7060</c:v>
                </c:pt>
                <c:pt idx="406">
                  <c:v>7056</c:v>
                </c:pt>
                <c:pt idx="407">
                  <c:v>7049</c:v>
                </c:pt>
                <c:pt idx="408">
                  <c:v>7045</c:v>
                </c:pt>
                <c:pt idx="409">
                  <c:v>6962</c:v>
                </c:pt>
                <c:pt idx="410">
                  <c:v>6845</c:v>
                </c:pt>
                <c:pt idx="411">
                  <c:v>6808</c:v>
                </c:pt>
                <c:pt idx="412">
                  <c:v>6811</c:v>
                </c:pt>
                <c:pt idx="413">
                  <c:v>6811</c:v>
                </c:pt>
                <c:pt idx="414">
                  <c:v>6812</c:v>
                </c:pt>
                <c:pt idx="415">
                  <c:v>6808</c:v>
                </c:pt>
                <c:pt idx="416">
                  <c:v>6811</c:v>
                </c:pt>
                <c:pt idx="417">
                  <c:v>6811</c:v>
                </c:pt>
                <c:pt idx="418">
                  <c:v>6809</c:v>
                </c:pt>
                <c:pt idx="419">
                  <c:v>6802</c:v>
                </c:pt>
                <c:pt idx="420">
                  <c:v>6801</c:v>
                </c:pt>
                <c:pt idx="421">
                  <c:v>6806</c:v>
                </c:pt>
                <c:pt idx="422">
                  <c:v>6796</c:v>
                </c:pt>
                <c:pt idx="423">
                  <c:v>6797</c:v>
                </c:pt>
                <c:pt idx="424">
                  <c:v>6799</c:v>
                </c:pt>
                <c:pt idx="425">
                  <c:v>6802</c:v>
                </c:pt>
                <c:pt idx="426">
                  <c:v>6799</c:v>
                </c:pt>
                <c:pt idx="427">
                  <c:v>6808</c:v>
                </c:pt>
                <c:pt idx="428">
                  <c:v>6834</c:v>
                </c:pt>
                <c:pt idx="429">
                  <c:v>6877</c:v>
                </c:pt>
                <c:pt idx="430">
                  <c:v>6951</c:v>
                </c:pt>
                <c:pt idx="431">
                  <c:v>6973</c:v>
                </c:pt>
                <c:pt idx="432">
                  <c:v>6977</c:v>
                </c:pt>
                <c:pt idx="433">
                  <c:v>6971</c:v>
                </c:pt>
                <c:pt idx="434">
                  <c:v>6971</c:v>
                </c:pt>
                <c:pt idx="435">
                  <c:v>6964</c:v>
                </c:pt>
                <c:pt idx="436">
                  <c:v>6969</c:v>
                </c:pt>
                <c:pt idx="437">
                  <c:v>6971</c:v>
                </c:pt>
                <c:pt idx="438">
                  <c:v>6967</c:v>
                </c:pt>
                <c:pt idx="439">
                  <c:v>6965</c:v>
                </c:pt>
                <c:pt idx="440">
                  <c:v>6965</c:v>
                </c:pt>
                <c:pt idx="441">
                  <c:v>6968</c:v>
                </c:pt>
                <c:pt idx="442">
                  <c:v>6970</c:v>
                </c:pt>
                <c:pt idx="443">
                  <c:v>6971</c:v>
                </c:pt>
                <c:pt idx="444">
                  <c:v>6969</c:v>
                </c:pt>
                <c:pt idx="445">
                  <c:v>6971</c:v>
                </c:pt>
                <c:pt idx="446">
                  <c:v>6967</c:v>
                </c:pt>
                <c:pt idx="447">
                  <c:v>6965</c:v>
                </c:pt>
                <c:pt idx="448">
                  <c:v>6972</c:v>
                </c:pt>
                <c:pt idx="449">
                  <c:v>6979</c:v>
                </c:pt>
                <c:pt idx="450">
                  <c:v>6977</c:v>
                </c:pt>
                <c:pt idx="451">
                  <c:v>6979</c:v>
                </c:pt>
                <c:pt idx="452">
                  <c:v>6985</c:v>
                </c:pt>
                <c:pt idx="453">
                  <c:v>6993</c:v>
                </c:pt>
                <c:pt idx="454">
                  <c:v>6988</c:v>
                </c:pt>
                <c:pt idx="455">
                  <c:v>6989</c:v>
                </c:pt>
                <c:pt idx="456">
                  <c:v>6977</c:v>
                </c:pt>
                <c:pt idx="457">
                  <c:v>6973</c:v>
                </c:pt>
                <c:pt idx="458">
                  <c:v>6972</c:v>
                </c:pt>
                <c:pt idx="459">
                  <c:v>6972</c:v>
                </c:pt>
                <c:pt idx="460">
                  <c:v>6967</c:v>
                </c:pt>
                <c:pt idx="461">
                  <c:v>6967</c:v>
                </c:pt>
                <c:pt idx="462">
                  <c:v>6962</c:v>
                </c:pt>
                <c:pt idx="463">
                  <c:v>6889</c:v>
                </c:pt>
                <c:pt idx="464">
                  <c:v>6841</c:v>
                </c:pt>
                <c:pt idx="465">
                  <c:v>6843</c:v>
                </c:pt>
                <c:pt idx="466">
                  <c:v>6847</c:v>
                </c:pt>
                <c:pt idx="467">
                  <c:v>6848</c:v>
                </c:pt>
                <c:pt idx="468">
                  <c:v>6847</c:v>
                </c:pt>
                <c:pt idx="469">
                  <c:v>6847</c:v>
                </c:pt>
                <c:pt idx="470">
                  <c:v>6847</c:v>
                </c:pt>
                <c:pt idx="471">
                  <c:v>6843</c:v>
                </c:pt>
                <c:pt idx="472">
                  <c:v>6847</c:v>
                </c:pt>
                <c:pt idx="473">
                  <c:v>6839</c:v>
                </c:pt>
                <c:pt idx="474">
                  <c:v>6843</c:v>
                </c:pt>
                <c:pt idx="475">
                  <c:v>6844</c:v>
                </c:pt>
                <c:pt idx="476">
                  <c:v>6846</c:v>
                </c:pt>
                <c:pt idx="477">
                  <c:v>6849</c:v>
                </c:pt>
                <c:pt idx="478">
                  <c:v>6855</c:v>
                </c:pt>
                <c:pt idx="479">
                  <c:v>6852</c:v>
                </c:pt>
              </c:numCache>
            </c:numRef>
          </c:val>
        </c:ser>
        <c:ser>
          <c:idx val="8"/>
          <c:order val="1"/>
          <c:tx>
            <c:strRef>
              <c:f>HH_data!$L$5</c:f>
              <c:strCache>
                <c:ptCount val="1"/>
                <c:pt idx="0">
                  <c:v>OTHER</c:v>
                </c:pt>
              </c:strCache>
            </c:strRef>
          </c:tx>
          <c:spPr>
            <a:solidFill>
              <a:schemeClr val="accent6">
                <a:lumMod val="50000"/>
              </a:schemeClr>
            </a:solidFill>
            <a:ln w="9525">
              <a:solidFill>
                <a:schemeClr val="tx1"/>
              </a:solidFill>
            </a:ln>
          </c:spPr>
          <c:cat>
            <c:strRef>
              <c:f>HH_data!$C$6:$C$485</c:f>
              <c:strCache>
                <c:ptCount val="457"/>
                <c:pt idx="24">
                  <c:v>09-Sep</c:v>
                </c:pt>
                <c:pt idx="72">
                  <c:v>10-Sep</c:v>
                </c:pt>
                <c:pt idx="120">
                  <c:v>11-Sep</c:v>
                </c:pt>
                <c:pt idx="168">
                  <c:v>12-Sep</c:v>
                </c:pt>
                <c:pt idx="216">
                  <c:v>13-Sep</c:v>
                </c:pt>
                <c:pt idx="264">
                  <c:v>14-Sep</c:v>
                </c:pt>
                <c:pt idx="312">
                  <c:v>15-Sep</c:v>
                </c:pt>
                <c:pt idx="360">
                  <c:v>16-Sep</c:v>
                </c:pt>
                <c:pt idx="408">
                  <c:v>17-Sep</c:v>
                </c:pt>
                <c:pt idx="456">
                  <c:v>18-Sep</c:v>
                </c:pt>
              </c:strCache>
            </c:strRef>
          </c:cat>
          <c:val>
            <c:numRef>
              <c:f>HH_data!$L$6:$L$485</c:f>
              <c:numCache>
                <c:formatCode>General</c:formatCode>
                <c:ptCount val="480"/>
                <c:pt idx="0">
                  <c:v>1325</c:v>
                </c:pt>
                <c:pt idx="1">
                  <c:v>1271</c:v>
                </c:pt>
                <c:pt idx="2">
                  <c:v>1241</c:v>
                </c:pt>
                <c:pt idx="3">
                  <c:v>1240</c:v>
                </c:pt>
                <c:pt idx="4">
                  <c:v>1270</c:v>
                </c:pt>
                <c:pt idx="5">
                  <c:v>1320</c:v>
                </c:pt>
                <c:pt idx="6">
                  <c:v>1314</c:v>
                </c:pt>
                <c:pt idx="7">
                  <c:v>1320</c:v>
                </c:pt>
                <c:pt idx="8">
                  <c:v>1322</c:v>
                </c:pt>
                <c:pt idx="9">
                  <c:v>1316</c:v>
                </c:pt>
                <c:pt idx="10">
                  <c:v>1315</c:v>
                </c:pt>
                <c:pt idx="11">
                  <c:v>1318</c:v>
                </c:pt>
                <c:pt idx="12">
                  <c:v>1315</c:v>
                </c:pt>
                <c:pt idx="13">
                  <c:v>1325</c:v>
                </c:pt>
                <c:pt idx="14">
                  <c:v>1323</c:v>
                </c:pt>
                <c:pt idx="15">
                  <c:v>1391</c:v>
                </c:pt>
                <c:pt idx="16">
                  <c:v>1414</c:v>
                </c:pt>
                <c:pt idx="17">
                  <c:v>1414</c:v>
                </c:pt>
                <c:pt idx="18">
                  <c:v>1414</c:v>
                </c:pt>
                <c:pt idx="19">
                  <c:v>1418</c:v>
                </c:pt>
                <c:pt idx="20">
                  <c:v>1417</c:v>
                </c:pt>
                <c:pt idx="21">
                  <c:v>1414</c:v>
                </c:pt>
                <c:pt idx="22">
                  <c:v>1415</c:v>
                </c:pt>
                <c:pt idx="23">
                  <c:v>1410</c:v>
                </c:pt>
                <c:pt idx="24">
                  <c:v>1414</c:v>
                </c:pt>
                <c:pt idx="25">
                  <c:v>1415</c:v>
                </c:pt>
                <c:pt idx="26">
                  <c:v>1416</c:v>
                </c:pt>
                <c:pt idx="27">
                  <c:v>1415</c:v>
                </c:pt>
                <c:pt idx="28">
                  <c:v>1417</c:v>
                </c:pt>
                <c:pt idx="29">
                  <c:v>1414</c:v>
                </c:pt>
                <c:pt idx="30">
                  <c:v>1411</c:v>
                </c:pt>
                <c:pt idx="31">
                  <c:v>1417</c:v>
                </c:pt>
                <c:pt idx="32">
                  <c:v>1417</c:v>
                </c:pt>
                <c:pt idx="33">
                  <c:v>1414</c:v>
                </c:pt>
                <c:pt idx="34">
                  <c:v>1416</c:v>
                </c:pt>
                <c:pt idx="35">
                  <c:v>1415</c:v>
                </c:pt>
                <c:pt idx="36">
                  <c:v>1417</c:v>
                </c:pt>
                <c:pt idx="37">
                  <c:v>1390</c:v>
                </c:pt>
                <c:pt idx="38">
                  <c:v>1411</c:v>
                </c:pt>
                <c:pt idx="39">
                  <c:v>1418</c:v>
                </c:pt>
                <c:pt idx="40">
                  <c:v>1411</c:v>
                </c:pt>
                <c:pt idx="41">
                  <c:v>1410</c:v>
                </c:pt>
                <c:pt idx="42">
                  <c:v>1401</c:v>
                </c:pt>
                <c:pt idx="43">
                  <c:v>1351</c:v>
                </c:pt>
                <c:pt idx="44">
                  <c:v>1355</c:v>
                </c:pt>
                <c:pt idx="45">
                  <c:v>1416</c:v>
                </c:pt>
                <c:pt idx="46">
                  <c:v>1411</c:v>
                </c:pt>
                <c:pt idx="47">
                  <c:v>1419</c:v>
                </c:pt>
                <c:pt idx="48">
                  <c:v>1419</c:v>
                </c:pt>
                <c:pt idx="49">
                  <c:v>1410</c:v>
                </c:pt>
                <c:pt idx="50">
                  <c:v>1417</c:v>
                </c:pt>
                <c:pt idx="51">
                  <c:v>1417</c:v>
                </c:pt>
                <c:pt idx="52">
                  <c:v>1419</c:v>
                </c:pt>
                <c:pt idx="53">
                  <c:v>1411</c:v>
                </c:pt>
                <c:pt idx="54">
                  <c:v>1354</c:v>
                </c:pt>
                <c:pt idx="55">
                  <c:v>1323</c:v>
                </c:pt>
                <c:pt idx="56">
                  <c:v>1313</c:v>
                </c:pt>
                <c:pt idx="57">
                  <c:v>1340</c:v>
                </c:pt>
                <c:pt idx="58">
                  <c:v>1324</c:v>
                </c:pt>
                <c:pt idx="59">
                  <c:v>1293</c:v>
                </c:pt>
                <c:pt idx="60">
                  <c:v>1268</c:v>
                </c:pt>
                <c:pt idx="61">
                  <c:v>1298</c:v>
                </c:pt>
                <c:pt idx="62">
                  <c:v>1327</c:v>
                </c:pt>
                <c:pt idx="63">
                  <c:v>1330</c:v>
                </c:pt>
                <c:pt idx="64">
                  <c:v>1334</c:v>
                </c:pt>
                <c:pt idx="65">
                  <c:v>1334</c:v>
                </c:pt>
                <c:pt idx="66">
                  <c:v>1334</c:v>
                </c:pt>
                <c:pt idx="67">
                  <c:v>1331</c:v>
                </c:pt>
                <c:pt idx="68">
                  <c:v>1267</c:v>
                </c:pt>
                <c:pt idx="69">
                  <c:v>1378</c:v>
                </c:pt>
                <c:pt idx="70">
                  <c:v>1382</c:v>
                </c:pt>
                <c:pt idx="71">
                  <c:v>1337</c:v>
                </c:pt>
                <c:pt idx="72">
                  <c:v>1334</c:v>
                </c:pt>
                <c:pt idx="73">
                  <c:v>1332</c:v>
                </c:pt>
                <c:pt idx="74">
                  <c:v>1332</c:v>
                </c:pt>
                <c:pt idx="75">
                  <c:v>1331</c:v>
                </c:pt>
                <c:pt idx="76">
                  <c:v>1333</c:v>
                </c:pt>
                <c:pt idx="77">
                  <c:v>1333</c:v>
                </c:pt>
                <c:pt idx="78">
                  <c:v>1334</c:v>
                </c:pt>
                <c:pt idx="79">
                  <c:v>1334</c:v>
                </c:pt>
                <c:pt idx="80">
                  <c:v>1334</c:v>
                </c:pt>
                <c:pt idx="81">
                  <c:v>1333</c:v>
                </c:pt>
                <c:pt idx="82">
                  <c:v>1333</c:v>
                </c:pt>
                <c:pt idx="83">
                  <c:v>1334</c:v>
                </c:pt>
                <c:pt idx="84">
                  <c:v>1334</c:v>
                </c:pt>
                <c:pt idx="85">
                  <c:v>1395</c:v>
                </c:pt>
                <c:pt idx="86">
                  <c:v>1419</c:v>
                </c:pt>
                <c:pt idx="87">
                  <c:v>1408</c:v>
                </c:pt>
                <c:pt idx="88">
                  <c:v>1419</c:v>
                </c:pt>
                <c:pt idx="89">
                  <c:v>1400</c:v>
                </c:pt>
                <c:pt idx="90">
                  <c:v>1412</c:v>
                </c:pt>
                <c:pt idx="91">
                  <c:v>1417</c:v>
                </c:pt>
                <c:pt idx="92">
                  <c:v>1408</c:v>
                </c:pt>
                <c:pt idx="93">
                  <c:v>1410</c:v>
                </c:pt>
                <c:pt idx="94">
                  <c:v>1413</c:v>
                </c:pt>
                <c:pt idx="95">
                  <c:v>1418</c:v>
                </c:pt>
                <c:pt idx="96">
                  <c:v>1393</c:v>
                </c:pt>
                <c:pt idx="97">
                  <c:v>1387</c:v>
                </c:pt>
                <c:pt idx="98">
                  <c:v>1345</c:v>
                </c:pt>
                <c:pt idx="99">
                  <c:v>1351</c:v>
                </c:pt>
                <c:pt idx="100">
                  <c:v>1399</c:v>
                </c:pt>
                <c:pt idx="101">
                  <c:v>1333</c:v>
                </c:pt>
                <c:pt idx="102">
                  <c:v>1333</c:v>
                </c:pt>
                <c:pt idx="103">
                  <c:v>1334</c:v>
                </c:pt>
                <c:pt idx="104">
                  <c:v>1337</c:v>
                </c:pt>
                <c:pt idx="105">
                  <c:v>1392</c:v>
                </c:pt>
                <c:pt idx="106">
                  <c:v>1349</c:v>
                </c:pt>
                <c:pt idx="107">
                  <c:v>1340</c:v>
                </c:pt>
                <c:pt idx="108">
                  <c:v>1340</c:v>
                </c:pt>
                <c:pt idx="109">
                  <c:v>1338</c:v>
                </c:pt>
                <c:pt idx="110">
                  <c:v>1338</c:v>
                </c:pt>
                <c:pt idx="111">
                  <c:v>1339</c:v>
                </c:pt>
                <c:pt idx="112">
                  <c:v>1339</c:v>
                </c:pt>
                <c:pt idx="113">
                  <c:v>1340</c:v>
                </c:pt>
                <c:pt idx="114">
                  <c:v>1342</c:v>
                </c:pt>
                <c:pt idx="115">
                  <c:v>1418</c:v>
                </c:pt>
                <c:pt idx="116">
                  <c:v>1418</c:v>
                </c:pt>
                <c:pt idx="117">
                  <c:v>1419</c:v>
                </c:pt>
                <c:pt idx="118">
                  <c:v>1416</c:v>
                </c:pt>
                <c:pt idx="119">
                  <c:v>1405</c:v>
                </c:pt>
                <c:pt idx="120">
                  <c:v>1411</c:v>
                </c:pt>
                <c:pt idx="121">
                  <c:v>1418</c:v>
                </c:pt>
                <c:pt idx="122">
                  <c:v>1416</c:v>
                </c:pt>
                <c:pt idx="123">
                  <c:v>1404</c:v>
                </c:pt>
                <c:pt idx="124">
                  <c:v>1402</c:v>
                </c:pt>
                <c:pt idx="125">
                  <c:v>1326</c:v>
                </c:pt>
                <c:pt idx="126">
                  <c:v>1365</c:v>
                </c:pt>
                <c:pt idx="127">
                  <c:v>1392</c:v>
                </c:pt>
                <c:pt idx="128">
                  <c:v>1418</c:v>
                </c:pt>
                <c:pt idx="129">
                  <c:v>1418</c:v>
                </c:pt>
                <c:pt idx="130">
                  <c:v>1419</c:v>
                </c:pt>
                <c:pt idx="131">
                  <c:v>1418</c:v>
                </c:pt>
                <c:pt idx="132">
                  <c:v>1418</c:v>
                </c:pt>
                <c:pt idx="133">
                  <c:v>1416</c:v>
                </c:pt>
                <c:pt idx="134">
                  <c:v>1417</c:v>
                </c:pt>
                <c:pt idx="135">
                  <c:v>1417</c:v>
                </c:pt>
                <c:pt idx="136">
                  <c:v>1416</c:v>
                </c:pt>
                <c:pt idx="137">
                  <c:v>1417</c:v>
                </c:pt>
                <c:pt idx="138">
                  <c:v>1417</c:v>
                </c:pt>
                <c:pt idx="139">
                  <c:v>1417</c:v>
                </c:pt>
                <c:pt idx="140">
                  <c:v>1416</c:v>
                </c:pt>
                <c:pt idx="141">
                  <c:v>1418</c:v>
                </c:pt>
                <c:pt idx="142">
                  <c:v>1419</c:v>
                </c:pt>
                <c:pt idx="143">
                  <c:v>1419</c:v>
                </c:pt>
                <c:pt idx="144">
                  <c:v>1418</c:v>
                </c:pt>
                <c:pt idx="145">
                  <c:v>1418</c:v>
                </c:pt>
                <c:pt idx="146">
                  <c:v>1405</c:v>
                </c:pt>
                <c:pt idx="147">
                  <c:v>1377</c:v>
                </c:pt>
                <c:pt idx="148">
                  <c:v>1402</c:v>
                </c:pt>
                <c:pt idx="149">
                  <c:v>1402</c:v>
                </c:pt>
                <c:pt idx="150">
                  <c:v>1417</c:v>
                </c:pt>
                <c:pt idx="151">
                  <c:v>1417</c:v>
                </c:pt>
                <c:pt idx="152">
                  <c:v>1416</c:v>
                </c:pt>
                <c:pt idx="153">
                  <c:v>1414</c:v>
                </c:pt>
                <c:pt idx="154">
                  <c:v>1410</c:v>
                </c:pt>
                <c:pt idx="155">
                  <c:v>1414</c:v>
                </c:pt>
                <c:pt idx="156">
                  <c:v>1414</c:v>
                </c:pt>
                <c:pt idx="157">
                  <c:v>1413</c:v>
                </c:pt>
                <c:pt idx="158">
                  <c:v>1414</c:v>
                </c:pt>
                <c:pt idx="159">
                  <c:v>1415</c:v>
                </c:pt>
                <c:pt idx="160">
                  <c:v>1418</c:v>
                </c:pt>
                <c:pt idx="161">
                  <c:v>1418</c:v>
                </c:pt>
                <c:pt idx="162">
                  <c:v>1420</c:v>
                </c:pt>
                <c:pt idx="163">
                  <c:v>1419</c:v>
                </c:pt>
                <c:pt idx="164">
                  <c:v>1418</c:v>
                </c:pt>
                <c:pt idx="165">
                  <c:v>1418</c:v>
                </c:pt>
                <c:pt idx="166">
                  <c:v>1418</c:v>
                </c:pt>
                <c:pt idx="167">
                  <c:v>1416</c:v>
                </c:pt>
                <c:pt idx="168">
                  <c:v>1416</c:v>
                </c:pt>
                <c:pt idx="169">
                  <c:v>1415</c:v>
                </c:pt>
                <c:pt idx="170">
                  <c:v>1414</c:v>
                </c:pt>
                <c:pt idx="171">
                  <c:v>1414</c:v>
                </c:pt>
                <c:pt idx="172">
                  <c:v>1414</c:v>
                </c:pt>
                <c:pt idx="173">
                  <c:v>1415</c:v>
                </c:pt>
                <c:pt idx="174">
                  <c:v>1412</c:v>
                </c:pt>
                <c:pt idx="175">
                  <c:v>1409</c:v>
                </c:pt>
                <c:pt idx="176">
                  <c:v>1411</c:v>
                </c:pt>
                <c:pt idx="177">
                  <c:v>1413</c:v>
                </c:pt>
                <c:pt idx="178">
                  <c:v>1412</c:v>
                </c:pt>
                <c:pt idx="179">
                  <c:v>1412</c:v>
                </c:pt>
                <c:pt idx="180">
                  <c:v>1413</c:v>
                </c:pt>
                <c:pt idx="181">
                  <c:v>1415</c:v>
                </c:pt>
                <c:pt idx="182">
                  <c:v>1429</c:v>
                </c:pt>
                <c:pt idx="183">
                  <c:v>1423</c:v>
                </c:pt>
                <c:pt idx="184">
                  <c:v>1416</c:v>
                </c:pt>
                <c:pt idx="185">
                  <c:v>1417</c:v>
                </c:pt>
                <c:pt idx="186">
                  <c:v>1417</c:v>
                </c:pt>
                <c:pt idx="187">
                  <c:v>1417</c:v>
                </c:pt>
                <c:pt idx="188">
                  <c:v>1417</c:v>
                </c:pt>
                <c:pt idx="189">
                  <c:v>1418</c:v>
                </c:pt>
                <c:pt idx="190">
                  <c:v>1417</c:v>
                </c:pt>
                <c:pt idx="191">
                  <c:v>1418</c:v>
                </c:pt>
                <c:pt idx="192">
                  <c:v>1417</c:v>
                </c:pt>
                <c:pt idx="193">
                  <c:v>1401</c:v>
                </c:pt>
                <c:pt idx="194">
                  <c:v>1413</c:v>
                </c:pt>
                <c:pt idx="195">
                  <c:v>1411</c:v>
                </c:pt>
                <c:pt idx="196">
                  <c:v>1416</c:v>
                </c:pt>
                <c:pt idx="197">
                  <c:v>1417</c:v>
                </c:pt>
                <c:pt idx="198">
                  <c:v>1417</c:v>
                </c:pt>
                <c:pt idx="199">
                  <c:v>1417</c:v>
                </c:pt>
                <c:pt idx="200">
                  <c:v>1417</c:v>
                </c:pt>
                <c:pt idx="201">
                  <c:v>1417</c:v>
                </c:pt>
                <c:pt idx="202">
                  <c:v>1417</c:v>
                </c:pt>
                <c:pt idx="203">
                  <c:v>1417</c:v>
                </c:pt>
                <c:pt idx="204">
                  <c:v>1416</c:v>
                </c:pt>
                <c:pt idx="205">
                  <c:v>1416</c:v>
                </c:pt>
                <c:pt idx="206">
                  <c:v>1418</c:v>
                </c:pt>
                <c:pt idx="207">
                  <c:v>1417</c:v>
                </c:pt>
                <c:pt idx="208">
                  <c:v>1418</c:v>
                </c:pt>
                <c:pt idx="209">
                  <c:v>1419</c:v>
                </c:pt>
                <c:pt idx="210">
                  <c:v>1420</c:v>
                </c:pt>
                <c:pt idx="211">
                  <c:v>1420</c:v>
                </c:pt>
                <c:pt idx="212">
                  <c:v>1418</c:v>
                </c:pt>
                <c:pt idx="213">
                  <c:v>1415</c:v>
                </c:pt>
                <c:pt idx="214">
                  <c:v>1409</c:v>
                </c:pt>
                <c:pt idx="215">
                  <c:v>1408</c:v>
                </c:pt>
                <c:pt idx="216">
                  <c:v>1410</c:v>
                </c:pt>
                <c:pt idx="217">
                  <c:v>1411</c:v>
                </c:pt>
                <c:pt idx="218">
                  <c:v>1412</c:v>
                </c:pt>
                <c:pt idx="219">
                  <c:v>1409</c:v>
                </c:pt>
                <c:pt idx="220">
                  <c:v>1366</c:v>
                </c:pt>
                <c:pt idx="221">
                  <c:v>1357</c:v>
                </c:pt>
                <c:pt idx="222">
                  <c:v>1339</c:v>
                </c:pt>
                <c:pt idx="223">
                  <c:v>1338</c:v>
                </c:pt>
                <c:pt idx="224">
                  <c:v>1331</c:v>
                </c:pt>
                <c:pt idx="225">
                  <c:v>1318</c:v>
                </c:pt>
                <c:pt idx="226">
                  <c:v>1318</c:v>
                </c:pt>
                <c:pt idx="227">
                  <c:v>1339</c:v>
                </c:pt>
                <c:pt idx="228">
                  <c:v>1401</c:v>
                </c:pt>
                <c:pt idx="229">
                  <c:v>1414</c:v>
                </c:pt>
                <c:pt idx="230">
                  <c:v>1400</c:v>
                </c:pt>
                <c:pt idx="231">
                  <c:v>1406</c:v>
                </c:pt>
                <c:pt idx="232">
                  <c:v>1414</c:v>
                </c:pt>
                <c:pt idx="233">
                  <c:v>1413</c:v>
                </c:pt>
                <c:pt idx="234">
                  <c:v>1418</c:v>
                </c:pt>
                <c:pt idx="235">
                  <c:v>1418</c:v>
                </c:pt>
                <c:pt idx="236">
                  <c:v>1418</c:v>
                </c:pt>
                <c:pt idx="237">
                  <c:v>1419</c:v>
                </c:pt>
                <c:pt idx="238">
                  <c:v>1418</c:v>
                </c:pt>
                <c:pt idx="239">
                  <c:v>1419</c:v>
                </c:pt>
                <c:pt idx="240">
                  <c:v>1419</c:v>
                </c:pt>
                <c:pt idx="241">
                  <c:v>1418</c:v>
                </c:pt>
                <c:pt idx="242">
                  <c:v>1416</c:v>
                </c:pt>
                <c:pt idx="243">
                  <c:v>1404</c:v>
                </c:pt>
                <c:pt idx="244">
                  <c:v>1411</c:v>
                </c:pt>
                <c:pt idx="245">
                  <c:v>1410</c:v>
                </c:pt>
                <c:pt idx="246">
                  <c:v>1418</c:v>
                </c:pt>
                <c:pt idx="247">
                  <c:v>1414</c:v>
                </c:pt>
                <c:pt idx="248">
                  <c:v>1414</c:v>
                </c:pt>
                <c:pt idx="249">
                  <c:v>1420</c:v>
                </c:pt>
                <c:pt idx="250">
                  <c:v>1418</c:v>
                </c:pt>
                <c:pt idx="251">
                  <c:v>1419</c:v>
                </c:pt>
                <c:pt idx="252">
                  <c:v>1417</c:v>
                </c:pt>
                <c:pt idx="253">
                  <c:v>1420</c:v>
                </c:pt>
                <c:pt idx="254">
                  <c:v>1419</c:v>
                </c:pt>
                <c:pt idx="255">
                  <c:v>1419</c:v>
                </c:pt>
                <c:pt idx="256">
                  <c:v>1418</c:v>
                </c:pt>
                <c:pt idx="257">
                  <c:v>1419</c:v>
                </c:pt>
                <c:pt idx="258">
                  <c:v>1420</c:v>
                </c:pt>
                <c:pt idx="259">
                  <c:v>1419</c:v>
                </c:pt>
                <c:pt idx="260">
                  <c:v>1418</c:v>
                </c:pt>
                <c:pt idx="261">
                  <c:v>1418</c:v>
                </c:pt>
                <c:pt idx="262">
                  <c:v>1419</c:v>
                </c:pt>
                <c:pt idx="263">
                  <c:v>1419</c:v>
                </c:pt>
                <c:pt idx="264">
                  <c:v>1419</c:v>
                </c:pt>
                <c:pt idx="265">
                  <c:v>1419</c:v>
                </c:pt>
                <c:pt idx="266">
                  <c:v>1415</c:v>
                </c:pt>
                <c:pt idx="267">
                  <c:v>1417</c:v>
                </c:pt>
                <c:pt idx="268">
                  <c:v>1417</c:v>
                </c:pt>
                <c:pt idx="269" formatCode="0">
                  <c:v>1417.4</c:v>
                </c:pt>
                <c:pt idx="270" formatCode="0">
                  <c:v>1417.8</c:v>
                </c:pt>
                <c:pt idx="271" formatCode="0">
                  <c:v>1418.2</c:v>
                </c:pt>
                <c:pt idx="272" formatCode="0">
                  <c:v>1418.6</c:v>
                </c:pt>
                <c:pt idx="273">
                  <c:v>1419</c:v>
                </c:pt>
                <c:pt idx="274">
                  <c:v>1419</c:v>
                </c:pt>
                <c:pt idx="275">
                  <c:v>1418</c:v>
                </c:pt>
                <c:pt idx="276">
                  <c:v>1419</c:v>
                </c:pt>
                <c:pt idx="277">
                  <c:v>1417</c:v>
                </c:pt>
                <c:pt idx="278">
                  <c:v>1371</c:v>
                </c:pt>
                <c:pt idx="279">
                  <c:v>1353</c:v>
                </c:pt>
                <c:pt idx="280">
                  <c:v>1417</c:v>
                </c:pt>
                <c:pt idx="281">
                  <c:v>1419</c:v>
                </c:pt>
                <c:pt idx="282">
                  <c:v>1417</c:v>
                </c:pt>
                <c:pt idx="283">
                  <c:v>1420</c:v>
                </c:pt>
                <c:pt idx="284">
                  <c:v>1448</c:v>
                </c:pt>
                <c:pt idx="285">
                  <c:v>1450</c:v>
                </c:pt>
                <c:pt idx="286">
                  <c:v>1449</c:v>
                </c:pt>
                <c:pt idx="287">
                  <c:v>1451</c:v>
                </c:pt>
                <c:pt idx="288">
                  <c:v>1453</c:v>
                </c:pt>
                <c:pt idx="289">
                  <c:v>1451</c:v>
                </c:pt>
                <c:pt idx="290">
                  <c:v>1449</c:v>
                </c:pt>
                <c:pt idx="291">
                  <c:v>1450</c:v>
                </c:pt>
                <c:pt idx="292">
                  <c:v>1451</c:v>
                </c:pt>
                <c:pt idx="293">
                  <c:v>1434</c:v>
                </c:pt>
                <c:pt idx="294">
                  <c:v>1431</c:v>
                </c:pt>
                <c:pt idx="295">
                  <c:v>1424</c:v>
                </c:pt>
                <c:pt idx="296">
                  <c:v>1427</c:v>
                </c:pt>
                <c:pt idx="297">
                  <c:v>1428</c:v>
                </c:pt>
                <c:pt idx="298">
                  <c:v>1432</c:v>
                </c:pt>
                <c:pt idx="299">
                  <c:v>1429</c:v>
                </c:pt>
                <c:pt idx="300">
                  <c:v>1431</c:v>
                </c:pt>
                <c:pt idx="301">
                  <c:v>1428</c:v>
                </c:pt>
                <c:pt idx="302">
                  <c:v>1427</c:v>
                </c:pt>
                <c:pt idx="303">
                  <c:v>1425</c:v>
                </c:pt>
                <c:pt idx="304">
                  <c:v>1422</c:v>
                </c:pt>
                <c:pt idx="305">
                  <c:v>1418</c:v>
                </c:pt>
                <c:pt idx="306">
                  <c:v>1419</c:v>
                </c:pt>
                <c:pt idx="307">
                  <c:v>1418</c:v>
                </c:pt>
                <c:pt idx="308">
                  <c:v>1419</c:v>
                </c:pt>
                <c:pt idx="309">
                  <c:v>1418</c:v>
                </c:pt>
                <c:pt idx="310">
                  <c:v>1418</c:v>
                </c:pt>
                <c:pt idx="311">
                  <c:v>1421</c:v>
                </c:pt>
                <c:pt idx="312">
                  <c:v>1419</c:v>
                </c:pt>
                <c:pt idx="313">
                  <c:v>1418</c:v>
                </c:pt>
                <c:pt idx="314">
                  <c:v>1416</c:v>
                </c:pt>
                <c:pt idx="315">
                  <c:v>1417</c:v>
                </c:pt>
                <c:pt idx="316">
                  <c:v>1417</c:v>
                </c:pt>
                <c:pt idx="317">
                  <c:v>1418</c:v>
                </c:pt>
                <c:pt idx="318">
                  <c:v>1418</c:v>
                </c:pt>
                <c:pt idx="319">
                  <c:v>1418</c:v>
                </c:pt>
                <c:pt idx="320">
                  <c:v>1417</c:v>
                </c:pt>
                <c:pt idx="321">
                  <c:v>1418</c:v>
                </c:pt>
                <c:pt idx="322">
                  <c:v>1418</c:v>
                </c:pt>
                <c:pt idx="323">
                  <c:v>1419</c:v>
                </c:pt>
                <c:pt idx="324">
                  <c:v>1418</c:v>
                </c:pt>
                <c:pt idx="325">
                  <c:v>1418</c:v>
                </c:pt>
                <c:pt idx="326">
                  <c:v>1419</c:v>
                </c:pt>
                <c:pt idx="327">
                  <c:v>1418</c:v>
                </c:pt>
                <c:pt idx="328">
                  <c:v>1417</c:v>
                </c:pt>
                <c:pt idx="329">
                  <c:v>1418</c:v>
                </c:pt>
                <c:pt idx="330">
                  <c:v>1420</c:v>
                </c:pt>
                <c:pt idx="331">
                  <c:v>1420</c:v>
                </c:pt>
                <c:pt idx="332">
                  <c:v>1420</c:v>
                </c:pt>
                <c:pt idx="333">
                  <c:v>1419</c:v>
                </c:pt>
                <c:pt idx="334">
                  <c:v>1418</c:v>
                </c:pt>
                <c:pt idx="335">
                  <c:v>1417</c:v>
                </c:pt>
                <c:pt idx="336">
                  <c:v>1418</c:v>
                </c:pt>
                <c:pt idx="337">
                  <c:v>1419</c:v>
                </c:pt>
                <c:pt idx="338">
                  <c:v>1417</c:v>
                </c:pt>
                <c:pt idx="339">
                  <c:v>1418</c:v>
                </c:pt>
                <c:pt idx="340">
                  <c:v>1418</c:v>
                </c:pt>
                <c:pt idx="341">
                  <c:v>1420</c:v>
                </c:pt>
                <c:pt idx="342">
                  <c:v>1419</c:v>
                </c:pt>
                <c:pt idx="343">
                  <c:v>1420</c:v>
                </c:pt>
                <c:pt idx="344">
                  <c:v>1419</c:v>
                </c:pt>
                <c:pt idx="345">
                  <c:v>1418</c:v>
                </c:pt>
                <c:pt idx="346">
                  <c:v>1420</c:v>
                </c:pt>
                <c:pt idx="347">
                  <c:v>1419</c:v>
                </c:pt>
                <c:pt idx="348">
                  <c:v>1419</c:v>
                </c:pt>
                <c:pt idx="349">
                  <c:v>1419</c:v>
                </c:pt>
                <c:pt idx="350">
                  <c:v>1419</c:v>
                </c:pt>
                <c:pt idx="351">
                  <c:v>1418</c:v>
                </c:pt>
                <c:pt idx="352">
                  <c:v>1419</c:v>
                </c:pt>
                <c:pt idx="353">
                  <c:v>1419</c:v>
                </c:pt>
                <c:pt idx="354">
                  <c:v>1418</c:v>
                </c:pt>
                <c:pt idx="355">
                  <c:v>1418</c:v>
                </c:pt>
                <c:pt idx="356">
                  <c:v>1417</c:v>
                </c:pt>
                <c:pt idx="357">
                  <c:v>1415</c:v>
                </c:pt>
                <c:pt idx="358">
                  <c:v>1419</c:v>
                </c:pt>
                <c:pt idx="359">
                  <c:v>1417</c:v>
                </c:pt>
                <c:pt idx="360">
                  <c:v>1418</c:v>
                </c:pt>
                <c:pt idx="361">
                  <c:v>1418</c:v>
                </c:pt>
                <c:pt idx="362">
                  <c:v>1418</c:v>
                </c:pt>
                <c:pt idx="363">
                  <c:v>1416</c:v>
                </c:pt>
                <c:pt idx="364">
                  <c:v>1417</c:v>
                </c:pt>
                <c:pt idx="365">
                  <c:v>1418</c:v>
                </c:pt>
                <c:pt idx="366">
                  <c:v>1418</c:v>
                </c:pt>
                <c:pt idx="367">
                  <c:v>1417</c:v>
                </c:pt>
                <c:pt idx="368">
                  <c:v>1414</c:v>
                </c:pt>
                <c:pt idx="369">
                  <c:v>1418</c:v>
                </c:pt>
                <c:pt idx="370">
                  <c:v>1419</c:v>
                </c:pt>
                <c:pt idx="371">
                  <c:v>1418</c:v>
                </c:pt>
                <c:pt idx="372">
                  <c:v>1419</c:v>
                </c:pt>
                <c:pt idx="373">
                  <c:v>1418</c:v>
                </c:pt>
                <c:pt idx="374">
                  <c:v>1420</c:v>
                </c:pt>
                <c:pt idx="375">
                  <c:v>1419</c:v>
                </c:pt>
                <c:pt idx="376">
                  <c:v>1418</c:v>
                </c:pt>
                <c:pt idx="377">
                  <c:v>1413</c:v>
                </c:pt>
                <c:pt idx="378">
                  <c:v>1418</c:v>
                </c:pt>
                <c:pt idx="379">
                  <c:v>1424</c:v>
                </c:pt>
                <c:pt idx="380">
                  <c:v>1426</c:v>
                </c:pt>
                <c:pt idx="381">
                  <c:v>1426</c:v>
                </c:pt>
                <c:pt idx="382">
                  <c:v>1425</c:v>
                </c:pt>
                <c:pt idx="383">
                  <c:v>1424</c:v>
                </c:pt>
                <c:pt idx="384">
                  <c:v>1426</c:v>
                </c:pt>
                <c:pt idx="385">
                  <c:v>1426</c:v>
                </c:pt>
                <c:pt idx="386">
                  <c:v>1425</c:v>
                </c:pt>
                <c:pt idx="387">
                  <c:v>1424</c:v>
                </c:pt>
                <c:pt idx="388">
                  <c:v>1423</c:v>
                </c:pt>
                <c:pt idx="389">
                  <c:v>1424</c:v>
                </c:pt>
                <c:pt idx="390">
                  <c:v>1425</c:v>
                </c:pt>
                <c:pt idx="391">
                  <c:v>1425</c:v>
                </c:pt>
                <c:pt idx="392">
                  <c:v>1425</c:v>
                </c:pt>
                <c:pt idx="393">
                  <c:v>1425</c:v>
                </c:pt>
                <c:pt idx="394">
                  <c:v>1426</c:v>
                </c:pt>
                <c:pt idx="395">
                  <c:v>1428</c:v>
                </c:pt>
                <c:pt idx="396">
                  <c:v>1427</c:v>
                </c:pt>
                <c:pt idx="397">
                  <c:v>1429</c:v>
                </c:pt>
                <c:pt idx="398">
                  <c:v>1429</c:v>
                </c:pt>
                <c:pt idx="399">
                  <c:v>1429</c:v>
                </c:pt>
                <c:pt idx="400">
                  <c:v>1428</c:v>
                </c:pt>
                <c:pt idx="401">
                  <c:v>1429</c:v>
                </c:pt>
                <c:pt idx="402">
                  <c:v>1427</c:v>
                </c:pt>
                <c:pt idx="403">
                  <c:v>1428</c:v>
                </c:pt>
                <c:pt idx="404">
                  <c:v>1428</c:v>
                </c:pt>
                <c:pt idx="405">
                  <c:v>1428</c:v>
                </c:pt>
                <c:pt idx="406">
                  <c:v>1428</c:v>
                </c:pt>
                <c:pt idx="407">
                  <c:v>1428</c:v>
                </c:pt>
                <c:pt idx="408">
                  <c:v>1428</c:v>
                </c:pt>
                <c:pt idx="409">
                  <c:v>1426</c:v>
                </c:pt>
                <c:pt idx="410">
                  <c:v>1427</c:v>
                </c:pt>
                <c:pt idx="411">
                  <c:v>1426</c:v>
                </c:pt>
                <c:pt idx="412">
                  <c:v>1427</c:v>
                </c:pt>
                <c:pt idx="413">
                  <c:v>1427</c:v>
                </c:pt>
                <c:pt idx="414">
                  <c:v>1427</c:v>
                </c:pt>
                <c:pt idx="415">
                  <c:v>1426</c:v>
                </c:pt>
                <c:pt idx="416">
                  <c:v>1425</c:v>
                </c:pt>
                <c:pt idx="417">
                  <c:v>1426</c:v>
                </c:pt>
                <c:pt idx="418">
                  <c:v>1425</c:v>
                </c:pt>
                <c:pt idx="419">
                  <c:v>1426</c:v>
                </c:pt>
                <c:pt idx="420">
                  <c:v>1427</c:v>
                </c:pt>
                <c:pt idx="421">
                  <c:v>1426</c:v>
                </c:pt>
                <c:pt idx="422">
                  <c:v>1427</c:v>
                </c:pt>
                <c:pt idx="423">
                  <c:v>1425</c:v>
                </c:pt>
                <c:pt idx="424">
                  <c:v>1427</c:v>
                </c:pt>
                <c:pt idx="425">
                  <c:v>1427</c:v>
                </c:pt>
                <c:pt idx="426">
                  <c:v>1427</c:v>
                </c:pt>
                <c:pt idx="427">
                  <c:v>1411</c:v>
                </c:pt>
                <c:pt idx="428">
                  <c:v>1424</c:v>
                </c:pt>
                <c:pt idx="429">
                  <c:v>1415</c:v>
                </c:pt>
                <c:pt idx="430">
                  <c:v>1396</c:v>
                </c:pt>
                <c:pt idx="431">
                  <c:v>1402</c:v>
                </c:pt>
                <c:pt idx="432">
                  <c:v>1402</c:v>
                </c:pt>
                <c:pt idx="433">
                  <c:v>1401</c:v>
                </c:pt>
                <c:pt idx="434">
                  <c:v>1401</c:v>
                </c:pt>
                <c:pt idx="435">
                  <c:v>1402</c:v>
                </c:pt>
                <c:pt idx="436">
                  <c:v>1402</c:v>
                </c:pt>
                <c:pt idx="437">
                  <c:v>1404</c:v>
                </c:pt>
                <c:pt idx="438">
                  <c:v>1404</c:v>
                </c:pt>
                <c:pt idx="439">
                  <c:v>1401</c:v>
                </c:pt>
                <c:pt idx="440">
                  <c:v>1404</c:v>
                </c:pt>
                <c:pt idx="441">
                  <c:v>1405</c:v>
                </c:pt>
                <c:pt idx="442">
                  <c:v>1406</c:v>
                </c:pt>
                <c:pt idx="443">
                  <c:v>1406</c:v>
                </c:pt>
                <c:pt idx="444">
                  <c:v>1406</c:v>
                </c:pt>
                <c:pt idx="445">
                  <c:v>1404</c:v>
                </c:pt>
                <c:pt idx="446">
                  <c:v>1405</c:v>
                </c:pt>
                <c:pt idx="447">
                  <c:v>1404</c:v>
                </c:pt>
                <c:pt idx="448">
                  <c:v>1417</c:v>
                </c:pt>
                <c:pt idx="449">
                  <c:v>1431</c:v>
                </c:pt>
                <c:pt idx="450">
                  <c:v>1432</c:v>
                </c:pt>
                <c:pt idx="451">
                  <c:v>1422</c:v>
                </c:pt>
                <c:pt idx="452">
                  <c:v>1431</c:v>
                </c:pt>
                <c:pt idx="453">
                  <c:v>1431</c:v>
                </c:pt>
                <c:pt idx="454">
                  <c:v>1432</c:v>
                </c:pt>
                <c:pt idx="455">
                  <c:v>1433</c:v>
                </c:pt>
                <c:pt idx="456">
                  <c:v>1432</c:v>
                </c:pt>
                <c:pt idx="457">
                  <c:v>1432</c:v>
                </c:pt>
                <c:pt idx="458">
                  <c:v>1432</c:v>
                </c:pt>
                <c:pt idx="459">
                  <c:v>1430</c:v>
                </c:pt>
                <c:pt idx="460">
                  <c:v>1429</c:v>
                </c:pt>
                <c:pt idx="461">
                  <c:v>1421</c:v>
                </c:pt>
                <c:pt idx="462">
                  <c:v>1415</c:v>
                </c:pt>
                <c:pt idx="463">
                  <c:v>1415</c:v>
                </c:pt>
                <c:pt idx="464">
                  <c:v>1415</c:v>
                </c:pt>
                <c:pt idx="465">
                  <c:v>1412</c:v>
                </c:pt>
                <c:pt idx="466">
                  <c:v>1416</c:v>
                </c:pt>
                <c:pt idx="467">
                  <c:v>1417</c:v>
                </c:pt>
                <c:pt idx="468">
                  <c:v>1416</c:v>
                </c:pt>
                <c:pt idx="469">
                  <c:v>1414</c:v>
                </c:pt>
                <c:pt idx="470">
                  <c:v>1417</c:v>
                </c:pt>
                <c:pt idx="471">
                  <c:v>1416</c:v>
                </c:pt>
                <c:pt idx="472">
                  <c:v>1418</c:v>
                </c:pt>
                <c:pt idx="473">
                  <c:v>1417</c:v>
                </c:pt>
                <c:pt idx="474">
                  <c:v>1417</c:v>
                </c:pt>
                <c:pt idx="475">
                  <c:v>1417</c:v>
                </c:pt>
                <c:pt idx="476">
                  <c:v>1414</c:v>
                </c:pt>
                <c:pt idx="477">
                  <c:v>1418</c:v>
                </c:pt>
                <c:pt idx="478">
                  <c:v>1418</c:v>
                </c:pt>
                <c:pt idx="479">
                  <c:v>1418</c:v>
                </c:pt>
              </c:numCache>
            </c:numRef>
          </c:val>
        </c:ser>
        <c:ser>
          <c:idx val="4"/>
          <c:order val="2"/>
          <c:tx>
            <c:strRef>
              <c:f>HH_data!$H$5</c:f>
              <c:strCache>
                <c:ptCount val="1"/>
                <c:pt idx="0">
                  <c:v>WIND</c:v>
                </c:pt>
              </c:strCache>
            </c:strRef>
          </c:tx>
          <c:spPr>
            <a:solidFill>
              <a:srgbClr val="009900"/>
            </a:solidFill>
          </c:spPr>
          <c:cat>
            <c:strRef>
              <c:f>HH_data!$C$6:$C$485</c:f>
              <c:strCache>
                <c:ptCount val="457"/>
                <c:pt idx="24">
                  <c:v>09-Sep</c:v>
                </c:pt>
                <c:pt idx="72">
                  <c:v>10-Sep</c:v>
                </c:pt>
                <c:pt idx="120">
                  <c:v>11-Sep</c:v>
                </c:pt>
                <c:pt idx="168">
                  <c:v>12-Sep</c:v>
                </c:pt>
                <c:pt idx="216">
                  <c:v>13-Sep</c:v>
                </c:pt>
                <c:pt idx="264">
                  <c:v>14-Sep</c:v>
                </c:pt>
                <c:pt idx="312">
                  <c:v>15-Sep</c:v>
                </c:pt>
                <c:pt idx="360">
                  <c:v>16-Sep</c:v>
                </c:pt>
                <c:pt idx="408">
                  <c:v>17-Sep</c:v>
                </c:pt>
                <c:pt idx="456">
                  <c:v>18-Sep</c:v>
                </c:pt>
              </c:strCache>
            </c:strRef>
          </c:cat>
          <c:val>
            <c:numRef>
              <c:f>HH_data!$H$6:$H$485</c:f>
              <c:numCache>
                <c:formatCode>General</c:formatCode>
                <c:ptCount val="480"/>
                <c:pt idx="0">
                  <c:v>2775</c:v>
                </c:pt>
                <c:pt idx="1">
                  <c:v>2749</c:v>
                </c:pt>
                <c:pt idx="2">
                  <c:v>2924</c:v>
                </c:pt>
                <c:pt idx="3">
                  <c:v>2988</c:v>
                </c:pt>
                <c:pt idx="4">
                  <c:v>2979</c:v>
                </c:pt>
                <c:pt idx="5">
                  <c:v>2895</c:v>
                </c:pt>
                <c:pt idx="6">
                  <c:v>2999</c:v>
                </c:pt>
                <c:pt idx="7">
                  <c:v>3215</c:v>
                </c:pt>
                <c:pt idx="8">
                  <c:v>3200</c:v>
                </c:pt>
                <c:pt idx="9">
                  <c:v>3188</c:v>
                </c:pt>
                <c:pt idx="10">
                  <c:v>3347</c:v>
                </c:pt>
                <c:pt idx="11">
                  <c:v>3391</c:v>
                </c:pt>
                <c:pt idx="12">
                  <c:v>3470</c:v>
                </c:pt>
                <c:pt idx="13">
                  <c:v>3584</c:v>
                </c:pt>
                <c:pt idx="14">
                  <c:v>3814</c:v>
                </c:pt>
                <c:pt idx="15">
                  <c:v>4188</c:v>
                </c:pt>
                <c:pt idx="16">
                  <c:v>4405</c:v>
                </c:pt>
                <c:pt idx="17">
                  <c:v>4519</c:v>
                </c:pt>
                <c:pt idx="18">
                  <c:v>4646</c:v>
                </c:pt>
                <c:pt idx="19">
                  <c:v>4644</c:v>
                </c:pt>
                <c:pt idx="20">
                  <c:v>4624</c:v>
                </c:pt>
                <c:pt idx="21">
                  <c:v>4574</c:v>
                </c:pt>
                <c:pt idx="22">
                  <c:v>4520</c:v>
                </c:pt>
                <c:pt idx="23">
                  <c:v>4499</c:v>
                </c:pt>
                <c:pt idx="24">
                  <c:v>4783</c:v>
                </c:pt>
                <c:pt idx="25">
                  <c:v>4732</c:v>
                </c:pt>
                <c:pt idx="26">
                  <c:v>4756</c:v>
                </c:pt>
                <c:pt idx="27">
                  <c:v>4970</c:v>
                </c:pt>
                <c:pt idx="28">
                  <c:v>5069</c:v>
                </c:pt>
                <c:pt idx="29">
                  <c:v>5062</c:v>
                </c:pt>
                <c:pt idx="30">
                  <c:v>5143</c:v>
                </c:pt>
                <c:pt idx="31">
                  <c:v>5164</c:v>
                </c:pt>
                <c:pt idx="32">
                  <c:v>5215</c:v>
                </c:pt>
                <c:pt idx="33">
                  <c:v>5393</c:v>
                </c:pt>
                <c:pt idx="34">
                  <c:v>5433</c:v>
                </c:pt>
                <c:pt idx="35">
                  <c:v>5384</c:v>
                </c:pt>
                <c:pt idx="36">
                  <c:v>5176</c:v>
                </c:pt>
                <c:pt idx="37">
                  <c:v>5067</c:v>
                </c:pt>
                <c:pt idx="38">
                  <c:v>5004</c:v>
                </c:pt>
                <c:pt idx="39">
                  <c:v>4905</c:v>
                </c:pt>
                <c:pt idx="40">
                  <c:v>4765</c:v>
                </c:pt>
                <c:pt idx="41">
                  <c:v>4802</c:v>
                </c:pt>
                <c:pt idx="42">
                  <c:v>4618</c:v>
                </c:pt>
                <c:pt idx="43">
                  <c:v>4496</c:v>
                </c:pt>
                <c:pt idx="44">
                  <c:v>4300</c:v>
                </c:pt>
                <c:pt idx="45">
                  <c:v>4229</c:v>
                </c:pt>
                <c:pt idx="46">
                  <c:v>3917</c:v>
                </c:pt>
                <c:pt idx="47">
                  <c:v>3885</c:v>
                </c:pt>
                <c:pt idx="48">
                  <c:v>3886</c:v>
                </c:pt>
                <c:pt idx="49">
                  <c:v>3895</c:v>
                </c:pt>
                <c:pt idx="50">
                  <c:v>3907</c:v>
                </c:pt>
                <c:pt idx="51">
                  <c:v>3521</c:v>
                </c:pt>
                <c:pt idx="52">
                  <c:v>3295</c:v>
                </c:pt>
                <c:pt idx="53">
                  <c:v>3204</c:v>
                </c:pt>
                <c:pt idx="54">
                  <c:v>3169</c:v>
                </c:pt>
                <c:pt idx="55">
                  <c:v>3125</c:v>
                </c:pt>
                <c:pt idx="56">
                  <c:v>3106</c:v>
                </c:pt>
                <c:pt idx="57">
                  <c:v>2984</c:v>
                </c:pt>
                <c:pt idx="58">
                  <c:v>2843</c:v>
                </c:pt>
                <c:pt idx="59">
                  <c:v>2658</c:v>
                </c:pt>
                <c:pt idx="60">
                  <c:v>2532</c:v>
                </c:pt>
                <c:pt idx="61">
                  <c:v>2396</c:v>
                </c:pt>
                <c:pt idx="62">
                  <c:v>2311</c:v>
                </c:pt>
                <c:pt idx="63">
                  <c:v>2146</c:v>
                </c:pt>
                <c:pt idx="64">
                  <c:v>1973</c:v>
                </c:pt>
                <c:pt idx="65">
                  <c:v>2047</c:v>
                </c:pt>
                <c:pt idx="66">
                  <c:v>2030</c:v>
                </c:pt>
                <c:pt idx="67">
                  <c:v>2020</c:v>
                </c:pt>
                <c:pt idx="68">
                  <c:v>1997</c:v>
                </c:pt>
                <c:pt idx="69">
                  <c:v>1964</c:v>
                </c:pt>
                <c:pt idx="70">
                  <c:v>1898</c:v>
                </c:pt>
                <c:pt idx="71">
                  <c:v>1957</c:v>
                </c:pt>
                <c:pt idx="72">
                  <c:v>2044</c:v>
                </c:pt>
                <c:pt idx="73">
                  <c:v>2080</c:v>
                </c:pt>
                <c:pt idx="74">
                  <c:v>1951</c:v>
                </c:pt>
                <c:pt idx="75">
                  <c:v>1983</c:v>
                </c:pt>
                <c:pt idx="76">
                  <c:v>1872</c:v>
                </c:pt>
                <c:pt idx="77">
                  <c:v>1842</c:v>
                </c:pt>
                <c:pt idx="78">
                  <c:v>1811</c:v>
                </c:pt>
                <c:pt idx="79">
                  <c:v>1863</c:v>
                </c:pt>
                <c:pt idx="80">
                  <c:v>1749</c:v>
                </c:pt>
                <c:pt idx="81">
                  <c:v>1755</c:v>
                </c:pt>
                <c:pt idx="82">
                  <c:v>1839</c:v>
                </c:pt>
                <c:pt idx="83">
                  <c:v>1810</c:v>
                </c:pt>
                <c:pt idx="84">
                  <c:v>1521</c:v>
                </c:pt>
                <c:pt idx="85">
                  <c:v>1575</c:v>
                </c:pt>
                <c:pt idx="86">
                  <c:v>1705</c:v>
                </c:pt>
                <c:pt idx="87">
                  <c:v>1763</c:v>
                </c:pt>
                <c:pt idx="88">
                  <c:v>2011</c:v>
                </c:pt>
                <c:pt idx="89">
                  <c:v>2186</c:v>
                </c:pt>
                <c:pt idx="90">
                  <c:v>2548</c:v>
                </c:pt>
                <c:pt idx="91">
                  <c:v>2788</c:v>
                </c:pt>
                <c:pt idx="92">
                  <c:v>2661</c:v>
                </c:pt>
                <c:pt idx="93">
                  <c:v>2697</c:v>
                </c:pt>
                <c:pt idx="94">
                  <c:v>2789</c:v>
                </c:pt>
                <c:pt idx="95">
                  <c:v>2981</c:v>
                </c:pt>
                <c:pt idx="96">
                  <c:v>2935</c:v>
                </c:pt>
                <c:pt idx="97">
                  <c:v>2812</c:v>
                </c:pt>
                <c:pt idx="98">
                  <c:v>2687</c:v>
                </c:pt>
                <c:pt idx="99">
                  <c:v>2454</c:v>
                </c:pt>
                <c:pt idx="100">
                  <c:v>2304</c:v>
                </c:pt>
                <c:pt idx="101">
                  <c:v>2298</c:v>
                </c:pt>
                <c:pt idx="102">
                  <c:v>2220</c:v>
                </c:pt>
                <c:pt idx="103">
                  <c:v>2240</c:v>
                </c:pt>
                <c:pt idx="104">
                  <c:v>2197</c:v>
                </c:pt>
                <c:pt idx="105">
                  <c:v>2005</c:v>
                </c:pt>
                <c:pt idx="106">
                  <c:v>1793</c:v>
                </c:pt>
                <c:pt idx="107">
                  <c:v>1769</c:v>
                </c:pt>
                <c:pt idx="108">
                  <c:v>1646</c:v>
                </c:pt>
                <c:pt idx="109">
                  <c:v>1651</c:v>
                </c:pt>
                <c:pt idx="110">
                  <c:v>1609</c:v>
                </c:pt>
                <c:pt idx="111">
                  <c:v>1423</c:v>
                </c:pt>
                <c:pt idx="112">
                  <c:v>1301</c:v>
                </c:pt>
                <c:pt idx="113">
                  <c:v>1364</c:v>
                </c:pt>
                <c:pt idx="114">
                  <c:v>1483</c:v>
                </c:pt>
                <c:pt idx="115">
                  <c:v>1678</c:v>
                </c:pt>
                <c:pt idx="116">
                  <c:v>1966</c:v>
                </c:pt>
                <c:pt idx="117">
                  <c:v>2236</c:v>
                </c:pt>
                <c:pt idx="118">
                  <c:v>2420</c:v>
                </c:pt>
                <c:pt idx="119">
                  <c:v>2582</c:v>
                </c:pt>
                <c:pt idx="120">
                  <c:v>2842</c:v>
                </c:pt>
                <c:pt idx="121">
                  <c:v>2682</c:v>
                </c:pt>
                <c:pt idx="122">
                  <c:v>2840</c:v>
                </c:pt>
                <c:pt idx="123">
                  <c:v>2840</c:v>
                </c:pt>
                <c:pt idx="124">
                  <c:v>2909</c:v>
                </c:pt>
                <c:pt idx="125">
                  <c:v>2809</c:v>
                </c:pt>
                <c:pt idx="126">
                  <c:v>2946</c:v>
                </c:pt>
                <c:pt idx="127">
                  <c:v>3193</c:v>
                </c:pt>
                <c:pt idx="128">
                  <c:v>3264</c:v>
                </c:pt>
                <c:pt idx="129">
                  <c:v>3565</c:v>
                </c:pt>
                <c:pt idx="130">
                  <c:v>3696</c:v>
                </c:pt>
                <c:pt idx="131">
                  <c:v>3422</c:v>
                </c:pt>
                <c:pt idx="132">
                  <c:v>3290</c:v>
                </c:pt>
                <c:pt idx="133">
                  <c:v>2877</c:v>
                </c:pt>
                <c:pt idx="134">
                  <c:v>2882</c:v>
                </c:pt>
                <c:pt idx="135">
                  <c:v>2905</c:v>
                </c:pt>
                <c:pt idx="136">
                  <c:v>2994</c:v>
                </c:pt>
                <c:pt idx="137">
                  <c:v>3074</c:v>
                </c:pt>
                <c:pt idx="138">
                  <c:v>3100</c:v>
                </c:pt>
                <c:pt idx="139">
                  <c:v>3021</c:v>
                </c:pt>
                <c:pt idx="140">
                  <c:v>2975</c:v>
                </c:pt>
                <c:pt idx="141">
                  <c:v>3055</c:v>
                </c:pt>
                <c:pt idx="142">
                  <c:v>2940</c:v>
                </c:pt>
                <c:pt idx="143">
                  <c:v>2901</c:v>
                </c:pt>
                <c:pt idx="144">
                  <c:v>2748</c:v>
                </c:pt>
                <c:pt idx="145">
                  <c:v>2574</c:v>
                </c:pt>
                <c:pt idx="146">
                  <c:v>2544</c:v>
                </c:pt>
                <c:pt idx="147">
                  <c:v>2637</c:v>
                </c:pt>
                <c:pt idx="148">
                  <c:v>2733</c:v>
                </c:pt>
                <c:pt idx="149">
                  <c:v>2621</c:v>
                </c:pt>
                <c:pt idx="150">
                  <c:v>2632</c:v>
                </c:pt>
                <c:pt idx="151">
                  <c:v>2688</c:v>
                </c:pt>
                <c:pt idx="152">
                  <c:v>2632</c:v>
                </c:pt>
                <c:pt idx="153">
                  <c:v>2644</c:v>
                </c:pt>
                <c:pt idx="154">
                  <c:v>2789</c:v>
                </c:pt>
                <c:pt idx="155">
                  <c:v>2984</c:v>
                </c:pt>
                <c:pt idx="156">
                  <c:v>3142</c:v>
                </c:pt>
                <c:pt idx="157">
                  <c:v>3243</c:v>
                </c:pt>
                <c:pt idx="158">
                  <c:v>3408</c:v>
                </c:pt>
                <c:pt idx="159">
                  <c:v>3647</c:v>
                </c:pt>
                <c:pt idx="160">
                  <c:v>3767</c:v>
                </c:pt>
                <c:pt idx="161">
                  <c:v>3979</c:v>
                </c:pt>
                <c:pt idx="162">
                  <c:v>3928</c:v>
                </c:pt>
                <c:pt idx="163">
                  <c:v>3912</c:v>
                </c:pt>
                <c:pt idx="164">
                  <c:v>4103</c:v>
                </c:pt>
                <c:pt idx="165">
                  <c:v>4131</c:v>
                </c:pt>
                <c:pt idx="166">
                  <c:v>4152</c:v>
                </c:pt>
                <c:pt idx="167">
                  <c:v>4084</c:v>
                </c:pt>
                <c:pt idx="168">
                  <c:v>4079</c:v>
                </c:pt>
                <c:pt idx="169">
                  <c:v>4127</c:v>
                </c:pt>
                <c:pt idx="170">
                  <c:v>4091</c:v>
                </c:pt>
                <c:pt idx="171">
                  <c:v>4075</c:v>
                </c:pt>
                <c:pt idx="172">
                  <c:v>3984</c:v>
                </c:pt>
                <c:pt idx="173">
                  <c:v>4011</c:v>
                </c:pt>
                <c:pt idx="174">
                  <c:v>3913</c:v>
                </c:pt>
                <c:pt idx="175">
                  <c:v>3929</c:v>
                </c:pt>
                <c:pt idx="176">
                  <c:v>4043</c:v>
                </c:pt>
                <c:pt idx="177">
                  <c:v>3988</c:v>
                </c:pt>
                <c:pt idx="178">
                  <c:v>3624</c:v>
                </c:pt>
                <c:pt idx="179">
                  <c:v>3344</c:v>
                </c:pt>
                <c:pt idx="180">
                  <c:v>3219</c:v>
                </c:pt>
                <c:pt idx="181">
                  <c:v>3081</c:v>
                </c:pt>
                <c:pt idx="182">
                  <c:v>3146</c:v>
                </c:pt>
                <c:pt idx="183">
                  <c:v>3092</c:v>
                </c:pt>
                <c:pt idx="184">
                  <c:v>2899</c:v>
                </c:pt>
                <c:pt idx="185">
                  <c:v>2649</c:v>
                </c:pt>
                <c:pt idx="186">
                  <c:v>2540</c:v>
                </c:pt>
                <c:pt idx="187">
                  <c:v>2476</c:v>
                </c:pt>
                <c:pt idx="188">
                  <c:v>2500</c:v>
                </c:pt>
                <c:pt idx="189">
                  <c:v>2542</c:v>
                </c:pt>
                <c:pt idx="190">
                  <c:v>2850</c:v>
                </c:pt>
                <c:pt idx="191">
                  <c:v>2695</c:v>
                </c:pt>
                <c:pt idx="192">
                  <c:v>2790</c:v>
                </c:pt>
                <c:pt idx="193">
                  <c:v>2957</c:v>
                </c:pt>
                <c:pt idx="194">
                  <c:v>3097</c:v>
                </c:pt>
                <c:pt idx="195">
                  <c:v>3129</c:v>
                </c:pt>
                <c:pt idx="196">
                  <c:v>3101</c:v>
                </c:pt>
                <c:pt idx="197">
                  <c:v>3029</c:v>
                </c:pt>
                <c:pt idx="198">
                  <c:v>2781</c:v>
                </c:pt>
                <c:pt idx="199">
                  <c:v>2524</c:v>
                </c:pt>
                <c:pt idx="200">
                  <c:v>2497</c:v>
                </c:pt>
                <c:pt idx="201">
                  <c:v>2441</c:v>
                </c:pt>
                <c:pt idx="202">
                  <c:v>2231</c:v>
                </c:pt>
                <c:pt idx="203">
                  <c:v>1950</c:v>
                </c:pt>
                <c:pt idx="204">
                  <c:v>1675</c:v>
                </c:pt>
                <c:pt idx="205">
                  <c:v>1496</c:v>
                </c:pt>
                <c:pt idx="206">
                  <c:v>1367</c:v>
                </c:pt>
                <c:pt idx="207">
                  <c:v>1294</c:v>
                </c:pt>
                <c:pt idx="208">
                  <c:v>1219</c:v>
                </c:pt>
                <c:pt idx="209">
                  <c:v>1161</c:v>
                </c:pt>
                <c:pt idx="210">
                  <c:v>994</c:v>
                </c:pt>
                <c:pt idx="211">
                  <c:v>762</c:v>
                </c:pt>
                <c:pt idx="212">
                  <c:v>524</c:v>
                </c:pt>
                <c:pt idx="213">
                  <c:v>403</c:v>
                </c:pt>
                <c:pt idx="214">
                  <c:v>343</c:v>
                </c:pt>
                <c:pt idx="215">
                  <c:v>399</c:v>
                </c:pt>
                <c:pt idx="216">
                  <c:v>457</c:v>
                </c:pt>
                <c:pt idx="217">
                  <c:v>463</c:v>
                </c:pt>
                <c:pt idx="218">
                  <c:v>442</c:v>
                </c:pt>
                <c:pt idx="219">
                  <c:v>424</c:v>
                </c:pt>
                <c:pt idx="220">
                  <c:v>467</c:v>
                </c:pt>
                <c:pt idx="221">
                  <c:v>527</c:v>
                </c:pt>
                <c:pt idx="222">
                  <c:v>710</c:v>
                </c:pt>
                <c:pt idx="223">
                  <c:v>813</c:v>
                </c:pt>
                <c:pt idx="224">
                  <c:v>793</c:v>
                </c:pt>
                <c:pt idx="225">
                  <c:v>795</c:v>
                </c:pt>
                <c:pt idx="226">
                  <c:v>940</c:v>
                </c:pt>
                <c:pt idx="227">
                  <c:v>1151</c:v>
                </c:pt>
                <c:pt idx="228">
                  <c:v>1199</c:v>
                </c:pt>
                <c:pt idx="229">
                  <c:v>1118</c:v>
                </c:pt>
                <c:pt idx="230">
                  <c:v>1297</c:v>
                </c:pt>
                <c:pt idx="231">
                  <c:v>1460</c:v>
                </c:pt>
                <c:pt idx="232">
                  <c:v>1410</c:v>
                </c:pt>
                <c:pt idx="233">
                  <c:v>1117</c:v>
                </c:pt>
                <c:pt idx="234">
                  <c:v>940</c:v>
                </c:pt>
                <c:pt idx="235">
                  <c:v>906</c:v>
                </c:pt>
                <c:pt idx="236">
                  <c:v>861</c:v>
                </c:pt>
                <c:pt idx="237">
                  <c:v>995</c:v>
                </c:pt>
                <c:pt idx="238">
                  <c:v>1151</c:v>
                </c:pt>
                <c:pt idx="239">
                  <c:v>1290</c:v>
                </c:pt>
                <c:pt idx="240">
                  <c:v>1373</c:v>
                </c:pt>
                <c:pt idx="241">
                  <c:v>1483</c:v>
                </c:pt>
                <c:pt idx="242">
                  <c:v>1612</c:v>
                </c:pt>
                <c:pt idx="243">
                  <c:v>1671</c:v>
                </c:pt>
                <c:pt idx="244">
                  <c:v>1787</c:v>
                </c:pt>
                <c:pt idx="245">
                  <c:v>1854</c:v>
                </c:pt>
                <c:pt idx="246">
                  <c:v>1821</c:v>
                </c:pt>
                <c:pt idx="247">
                  <c:v>1656</c:v>
                </c:pt>
                <c:pt idx="248">
                  <c:v>1774</c:v>
                </c:pt>
                <c:pt idx="249">
                  <c:v>1907</c:v>
                </c:pt>
                <c:pt idx="250">
                  <c:v>2028</c:v>
                </c:pt>
                <c:pt idx="251">
                  <c:v>2095</c:v>
                </c:pt>
                <c:pt idx="252">
                  <c:v>2175</c:v>
                </c:pt>
                <c:pt idx="253">
                  <c:v>2260</c:v>
                </c:pt>
                <c:pt idx="254">
                  <c:v>2256</c:v>
                </c:pt>
                <c:pt idx="255">
                  <c:v>2266</c:v>
                </c:pt>
                <c:pt idx="256">
                  <c:v>2315</c:v>
                </c:pt>
                <c:pt idx="257">
                  <c:v>2272</c:v>
                </c:pt>
                <c:pt idx="258">
                  <c:v>2219</c:v>
                </c:pt>
                <c:pt idx="259">
                  <c:v>2195</c:v>
                </c:pt>
                <c:pt idx="260">
                  <c:v>2092</c:v>
                </c:pt>
                <c:pt idx="261">
                  <c:v>1990</c:v>
                </c:pt>
                <c:pt idx="262">
                  <c:v>2084</c:v>
                </c:pt>
                <c:pt idx="263">
                  <c:v>2039</c:v>
                </c:pt>
                <c:pt idx="264">
                  <c:v>2036</c:v>
                </c:pt>
                <c:pt idx="265">
                  <c:v>2040</c:v>
                </c:pt>
                <c:pt idx="266">
                  <c:v>1885</c:v>
                </c:pt>
                <c:pt idx="267">
                  <c:v>1751</c:v>
                </c:pt>
                <c:pt idx="268">
                  <c:v>1730</c:v>
                </c:pt>
                <c:pt idx="269" formatCode="0">
                  <c:v>1673</c:v>
                </c:pt>
                <c:pt idx="270" formatCode="0">
                  <c:v>1616</c:v>
                </c:pt>
                <c:pt idx="271" formatCode="0">
                  <c:v>1559</c:v>
                </c:pt>
                <c:pt idx="272" formatCode="0">
                  <c:v>1502</c:v>
                </c:pt>
                <c:pt idx="273">
                  <c:v>1445</c:v>
                </c:pt>
                <c:pt idx="274">
                  <c:v>1367</c:v>
                </c:pt>
                <c:pt idx="275">
                  <c:v>1373</c:v>
                </c:pt>
                <c:pt idx="276">
                  <c:v>1461</c:v>
                </c:pt>
                <c:pt idx="277">
                  <c:v>1535</c:v>
                </c:pt>
                <c:pt idx="278">
                  <c:v>1392</c:v>
                </c:pt>
                <c:pt idx="279">
                  <c:v>1274</c:v>
                </c:pt>
                <c:pt idx="280">
                  <c:v>1218</c:v>
                </c:pt>
                <c:pt idx="281">
                  <c:v>1061</c:v>
                </c:pt>
                <c:pt idx="282">
                  <c:v>922</c:v>
                </c:pt>
                <c:pt idx="283">
                  <c:v>778</c:v>
                </c:pt>
                <c:pt idx="284">
                  <c:v>658</c:v>
                </c:pt>
                <c:pt idx="285">
                  <c:v>615</c:v>
                </c:pt>
                <c:pt idx="286">
                  <c:v>558</c:v>
                </c:pt>
                <c:pt idx="287">
                  <c:v>499</c:v>
                </c:pt>
                <c:pt idx="288">
                  <c:v>498</c:v>
                </c:pt>
                <c:pt idx="289">
                  <c:v>506</c:v>
                </c:pt>
                <c:pt idx="290">
                  <c:v>527</c:v>
                </c:pt>
                <c:pt idx="291">
                  <c:v>531</c:v>
                </c:pt>
                <c:pt idx="292">
                  <c:v>560</c:v>
                </c:pt>
                <c:pt idx="293">
                  <c:v>649</c:v>
                </c:pt>
                <c:pt idx="294">
                  <c:v>696</c:v>
                </c:pt>
                <c:pt idx="295">
                  <c:v>790</c:v>
                </c:pt>
                <c:pt idx="296">
                  <c:v>872</c:v>
                </c:pt>
                <c:pt idx="297">
                  <c:v>883</c:v>
                </c:pt>
                <c:pt idx="298">
                  <c:v>872</c:v>
                </c:pt>
                <c:pt idx="299">
                  <c:v>977</c:v>
                </c:pt>
                <c:pt idx="300">
                  <c:v>998</c:v>
                </c:pt>
                <c:pt idx="301">
                  <c:v>862</c:v>
                </c:pt>
                <c:pt idx="302">
                  <c:v>728</c:v>
                </c:pt>
                <c:pt idx="303">
                  <c:v>654</c:v>
                </c:pt>
                <c:pt idx="304">
                  <c:v>542</c:v>
                </c:pt>
                <c:pt idx="305">
                  <c:v>441</c:v>
                </c:pt>
                <c:pt idx="306">
                  <c:v>404</c:v>
                </c:pt>
                <c:pt idx="307">
                  <c:v>367</c:v>
                </c:pt>
                <c:pt idx="308">
                  <c:v>318</c:v>
                </c:pt>
                <c:pt idx="309">
                  <c:v>291</c:v>
                </c:pt>
                <c:pt idx="310">
                  <c:v>283</c:v>
                </c:pt>
                <c:pt idx="311">
                  <c:v>259</c:v>
                </c:pt>
                <c:pt idx="312">
                  <c:v>274</c:v>
                </c:pt>
                <c:pt idx="313">
                  <c:v>278</c:v>
                </c:pt>
                <c:pt idx="314">
                  <c:v>305</c:v>
                </c:pt>
                <c:pt idx="315">
                  <c:v>412</c:v>
                </c:pt>
                <c:pt idx="316">
                  <c:v>473</c:v>
                </c:pt>
                <c:pt idx="317">
                  <c:v>466</c:v>
                </c:pt>
                <c:pt idx="318">
                  <c:v>468</c:v>
                </c:pt>
                <c:pt idx="319">
                  <c:v>467</c:v>
                </c:pt>
                <c:pt idx="320">
                  <c:v>498</c:v>
                </c:pt>
                <c:pt idx="321">
                  <c:v>715</c:v>
                </c:pt>
                <c:pt idx="322">
                  <c:v>1022</c:v>
                </c:pt>
                <c:pt idx="323">
                  <c:v>1281</c:v>
                </c:pt>
                <c:pt idx="324">
                  <c:v>1321</c:v>
                </c:pt>
                <c:pt idx="325">
                  <c:v>1153</c:v>
                </c:pt>
                <c:pt idx="326">
                  <c:v>1015</c:v>
                </c:pt>
                <c:pt idx="327">
                  <c:v>811</c:v>
                </c:pt>
                <c:pt idx="328">
                  <c:v>656</c:v>
                </c:pt>
                <c:pt idx="329">
                  <c:v>629</c:v>
                </c:pt>
                <c:pt idx="330">
                  <c:v>856</c:v>
                </c:pt>
                <c:pt idx="331">
                  <c:v>972</c:v>
                </c:pt>
                <c:pt idx="332">
                  <c:v>1062</c:v>
                </c:pt>
                <c:pt idx="333">
                  <c:v>1078</c:v>
                </c:pt>
                <c:pt idx="334">
                  <c:v>931</c:v>
                </c:pt>
                <c:pt idx="335">
                  <c:v>885</c:v>
                </c:pt>
                <c:pt idx="336">
                  <c:v>1120</c:v>
                </c:pt>
                <c:pt idx="337">
                  <c:v>978</c:v>
                </c:pt>
                <c:pt idx="338">
                  <c:v>1207</c:v>
                </c:pt>
                <c:pt idx="339">
                  <c:v>1331</c:v>
                </c:pt>
                <c:pt idx="340">
                  <c:v>1463</c:v>
                </c:pt>
                <c:pt idx="341">
                  <c:v>1355</c:v>
                </c:pt>
                <c:pt idx="342">
                  <c:v>1422</c:v>
                </c:pt>
                <c:pt idx="343">
                  <c:v>1449</c:v>
                </c:pt>
                <c:pt idx="344">
                  <c:v>1524</c:v>
                </c:pt>
                <c:pt idx="345">
                  <c:v>1680</c:v>
                </c:pt>
                <c:pt idx="346">
                  <c:v>1622</c:v>
                </c:pt>
                <c:pt idx="347">
                  <c:v>1862</c:v>
                </c:pt>
                <c:pt idx="348">
                  <c:v>2177</c:v>
                </c:pt>
                <c:pt idx="349">
                  <c:v>2520</c:v>
                </c:pt>
                <c:pt idx="350">
                  <c:v>2738</c:v>
                </c:pt>
                <c:pt idx="351">
                  <c:v>2601</c:v>
                </c:pt>
                <c:pt idx="352">
                  <c:v>2475</c:v>
                </c:pt>
                <c:pt idx="353">
                  <c:v>2574</c:v>
                </c:pt>
                <c:pt idx="354">
                  <c:v>2654</c:v>
                </c:pt>
                <c:pt idx="355">
                  <c:v>2824</c:v>
                </c:pt>
                <c:pt idx="356">
                  <c:v>2733</c:v>
                </c:pt>
                <c:pt idx="357">
                  <c:v>2973</c:v>
                </c:pt>
                <c:pt idx="358">
                  <c:v>3087</c:v>
                </c:pt>
                <c:pt idx="359">
                  <c:v>3162</c:v>
                </c:pt>
                <c:pt idx="360">
                  <c:v>3308</c:v>
                </c:pt>
                <c:pt idx="361">
                  <c:v>3421</c:v>
                </c:pt>
                <c:pt idx="362">
                  <c:v>3273</c:v>
                </c:pt>
                <c:pt idx="363">
                  <c:v>3434</c:v>
                </c:pt>
                <c:pt idx="364">
                  <c:v>3693</c:v>
                </c:pt>
                <c:pt idx="365">
                  <c:v>3893</c:v>
                </c:pt>
                <c:pt idx="366">
                  <c:v>3854</c:v>
                </c:pt>
                <c:pt idx="367">
                  <c:v>3796</c:v>
                </c:pt>
                <c:pt idx="368">
                  <c:v>3713</c:v>
                </c:pt>
                <c:pt idx="369">
                  <c:v>3660</c:v>
                </c:pt>
                <c:pt idx="370">
                  <c:v>3627</c:v>
                </c:pt>
                <c:pt idx="371">
                  <c:v>3506</c:v>
                </c:pt>
                <c:pt idx="372">
                  <c:v>3341</c:v>
                </c:pt>
                <c:pt idx="373">
                  <c:v>3353</c:v>
                </c:pt>
                <c:pt idx="374">
                  <c:v>3465</c:v>
                </c:pt>
                <c:pt idx="375">
                  <c:v>3516</c:v>
                </c:pt>
                <c:pt idx="376">
                  <c:v>3490</c:v>
                </c:pt>
                <c:pt idx="377">
                  <c:v>3594</c:v>
                </c:pt>
                <c:pt idx="378">
                  <c:v>3623</c:v>
                </c:pt>
                <c:pt idx="379">
                  <c:v>3636</c:v>
                </c:pt>
                <c:pt idx="380">
                  <c:v>3627</c:v>
                </c:pt>
                <c:pt idx="381">
                  <c:v>3517</c:v>
                </c:pt>
                <c:pt idx="382">
                  <c:v>3506</c:v>
                </c:pt>
                <c:pt idx="383">
                  <c:v>3355</c:v>
                </c:pt>
                <c:pt idx="384">
                  <c:v>3121</c:v>
                </c:pt>
                <c:pt idx="385">
                  <c:v>3122</c:v>
                </c:pt>
                <c:pt idx="386">
                  <c:v>3153</c:v>
                </c:pt>
                <c:pt idx="387">
                  <c:v>3069</c:v>
                </c:pt>
                <c:pt idx="388">
                  <c:v>2918</c:v>
                </c:pt>
                <c:pt idx="389">
                  <c:v>2800</c:v>
                </c:pt>
                <c:pt idx="390">
                  <c:v>2727</c:v>
                </c:pt>
                <c:pt idx="391">
                  <c:v>2686</c:v>
                </c:pt>
                <c:pt idx="392">
                  <c:v>2719</c:v>
                </c:pt>
                <c:pt idx="393">
                  <c:v>2704</c:v>
                </c:pt>
                <c:pt idx="394">
                  <c:v>2638</c:v>
                </c:pt>
                <c:pt idx="395">
                  <c:v>2605</c:v>
                </c:pt>
                <c:pt idx="396">
                  <c:v>2570</c:v>
                </c:pt>
                <c:pt idx="397">
                  <c:v>2542</c:v>
                </c:pt>
                <c:pt idx="398">
                  <c:v>2498</c:v>
                </c:pt>
                <c:pt idx="399">
                  <c:v>2456</c:v>
                </c:pt>
                <c:pt idx="400">
                  <c:v>2353</c:v>
                </c:pt>
                <c:pt idx="401">
                  <c:v>2283</c:v>
                </c:pt>
                <c:pt idx="402">
                  <c:v>2252</c:v>
                </c:pt>
                <c:pt idx="403">
                  <c:v>2218</c:v>
                </c:pt>
                <c:pt idx="404">
                  <c:v>2168</c:v>
                </c:pt>
                <c:pt idx="405">
                  <c:v>2149</c:v>
                </c:pt>
                <c:pt idx="406">
                  <c:v>2109</c:v>
                </c:pt>
                <c:pt idx="407">
                  <c:v>2144</c:v>
                </c:pt>
                <c:pt idx="408">
                  <c:v>2046</c:v>
                </c:pt>
                <c:pt idx="409">
                  <c:v>2058</c:v>
                </c:pt>
                <c:pt idx="410">
                  <c:v>2034</c:v>
                </c:pt>
                <c:pt idx="411">
                  <c:v>1971</c:v>
                </c:pt>
                <c:pt idx="412">
                  <c:v>1929</c:v>
                </c:pt>
                <c:pt idx="413">
                  <c:v>1852</c:v>
                </c:pt>
                <c:pt idx="414">
                  <c:v>1786</c:v>
                </c:pt>
                <c:pt idx="415">
                  <c:v>1716</c:v>
                </c:pt>
                <c:pt idx="416">
                  <c:v>1701</c:v>
                </c:pt>
                <c:pt idx="417">
                  <c:v>1646</c:v>
                </c:pt>
                <c:pt idx="418">
                  <c:v>1353</c:v>
                </c:pt>
                <c:pt idx="419">
                  <c:v>1210</c:v>
                </c:pt>
                <c:pt idx="420">
                  <c:v>1148</c:v>
                </c:pt>
                <c:pt idx="421">
                  <c:v>1109</c:v>
                </c:pt>
                <c:pt idx="422">
                  <c:v>1062</c:v>
                </c:pt>
                <c:pt idx="423">
                  <c:v>953</c:v>
                </c:pt>
                <c:pt idx="424">
                  <c:v>1008</c:v>
                </c:pt>
                <c:pt idx="425">
                  <c:v>1282</c:v>
                </c:pt>
                <c:pt idx="426">
                  <c:v>1404</c:v>
                </c:pt>
                <c:pt idx="427">
                  <c:v>1288</c:v>
                </c:pt>
                <c:pt idx="428">
                  <c:v>1250</c:v>
                </c:pt>
                <c:pt idx="429">
                  <c:v>1235</c:v>
                </c:pt>
                <c:pt idx="430">
                  <c:v>1225</c:v>
                </c:pt>
                <c:pt idx="431">
                  <c:v>1184</c:v>
                </c:pt>
                <c:pt idx="432">
                  <c:v>1113</c:v>
                </c:pt>
                <c:pt idx="433">
                  <c:v>1106</c:v>
                </c:pt>
                <c:pt idx="434">
                  <c:v>1141</c:v>
                </c:pt>
                <c:pt idx="435">
                  <c:v>1057</c:v>
                </c:pt>
                <c:pt idx="436">
                  <c:v>967</c:v>
                </c:pt>
                <c:pt idx="437">
                  <c:v>888</c:v>
                </c:pt>
                <c:pt idx="438">
                  <c:v>827</c:v>
                </c:pt>
                <c:pt idx="439">
                  <c:v>773</c:v>
                </c:pt>
                <c:pt idx="440">
                  <c:v>829</c:v>
                </c:pt>
                <c:pt idx="441">
                  <c:v>898</c:v>
                </c:pt>
                <c:pt idx="442">
                  <c:v>1022</c:v>
                </c:pt>
                <c:pt idx="443">
                  <c:v>1100</c:v>
                </c:pt>
                <c:pt idx="444">
                  <c:v>1165</c:v>
                </c:pt>
                <c:pt idx="445">
                  <c:v>1153</c:v>
                </c:pt>
                <c:pt idx="446">
                  <c:v>1145</c:v>
                </c:pt>
                <c:pt idx="447">
                  <c:v>1139</c:v>
                </c:pt>
                <c:pt idx="448">
                  <c:v>1205</c:v>
                </c:pt>
                <c:pt idx="449">
                  <c:v>1217</c:v>
                </c:pt>
                <c:pt idx="450">
                  <c:v>1288</c:v>
                </c:pt>
                <c:pt idx="451">
                  <c:v>1268</c:v>
                </c:pt>
                <c:pt idx="452">
                  <c:v>1284</c:v>
                </c:pt>
                <c:pt idx="453">
                  <c:v>1345</c:v>
                </c:pt>
                <c:pt idx="454">
                  <c:v>1292</c:v>
                </c:pt>
                <c:pt idx="455">
                  <c:v>1191</c:v>
                </c:pt>
                <c:pt idx="456">
                  <c:v>1124</c:v>
                </c:pt>
                <c:pt idx="457">
                  <c:v>1075</c:v>
                </c:pt>
                <c:pt idx="458">
                  <c:v>1125</c:v>
                </c:pt>
                <c:pt idx="459">
                  <c:v>1121</c:v>
                </c:pt>
                <c:pt idx="460">
                  <c:v>1063</c:v>
                </c:pt>
                <c:pt idx="461">
                  <c:v>1007</c:v>
                </c:pt>
                <c:pt idx="462">
                  <c:v>952</c:v>
                </c:pt>
                <c:pt idx="463">
                  <c:v>882</c:v>
                </c:pt>
                <c:pt idx="464">
                  <c:v>870</c:v>
                </c:pt>
                <c:pt idx="465">
                  <c:v>923</c:v>
                </c:pt>
                <c:pt idx="466">
                  <c:v>993</c:v>
                </c:pt>
                <c:pt idx="467">
                  <c:v>1045</c:v>
                </c:pt>
                <c:pt idx="468">
                  <c:v>1025</c:v>
                </c:pt>
                <c:pt idx="469">
                  <c:v>942</c:v>
                </c:pt>
                <c:pt idx="470">
                  <c:v>868</c:v>
                </c:pt>
                <c:pt idx="471">
                  <c:v>844</c:v>
                </c:pt>
                <c:pt idx="472">
                  <c:v>927</c:v>
                </c:pt>
                <c:pt idx="473">
                  <c:v>927</c:v>
                </c:pt>
                <c:pt idx="474">
                  <c:v>890</c:v>
                </c:pt>
                <c:pt idx="475">
                  <c:v>908</c:v>
                </c:pt>
                <c:pt idx="476">
                  <c:v>910</c:v>
                </c:pt>
                <c:pt idx="477">
                  <c:v>904</c:v>
                </c:pt>
                <c:pt idx="478">
                  <c:v>999</c:v>
                </c:pt>
                <c:pt idx="479">
                  <c:v>919</c:v>
                </c:pt>
              </c:numCache>
            </c:numRef>
          </c:val>
        </c:ser>
        <c:ser>
          <c:idx val="13"/>
          <c:order val="3"/>
          <c:tx>
            <c:strRef>
              <c:f>HH_data!$Q$5</c:f>
              <c:strCache>
                <c:ptCount val="1"/>
                <c:pt idx="0">
                  <c:v>PS+Hydro</c:v>
                </c:pt>
              </c:strCache>
            </c:strRef>
          </c:tx>
          <c:spPr>
            <a:solidFill>
              <a:srgbClr val="00FFFF"/>
            </a:solidFill>
            <a:ln w="9525">
              <a:solidFill>
                <a:schemeClr val="tx1"/>
              </a:solidFill>
            </a:ln>
          </c:spPr>
          <c:cat>
            <c:strRef>
              <c:f>HH_data!$C$6:$C$485</c:f>
              <c:strCache>
                <c:ptCount val="457"/>
                <c:pt idx="24">
                  <c:v>09-Sep</c:v>
                </c:pt>
                <c:pt idx="72">
                  <c:v>10-Sep</c:v>
                </c:pt>
                <c:pt idx="120">
                  <c:v>11-Sep</c:v>
                </c:pt>
                <c:pt idx="168">
                  <c:v>12-Sep</c:v>
                </c:pt>
                <c:pt idx="216">
                  <c:v>13-Sep</c:v>
                </c:pt>
                <c:pt idx="264">
                  <c:v>14-Sep</c:v>
                </c:pt>
                <c:pt idx="312">
                  <c:v>15-Sep</c:v>
                </c:pt>
                <c:pt idx="360">
                  <c:v>16-Sep</c:v>
                </c:pt>
                <c:pt idx="408">
                  <c:v>17-Sep</c:v>
                </c:pt>
                <c:pt idx="456">
                  <c:v>18-Sep</c:v>
                </c:pt>
              </c:strCache>
            </c:strRef>
          </c:cat>
          <c:val>
            <c:numRef>
              <c:f>HH_data!$Q$6:$Q$485</c:f>
              <c:numCache>
                <c:formatCode>General</c:formatCode>
                <c:ptCount val="480"/>
                <c:pt idx="0">
                  <c:v>238</c:v>
                </c:pt>
                <c:pt idx="1">
                  <c:v>235</c:v>
                </c:pt>
                <c:pt idx="2">
                  <c:v>198</c:v>
                </c:pt>
                <c:pt idx="3">
                  <c:v>192</c:v>
                </c:pt>
                <c:pt idx="4">
                  <c:v>210</c:v>
                </c:pt>
                <c:pt idx="5">
                  <c:v>209</c:v>
                </c:pt>
                <c:pt idx="6">
                  <c:v>186</c:v>
                </c:pt>
                <c:pt idx="7">
                  <c:v>183</c:v>
                </c:pt>
                <c:pt idx="8">
                  <c:v>164</c:v>
                </c:pt>
                <c:pt idx="9">
                  <c:v>161</c:v>
                </c:pt>
                <c:pt idx="10">
                  <c:v>158</c:v>
                </c:pt>
                <c:pt idx="11">
                  <c:v>158</c:v>
                </c:pt>
                <c:pt idx="12">
                  <c:v>156</c:v>
                </c:pt>
                <c:pt idx="13">
                  <c:v>380</c:v>
                </c:pt>
                <c:pt idx="14">
                  <c:v>555</c:v>
                </c:pt>
                <c:pt idx="15">
                  <c:v>844</c:v>
                </c:pt>
                <c:pt idx="16">
                  <c:v>916</c:v>
                </c:pt>
                <c:pt idx="17">
                  <c:v>840</c:v>
                </c:pt>
                <c:pt idx="18">
                  <c:v>836</c:v>
                </c:pt>
                <c:pt idx="19">
                  <c:v>763</c:v>
                </c:pt>
                <c:pt idx="20">
                  <c:v>763</c:v>
                </c:pt>
                <c:pt idx="21">
                  <c:v>805</c:v>
                </c:pt>
                <c:pt idx="22">
                  <c:v>969</c:v>
                </c:pt>
                <c:pt idx="23">
                  <c:v>785</c:v>
                </c:pt>
                <c:pt idx="24">
                  <c:v>849</c:v>
                </c:pt>
                <c:pt idx="25">
                  <c:v>811</c:v>
                </c:pt>
                <c:pt idx="26">
                  <c:v>1358</c:v>
                </c:pt>
                <c:pt idx="27">
                  <c:v>987</c:v>
                </c:pt>
                <c:pt idx="28">
                  <c:v>932</c:v>
                </c:pt>
                <c:pt idx="29">
                  <c:v>648</c:v>
                </c:pt>
                <c:pt idx="30">
                  <c:v>653</c:v>
                </c:pt>
                <c:pt idx="31">
                  <c:v>697</c:v>
                </c:pt>
                <c:pt idx="32">
                  <c:v>659</c:v>
                </c:pt>
                <c:pt idx="33">
                  <c:v>656</c:v>
                </c:pt>
                <c:pt idx="34">
                  <c:v>650</c:v>
                </c:pt>
                <c:pt idx="35">
                  <c:v>641</c:v>
                </c:pt>
                <c:pt idx="36">
                  <c:v>701</c:v>
                </c:pt>
                <c:pt idx="37">
                  <c:v>718</c:v>
                </c:pt>
                <c:pt idx="38">
                  <c:v>661</c:v>
                </c:pt>
                <c:pt idx="39">
                  <c:v>764</c:v>
                </c:pt>
                <c:pt idx="40">
                  <c:v>753</c:v>
                </c:pt>
                <c:pt idx="41">
                  <c:v>843</c:v>
                </c:pt>
                <c:pt idx="42">
                  <c:v>823</c:v>
                </c:pt>
                <c:pt idx="43">
                  <c:v>687</c:v>
                </c:pt>
                <c:pt idx="44">
                  <c:v>722</c:v>
                </c:pt>
                <c:pt idx="45">
                  <c:v>605</c:v>
                </c:pt>
                <c:pt idx="46">
                  <c:v>281</c:v>
                </c:pt>
                <c:pt idx="47">
                  <c:v>280</c:v>
                </c:pt>
                <c:pt idx="48">
                  <c:v>301</c:v>
                </c:pt>
                <c:pt idx="49">
                  <c:v>260</c:v>
                </c:pt>
                <c:pt idx="50">
                  <c:v>237</c:v>
                </c:pt>
                <c:pt idx="51">
                  <c:v>234</c:v>
                </c:pt>
                <c:pt idx="52">
                  <c:v>228</c:v>
                </c:pt>
                <c:pt idx="53">
                  <c:v>198</c:v>
                </c:pt>
                <c:pt idx="54">
                  <c:v>198</c:v>
                </c:pt>
                <c:pt idx="55">
                  <c:v>197</c:v>
                </c:pt>
                <c:pt idx="56">
                  <c:v>196</c:v>
                </c:pt>
                <c:pt idx="57">
                  <c:v>199</c:v>
                </c:pt>
                <c:pt idx="58">
                  <c:v>232</c:v>
                </c:pt>
                <c:pt idx="59">
                  <c:v>244</c:v>
                </c:pt>
                <c:pt idx="60">
                  <c:v>243</c:v>
                </c:pt>
                <c:pt idx="61">
                  <c:v>265</c:v>
                </c:pt>
                <c:pt idx="62">
                  <c:v>636</c:v>
                </c:pt>
                <c:pt idx="63">
                  <c:v>1139</c:v>
                </c:pt>
                <c:pt idx="64">
                  <c:v>848</c:v>
                </c:pt>
                <c:pt idx="65">
                  <c:v>758</c:v>
                </c:pt>
                <c:pt idx="66">
                  <c:v>1125</c:v>
                </c:pt>
                <c:pt idx="67">
                  <c:v>1357</c:v>
                </c:pt>
                <c:pt idx="68">
                  <c:v>1459</c:v>
                </c:pt>
                <c:pt idx="69">
                  <c:v>1275</c:v>
                </c:pt>
                <c:pt idx="70">
                  <c:v>1275</c:v>
                </c:pt>
                <c:pt idx="71">
                  <c:v>1188</c:v>
                </c:pt>
                <c:pt idx="72">
                  <c:v>1024</c:v>
                </c:pt>
                <c:pt idx="73">
                  <c:v>908</c:v>
                </c:pt>
                <c:pt idx="74">
                  <c:v>907</c:v>
                </c:pt>
                <c:pt idx="75">
                  <c:v>627</c:v>
                </c:pt>
                <c:pt idx="76">
                  <c:v>659</c:v>
                </c:pt>
                <c:pt idx="77">
                  <c:v>631</c:v>
                </c:pt>
                <c:pt idx="78">
                  <c:v>616</c:v>
                </c:pt>
                <c:pt idx="79">
                  <c:v>618</c:v>
                </c:pt>
                <c:pt idx="80">
                  <c:v>596</c:v>
                </c:pt>
                <c:pt idx="81">
                  <c:v>632</c:v>
                </c:pt>
                <c:pt idx="82">
                  <c:v>941</c:v>
                </c:pt>
                <c:pt idx="83">
                  <c:v>1194</c:v>
                </c:pt>
                <c:pt idx="84">
                  <c:v>1499</c:v>
                </c:pt>
                <c:pt idx="85">
                  <c:v>1566</c:v>
                </c:pt>
                <c:pt idx="86">
                  <c:v>1532</c:v>
                </c:pt>
                <c:pt idx="87">
                  <c:v>1780</c:v>
                </c:pt>
                <c:pt idx="88">
                  <c:v>1752</c:v>
                </c:pt>
                <c:pt idx="89">
                  <c:v>1040</c:v>
                </c:pt>
                <c:pt idx="90">
                  <c:v>640</c:v>
                </c:pt>
                <c:pt idx="91">
                  <c:v>588</c:v>
                </c:pt>
                <c:pt idx="92">
                  <c:v>591</c:v>
                </c:pt>
                <c:pt idx="93">
                  <c:v>492</c:v>
                </c:pt>
                <c:pt idx="94">
                  <c:v>241</c:v>
                </c:pt>
                <c:pt idx="95">
                  <c:v>240</c:v>
                </c:pt>
                <c:pt idx="96">
                  <c:v>239</c:v>
                </c:pt>
                <c:pt idx="97">
                  <c:v>238</c:v>
                </c:pt>
                <c:pt idx="98">
                  <c:v>213</c:v>
                </c:pt>
                <c:pt idx="99">
                  <c:v>212</c:v>
                </c:pt>
                <c:pt idx="100">
                  <c:v>211</c:v>
                </c:pt>
                <c:pt idx="101">
                  <c:v>210</c:v>
                </c:pt>
                <c:pt idx="102">
                  <c:v>207</c:v>
                </c:pt>
                <c:pt idx="103">
                  <c:v>210</c:v>
                </c:pt>
                <c:pt idx="104">
                  <c:v>210</c:v>
                </c:pt>
                <c:pt idx="105">
                  <c:v>209</c:v>
                </c:pt>
                <c:pt idx="106">
                  <c:v>210</c:v>
                </c:pt>
                <c:pt idx="107">
                  <c:v>210</c:v>
                </c:pt>
                <c:pt idx="108">
                  <c:v>222</c:v>
                </c:pt>
                <c:pt idx="109">
                  <c:v>223</c:v>
                </c:pt>
                <c:pt idx="110">
                  <c:v>254</c:v>
                </c:pt>
                <c:pt idx="111">
                  <c:v>464</c:v>
                </c:pt>
                <c:pt idx="112">
                  <c:v>1046</c:v>
                </c:pt>
                <c:pt idx="113">
                  <c:v>1038</c:v>
                </c:pt>
                <c:pt idx="114">
                  <c:v>884</c:v>
                </c:pt>
                <c:pt idx="115">
                  <c:v>696</c:v>
                </c:pt>
                <c:pt idx="116">
                  <c:v>706</c:v>
                </c:pt>
                <c:pt idx="117">
                  <c:v>712</c:v>
                </c:pt>
                <c:pt idx="118">
                  <c:v>650</c:v>
                </c:pt>
                <c:pt idx="119">
                  <c:v>525</c:v>
                </c:pt>
                <c:pt idx="120">
                  <c:v>387</c:v>
                </c:pt>
                <c:pt idx="121">
                  <c:v>394</c:v>
                </c:pt>
                <c:pt idx="122">
                  <c:v>361</c:v>
                </c:pt>
                <c:pt idx="123">
                  <c:v>396</c:v>
                </c:pt>
                <c:pt idx="124">
                  <c:v>356</c:v>
                </c:pt>
                <c:pt idx="125">
                  <c:v>293</c:v>
                </c:pt>
                <c:pt idx="126">
                  <c:v>285</c:v>
                </c:pt>
                <c:pt idx="127">
                  <c:v>286</c:v>
                </c:pt>
                <c:pt idx="128">
                  <c:v>337</c:v>
                </c:pt>
                <c:pt idx="129">
                  <c:v>349</c:v>
                </c:pt>
                <c:pt idx="130">
                  <c:v>370</c:v>
                </c:pt>
                <c:pt idx="131">
                  <c:v>383</c:v>
                </c:pt>
                <c:pt idx="132">
                  <c:v>477</c:v>
                </c:pt>
                <c:pt idx="133">
                  <c:v>1097</c:v>
                </c:pt>
                <c:pt idx="134">
                  <c:v>721</c:v>
                </c:pt>
                <c:pt idx="135">
                  <c:v>803</c:v>
                </c:pt>
                <c:pt idx="136">
                  <c:v>812</c:v>
                </c:pt>
                <c:pt idx="137">
                  <c:v>709</c:v>
                </c:pt>
                <c:pt idx="138">
                  <c:v>789</c:v>
                </c:pt>
                <c:pt idx="139">
                  <c:v>742</c:v>
                </c:pt>
                <c:pt idx="140">
                  <c:v>668</c:v>
                </c:pt>
                <c:pt idx="141">
                  <c:v>537</c:v>
                </c:pt>
                <c:pt idx="142">
                  <c:v>244</c:v>
                </c:pt>
                <c:pt idx="143">
                  <c:v>243</c:v>
                </c:pt>
                <c:pt idx="144">
                  <c:v>237</c:v>
                </c:pt>
                <c:pt idx="145">
                  <c:v>243</c:v>
                </c:pt>
                <c:pt idx="146">
                  <c:v>239</c:v>
                </c:pt>
                <c:pt idx="147">
                  <c:v>236</c:v>
                </c:pt>
                <c:pt idx="148">
                  <c:v>220</c:v>
                </c:pt>
                <c:pt idx="149">
                  <c:v>216</c:v>
                </c:pt>
                <c:pt idx="150">
                  <c:v>216</c:v>
                </c:pt>
                <c:pt idx="151">
                  <c:v>216</c:v>
                </c:pt>
                <c:pt idx="152">
                  <c:v>194</c:v>
                </c:pt>
                <c:pt idx="153">
                  <c:v>203</c:v>
                </c:pt>
                <c:pt idx="154">
                  <c:v>205</c:v>
                </c:pt>
                <c:pt idx="155">
                  <c:v>207</c:v>
                </c:pt>
                <c:pt idx="156">
                  <c:v>225</c:v>
                </c:pt>
                <c:pt idx="157">
                  <c:v>443</c:v>
                </c:pt>
                <c:pt idx="158">
                  <c:v>681</c:v>
                </c:pt>
                <c:pt idx="159">
                  <c:v>595</c:v>
                </c:pt>
                <c:pt idx="160">
                  <c:v>676</c:v>
                </c:pt>
                <c:pt idx="161">
                  <c:v>598</c:v>
                </c:pt>
                <c:pt idx="162">
                  <c:v>803</c:v>
                </c:pt>
                <c:pt idx="163">
                  <c:v>750</c:v>
                </c:pt>
                <c:pt idx="164">
                  <c:v>606</c:v>
                </c:pt>
                <c:pt idx="165">
                  <c:v>642</c:v>
                </c:pt>
                <c:pt idx="166">
                  <c:v>628</c:v>
                </c:pt>
                <c:pt idx="167">
                  <c:v>669</c:v>
                </c:pt>
                <c:pt idx="168">
                  <c:v>631</c:v>
                </c:pt>
                <c:pt idx="169">
                  <c:v>584</c:v>
                </c:pt>
                <c:pt idx="170">
                  <c:v>561</c:v>
                </c:pt>
                <c:pt idx="171">
                  <c:v>587</c:v>
                </c:pt>
                <c:pt idx="172">
                  <c:v>627</c:v>
                </c:pt>
                <c:pt idx="173">
                  <c:v>574</c:v>
                </c:pt>
                <c:pt idx="174">
                  <c:v>681</c:v>
                </c:pt>
                <c:pt idx="175">
                  <c:v>844</c:v>
                </c:pt>
                <c:pt idx="176">
                  <c:v>696</c:v>
                </c:pt>
                <c:pt idx="177">
                  <c:v>1058</c:v>
                </c:pt>
                <c:pt idx="178">
                  <c:v>1184</c:v>
                </c:pt>
                <c:pt idx="179">
                  <c:v>1282</c:v>
                </c:pt>
                <c:pt idx="180">
                  <c:v>1241</c:v>
                </c:pt>
                <c:pt idx="181">
                  <c:v>1409</c:v>
                </c:pt>
                <c:pt idx="182">
                  <c:v>1781</c:v>
                </c:pt>
                <c:pt idx="183">
                  <c:v>2014</c:v>
                </c:pt>
                <c:pt idx="184">
                  <c:v>1830</c:v>
                </c:pt>
                <c:pt idx="185">
                  <c:v>1566</c:v>
                </c:pt>
                <c:pt idx="186">
                  <c:v>1180</c:v>
                </c:pt>
                <c:pt idx="187">
                  <c:v>723</c:v>
                </c:pt>
                <c:pt idx="188">
                  <c:v>754</c:v>
                </c:pt>
                <c:pt idx="189">
                  <c:v>618</c:v>
                </c:pt>
                <c:pt idx="190">
                  <c:v>287</c:v>
                </c:pt>
                <c:pt idx="191">
                  <c:v>284</c:v>
                </c:pt>
                <c:pt idx="192">
                  <c:v>283</c:v>
                </c:pt>
                <c:pt idx="193">
                  <c:v>283</c:v>
                </c:pt>
                <c:pt idx="194">
                  <c:v>260</c:v>
                </c:pt>
                <c:pt idx="195">
                  <c:v>257</c:v>
                </c:pt>
                <c:pt idx="196">
                  <c:v>247</c:v>
                </c:pt>
                <c:pt idx="197">
                  <c:v>238</c:v>
                </c:pt>
                <c:pt idx="198">
                  <c:v>240</c:v>
                </c:pt>
                <c:pt idx="199">
                  <c:v>247</c:v>
                </c:pt>
                <c:pt idx="200">
                  <c:v>247</c:v>
                </c:pt>
                <c:pt idx="201">
                  <c:v>245</c:v>
                </c:pt>
                <c:pt idx="202">
                  <c:v>244</c:v>
                </c:pt>
                <c:pt idx="203">
                  <c:v>245</c:v>
                </c:pt>
                <c:pt idx="204">
                  <c:v>265</c:v>
                </c:pt>
                <c:pt idx="205">
                  <c:v>305</c:v>
                </c:pt>
                <c:pt idx="206">
                  <c:v>857</c:v>
                </c:pt>
                <c:pt idx="207">
                  <c:v>1108</c:v>
                </c:pt>
                <c:pt idx="208">
                  <c:v>910</c:v>
                </c:pt>
                <c:pt idx="209">
                  <c:v>1007</c:v>
                </c:pt>
                <c:pt idx="210">
                  <c:v>1271</c:v>
                </c:pt>
                <c:pt idx="211">
                  <c:v>1460</c:v>
                </c:pt>
                <c:pt idx="212">
                  <c:v>1289</c:v>
                </c:pt>
                <c:pt idx="213">
                  <c:v>1191</c:v>
                </c:pt>
                <c:pt idx="214">
                  <c:v>1288</c:v>
                </c:pt>
                <c:pt idx="215">
                  <c:v>1660</c:v>
                </c:pt>
                <c:pt idx="216">
                  <c:v>1726</c:v>
                </c:pt>
                <c:pt idx="217">
                  <c:v>1182</c:v>
                </c:pt>
                <c:pt idx="218">
                  <c:v>907</c:v>
                </c:pt>
                <c:pt idx="219">
                  <c:v>819</c:v>
                </c:pt>
                <c:pt idx="220">
                  <c:v>1553</c:v>
                </c:pt>
                <c:pt idx="221">
                  <c:v>1959</c:v>
                </c:pt>
                <c:pt idx="222">
                  <c:v>1654</c:v>
                </c:pt>
                <c:pt idx="223">
                  <c:v>1295</c:v>
                </c:pt>
                <c:pt idx="224">
                  <c:v>1437</c:v>
                </c:pt>
                <c:pt idx="225">
                  <c:v>1605</c:v>
                </c:pt>
                <c:pt idx="226">
                  <c:v>1492</c:v>
                </c:pt>
                <c:pt idx="227">
                  <c:v>1498</c:v>
                </c:pt>
                <c:pt idx="228">
                  <c:v>1554</c:v>
                </c:pt>
                <c:pt idx="229">
                  <c:v>1348</c:v>
                </c:pt>
                <c:pt idx="230">
                  <c:v>1384</c:v>
                </c:pt>
                <c:pt idx="231">
                  <c:v>1859</c:v>
                </c:pt>
                <c:pt idx="232">
                  <c:v>1903</c:v>
                </c:pt>
                <c:pt idx="233">
                  <c:v>1044</c:v>
                </c:pt>
                <c:pt idx="234">
                  <c:v>912</c:v>
                </c:pt>
                <c:pt idx="235">
                  <c:v>857</c:v>
                </c:pt>
                <c:pt idx="236">
                  <c:v>836</c:v>
                </c:pt>
                <c:pt idx="237">
                  <c:v>506</c:v>
                </c:pt>
                <c:pt idx="238">
                  <c:v>326</c:v>
                </c:pt>
                <c:pt idx="239">
                  <c:v>326</c:v>
                </c:pt>
                <c:pt idx="240">
                  <c:v>326</c:v>
                </c:pt>
                <c:pt idx="241">
                  <c:v>324</c:v>
                </c:pt>
                <c:pt idx="242">
                  <c:v>292</c:v>
                </c:pt>
                <c:pt idx="243">
                  <c:v>290</c:v>
                </c:pt>
                <c:pt idx="244">
                  <c:v>272</c:v>
                </c:pt>
                <c:pt idx="245">
                  <c:v>272</c:v>
                </c:pt>
                <c:pt idx="246">
                  <c:v>270</c:v>
                </c:pt>
                <c:pt idx="247">
                  <c:v>259</c:v>
                </c:pt>
                <c:pt idx="248">
                  <c:v>256</c:v>
                </c:pt>
                <c:pt idx="249">
                  <c:v>255</c:v>
                </c:pt>
                <c:pt idx="250">
                  <c:v>261</c:v>
                </c:pt>
                <c:pt idx="251">
                  <c:v>261</c:v>
                </c:pt>
                <c:pt idx="252">
                  <c:v>261</c:v>
                </c:pt>
                <c:pt idx="253">
                  <c:v>277</c:v>
                </c:pt>
                <c:pt idx="254">
                  <c:v>500</c:v>
                </c:pt>
                <c:pt idx="255">
                  <c:v>626</c:v>
                </c:pt>
                <c:pt idx="256">
                  <c:v>657</c:v>
                </c:pt>
                <c:pt idx="257">
                  <c:v>656</c:v>
                </c:pt>
                <c:pt idx="258">
                  <c:v>694</c:v>
                </c:pt>
                <c:pt idx="259">
                  <c:v>689</c:v>
                </c:pt>
                <c:pt idx="260">
                  <c:v>698</c:v>
                </c:pt>
                <c:pt idx="261">
                  <c:v>698</c:v>
                </c:pt>
                <c:pt idx="262">
                  <c:v>680</c:v>
                </c:pt>
                <c:pt idx="263">
                  <c:v>681</c:v>
                </c:pt>
                <c:pt idx="264">
                  <c:v>696</c:v>
                </c:pt>
                <c:pt idx="265">
                  <c:v>734</c:v>
                </c:pt>
                <c:pt idx="266">
                  <c:v>755</c:v>
                </c:pt>
                <c:pt idx="267">
                  <c:v>628</c:v>
                </c:pt>
                <c:pt idx="268">
                  <c:v>633</c:v>
                </c:pt>
                <c:pt idx="269" formatCode="0">
                  <c:v>672.6</c:v>
                </c:pt>
                <c:pt idx="270" formatCode="0">
                  <c:v>712.2</c:v>
                </c:pt>
                <c:pt idx="271" formatCode="0">
                  <c:v>751.8</c:v>
                </c:pt>
                <c:pt idx="272" formatCode="0">
                  <c:v>791.4</c:v>
                </c:pt>
                <c:pt idx="273">
                  <c:v>831</c:v>
                </c:pt>
                <c:pt idx="274">
                  <c:v>1051</c:v>
                </c:pt>
                <c:pt idx="275">
                  <c:v>1279</c:v>
                </c:pt>
                <c:pt idx="276">
                  <c:v>1163</c:v>
                </c:pt>
                <c:pt idx="277">
                  <c:v>1237</c:v>
                </c:pt>
                <c:pt idx="278">
                  <c:v>1739</c:v>
                </c:pt>
                <c:pt idx="279">
                  <c:v>2264</c:v>
                </c:pt>
                <c:pt idx="280">
                  <c:v>1662</c:v>
                </c:pt>
                <c:pt idx="281">
                  <c:v>1332</c:v>
                </c:pt>
                <c:pt idx="282">
                  <c:v>1035</c:v>
                </c:pt>
                <c:pt idx="283">
                  <c:v>780</c:v>
                </c:pt>
                <c:pt idx="284">
                  <c:v>745</c:v>
                </c:pt>
                <c:pt idx="285">
                  <c:v>533</c:v>
                </c:pt>
                <c:pt idx="286">
                  <c:v>237</c:v>
                </c:pt>
                <c:pt idx="287">
                  <c:v>214</c:v>
                </c:pt>
                <c:pt idx="288">
                  <c:v>209</c:v>
                </c:pt>
                <c:pt idx="289">
                  <c:v>210</c:v>
                </c:pt>
                <c:pt idx="290">
                  <c:v>209</c:v>
                </c:pt>
                <c:pt idx="291">
                  <c:v>207</c:v>
                </c:pt>
                <c:pt idx="292">
                  <c:v>186</c:v>
                </c:pt>
                <c:pt idx="293">
                  <c:v>165</c:v>
                </c:pt>
                <c:pt idx="294">
                  <c:v>162</c:v>
                </c:pt>
                <c:pt idx="295">
                  <c:v>161</c:v>
                </c:pt>
                <c:pt idx="296">
                  <c:v>161</c:v>
                </c:pt>
                <c:pt idx="297">
                  <c:v>160</c:v>
                </c:pt>
                <c:pt idx="298">
                  <c:v>161</c:v>
                </c:pt>
                <c:pt idx="299">
                  <c:v>179</c:v>
                </c:pt>
                <c:pt idx="300">
                  <c:v>180</c:v>
                </c:pt>
                <c:pt idx="301">
                  <c:v>262</c:v>
                </c:pt>
                <c:pt idx="302">
                  <c:v>641</c:v>
                </c:pt>
                <c:pt idx="303">
                  <c:v>906</c:v>
                </c:pt>
                <c:pt idx="304">
                  <c:v>1046</c:v>
                </c:pt>
                <c:pt idx="305">
                  <c:v>988</c:v>
                </c:pt>
                <c:pt idx="306">
                  <c:v>1057</c:v>
                </c:pt>
                <c:pt idx="307">
                  <c:v>1023</c:v>
                </c:pt>
                <c:pt idx="308">
                  <c:v>1127</c:v>
                </c:pt>
                <c:pt idx="309">
                  <c:v>1097</c:v>
                </c:pt>
                <c:pt idx="310">
                  <c:v>974</c:v>
                </c:pt>
                <c:pt idx="311">
                  <c:v>964</c:v>
                </c:pt>
                <c:pt idx="312">
                  <c:v>979</c:v>
                </c:pt>
                <c:pt idx="313">
                  <c:v>935</c:v>
                </c:pt>
                <c:pt idx="314">
                  <c:v>884</c:v>
                </c:pt>
                <c:pt idx="315">
                  <c:v>903</c:v>
                </c:pt>
                <c:pt idx="316">
                  <c:v>879</c:v>
                </c:pt>
                <c:pt idx="317">
                  <c:v>812</c:v>
                </c:pt>
                <c:pt idx="318">
                  <c:v>854</c:v>
                </c:pt>
                <c:pt idx="319">
                  <c:v>872</c:v>
                </c:pt>
                <c:pt idx="320">
                  <c:v>949</c:v>
                </c:pt>
                <c:pt idx="321">
                  <c:v>1173</c:v>
                </c:pt>
                <c:pt idx="322">
                  <c:v>1298</c:v>
                </c:pt>
                <c:pt idx="323">
                  <c:v>1612</c:v>
                </c:pt>
                <c:pt idx="324">
                  <c:v>2000</c:v>
                </c:pt>
                <c:pt idx="325">
                  <c:v>2225</c:v>
                </c:pt>
                <c:pt idx="326">
                  <c:v>2314</c:v>
                </c:pt>
                <c:pt idx="327">
                  <c:v>2515</c:v>
                </c:pt>
                <c:pt idx="328">
                  <c:v>2352</c:v>
                </c:pt>
                <c:pt idx="329">
                  <c:v>1581</c:v>
                </c:pt>
                <c:pt idx="330">
                  <c:v>1074</c:v>
                </c:pt>
                <c:pt idx="331">
                  <c:v>932</c:v>
                </c:pt>
                <c:pt idx="332">
                  <c:v>945</c:v>
                </c:pt>
                <c:pt idx="333">
                  <c:v>569</c:v>
                </c:pt>
                <c:pt idx="334">
                  <c:v>224</c:v>
                </c:pt>
                <c:pt idx="335">
                  <c:v>220</c:v>
                </c:pt>
                <c:pt idx="336">
                  <c:v>216</c:v>
                </c:pt>
                <c:pt idx="337">
                  <c:v>201</c:v>
                </c:pt>
                <c:pt idx="338">
                  <c:v>168</c:v>
                </c:pt>
                <c:pt idx="339">
                  <c:v>164</c:v>
                </c:pt>
                <c:pt idx="340">
                  <c:v>156</c:v>
                </c:pt>
                <c:pt idx="341">
                  <c:v>154</c:v>
                </c:pt>
                <c:pt idx="342">
                  <c:v>153</c:v>
                </c:pt>
                <c:pt idx="343">
                  <c:v>147</c:v>
                </c:pt>
                <c:pt idx="344">
                  <c:v>137</c:v>
                </c:pt>
                <c:pt idx="345">
                  <c:v>138</c:v>
                </c:pt>
                <c:pt idx="346">
                  <c:v>158</c:v>
                </c:pt>
                <c:pt idx="347">
                  <c:v>158</c:v>
                </c:pt>
                <c:pt idx="348">
                  <c:v>157</c:v>
                </c:pt>
                <c:pt idx="349">
                  <c:v>417</c:v>
                </c:pt>
                <c:pt idx="350">
                  <c:v>726</c:v>
                </c:pt>
                <c:pt idx="351">
                  <c:v>762</c:v>
                </c:pt>
                <c:pt idx="352">
                  <c:v>1013</c:v>
                </c:pt>
                <c:pt idx="353">
                  <c:v>872</c:v>
                </c:pt>
                <c:pt idx="354">
                  <c:v>948</c:v>
                </c:pt>
                <c:pt idx="355">
                  <c:v>945</c:v>
                </c:pt>
                <c:pt idx="356">
                  <c:v>841</c:v>
                </c:pt>
                <c:pt idx="357">
                  <c:v>836</c:v>
                </c:pt>
                <c:pt idx="358">
                  <c:v>726</c:v>
                </c:pt>
                <c:pt idx="359">
                  <c:v>696</c:v>
                </c:pt>
                <c:pt idx="360">
                  <c:v>680</c:v>
                </c:pt>
                <c:pt idx="361">
                  <c:v>634</c:v>
                </c:pt>
                <c:pt idx="362">
                  <c:v>700</c:v>
                </c:pt>
                <c:pt idx="363">
                  <c:v>661</c:v>
                </c:pt>
                <c:pt idx="364">
                  <c:v>562</c:v>
                </c:pt>
                <c:pt idx="365">
                  <c:v>580</c:v>
                </c:pt>
                <c:pt idx="366">
                  <c:v>608</c:v>
                </c:pt>
                <c:pt idx="367">
                  <c:v>706</c:v>
                </c:pt>
                <c:pt idx="368">
                  <c:v>583</c:v>
                </c:pt>
                <c:pt idx="369">
                  <c:v>635</c:v>
                </c:pt>
                <c:pt idx="370">
                  <c:v>695</c:v>
                </c:pt>
                <c:pt idx="371">
                  <c:v>713</c:v>
                </c:pt>
                <c:pt idx="372">
                  <c:v>779</c:v>
                </c:pt>
                <c:pt idx="373">
                  <c:v>760</c:v>
                </c:pt>
                <c:pt idx="374">
                  <c:v>733</c:v>
                </c:pt>
                <c:pt idx="375">
                  <c:v>807</c:v>
                </c:pt>
                <c:pt idx="376">
                  <c:v>968</c:v>
                </c:pt>
                <c:pt idx="377">
                  <c:v>686</c:v>
                </c:pt>
                <c:pt idx="378">
                  <c:v>562</c:v>
                </c:pt>
                <c:pt idx="379">
                  <c:v>467</c:v>
                </c:pt>
                <c:pt idx="380">
                  <c:v>214</c:v>
                </c:pt>
                <c:pt idx="381">
                  <c:v>201</c:v>
                </c:pt>
                <c:pt idx="382">
                  <c:v>192</c:v>
                </c:pt>
                <c:pt idx="383">
                  <c:v>189</c:v>
                </c:pt>
                <c:pt idx="384">
                  <c:v>188</c:v>
                </c:pt>
                <c:pt idx="385">
                  <c:v>183</c:v>
                </c:pt>
                <c:pt idx="386">
                  <c:v>146</c:v>
                </c:pt>
                <c:pt idx="387">
                  <c:v>145</c:v>
                </c:pt>
                <c:pt idx="388">
                  <c:v>145</c:v>
                </c:pt>
                <c:pt idx="389">
                  <c:v>144</c:v>
                </c:pt>
                <c:pt idx="390">
                  <c:v>143</c:v>
                </c:pt>
                <c:pt idx="391">
                  <c:v>143</c:v>
                </c:pt>
                <c:pt idx="392">
                  <c:v>143</c:v>
                </c:pt>
                <c:pt idx="393">
                  <c:v>143</c:v>
                </c:pt>
                <c:pt idx="394">
                  <c:v>142</c:v>
                </c:pt>
                <c:pt idx="395">
                  <c:v>146</c:v>
                </c:pt>
                <c:pt idx="396">
                  <c:v>166</c:v>
                </c:pt>
                <c:pt idx="397">
                  <c:v>169</c:v>
                </c:pt>
                <c:pt idx="398">
                  <c:v>231</c:v>
                </c:pt>
                <c:pt idx="399">
                  <c:v>444</c:v>
                </c:pt>
                <c:pt idx="400">
                  <c:v>593</c:v>
                </c:pt>
                <c:pt idx="401">
                  <c:v>696</c:v>
                </c:pt>
                <c:pt idx="402">
                  <c:v>681</c:v>
                </c:pt>
                <c:pt idx="403">
                  <c:v>642</c:v>
                </c:pt>
                <c:pt idx="404">
                  <c:v>648</c:v>
                </c:pt>
                <c:pt idx="405">
                  <c:v>644</c:v>
                </c:pt>
                <c:pt idx="406">
                  <c:v>628</c:v>
                </c:pt>
                <c:pt idx="407">
                  <c:v>606</c:v>
                </c:pt>
                <c:pt idx="408">
                  <c:v>622</c:v>
                </c:pt>
                <c:pt idx="409">
                  <c:v>579</c:v>
                </c:pt>
                <c:pt idx="410">
                  <c:v>556</c:v>
                </c:pt>
                <c:pt idx="411">
                  <c:v>552</c:v>
                </c:pt>
                <c:pt idx="412">
                  <c:v>564</c:v>
                </c:pt>
                <c:pt idx="413">
                  <c:v>581</c:v>
                </c:pt>
                <c:pt idx="414">
                  <c:v>616</c:v>
                </c:pt>
                <c:pt idx="415">
                  <c:v>656</c:v>
                </c:pt>
                <c:pt idx="416">
                  <c:v>656</c:v>
                </c:pt>
                <c:pt idx="417">
                  <c:v>584</c:v>
                </c:pt>
                <c:pt idx="418">
                  <c:v>627</c:v>
                </c:pt>
                <c:pt idx="419">
                  <c:v>632</c:v>
                </c:pt>
                <c:pt idx="420">
                  <c:v>778</c:v>
                </c:pt>
                <c:pt idx="421">
                  <c:v>850</c:v>
                </c:pt>
                <c:pt idx="422">
                  <c:v>1398</c:v>
                </c:pt>
                <c:pt idx="423">
                  <c:v>2104</c:v>
                </c:pt>
                <c:pt idx="424">
                  <c:v>2042</c:v>
                </c:pt>
                <c:pt idx="425">
                  <c:v>965</c:v>
                </c:pt>
                <c:pt idx="426">
                  <c:v>631</c:v>
                </c:pt>
                <c:pt idx="427">
                  <c:v>470</c:v>
                </c:pt>
                <c:pt idx="428">
                  <c:v>193</c:v>
                </c:pt>
                <c:pt idx="429">
                  <c:v>188</c:v>
                </c:pt>
                <c:pt idx="430">
                  <c:v>187</c:v>
                </c:pt>
                <c:pt idx="431">
                  <c:v>184</c:v>
                </c:pt>
                <c:pt idx="432">
                  <c:v>183</c:v>
                </c:pt>
                <c:pt idx="433">
                  <c:v>183</c:v>
                </c:pt>
                <c:pt idx="434">
                  <c:v>183</c:v>
                </c:pt>
                <c:pt idx="435">
                  <c:v>183</c:v>
                </c:pt>
                <c:pt idx="436">
                  <c:v>180</c:v>
                </c:pt>
                <c:pt idx="437">
                  <c:v>141</c:v>
                </c:pt>
                <c:pt idx="438">
                  <c:v>141</c:v>
                </c:pt>
                <c:pt idx="439">
                  <c:v>142</c:v>
                </c:pt>
                <c:pt idx="440">
                  <c:v>142</c:v>
                </c:pt>
                <c:pt idx="441">
                  <c:v>142</c:v>
                </c:pt>
                <c:pt idx="442">
                  <c:v>142</c:v>
                </c:pt>
                <c:pt idx="443">
                  <c:v>142</c:v>
                </c:pt>
                <c:pt idx="444">
                  <c:v>142</c:v>
                </c:pt>
                <c:pt idx="445">
                  <c:v>168</c:v>
                </c:pt>
                <c:pt idx="446">
                  <c:v>201</c:v>
                </c:pt>
                <c:pt idx="447">
                  <c:v>203</c:v>
                </c:pt>
                <c:pt idx="448">
                  <c:v>250</c:v>
                </c:pt>
                <c:pt idx="449">
                  <c:v>429</c:v>
                </c:pt>
                <c:pt idx="450">
                  <c:v>638</c:v>
                </c:pt>
                <c:pt idx="451">
                  <c:v>630</c:v>
                </c:pt>
                <c:pt idx="452">
                  <c:v>640</c:v>
                </c:pt>
                <c:pt idx="453">
                  <c:v>645</c:v>
                </c:pt>
                <c:pt idx="454">
                  <c:v>677</c:v>
                </c:pt>
                <c:pt idx="455">
                  <c:v>656</c:v>
                </c:pt>
                <c:pt idx="456">
                  <c:v>618</c:v>
                </c:pt>
                <c:pt idx="457">
                  <c:v>609</c:v>
                </c:pt>
                <c:pt idx="458">
                  <c:v>564</c:v>
                </c:pt>
                <c:pt idx="459">
                  <c:v>554</c:v>
                </c:pt>
                <c:pt idx="460">
                  <c:v>575</c:v>
                </c:pt>
                <c:pt idx="461">
                  <c:v>583</c:v>
                </c:pt>
                <c:pt idx="462">
                  <c:v>603</c:v>
                </c:pt>
                <c:pt idx="463">
                  <c:v>589</c:v>
                </c:pt>
                <c:pt idx="464">
                  <c:v>646</c:v>
                </c:pt>
                <c:pt idx="465">
                  <c:v>652</c:v>
                </c:pt>
                <c:pt idx="466">
                  <c:v>639</c:v>
                </c:pt>
                <c:pt idx="467">
                  <c:v>734</c:v>
                </c:pt>
                <c:pt idx="468">
                  <c:v>763</c:v>
                </c:pt>
                <c:pt idx="469">
                  <c:v>866</c:v>
                </c:pt>
                <c:pt idx="470">
                  <c:v>1409</c:v>
                </c:pt>
                <c:pt idx="471">
                  <c:v>1785</c:v>
                </c:pt>
                <c:pt idx="472">
                  <c:v>1327</c:v>
                </c:pt>
                <c:pt idx="473">
                  <c:v>932</c:v>
                </c:pt>
                <c:pt idx="474">
                  <c:v>675</c:v>
                </c:pt>
                <c:pt idx="475">
                  <c:v>437</c:v>
                </c:pt>
                <c:pt idx="476">
                  <c:v>284</c:v>
                </c:pt>
                <c:pt idx="477">
                  <c:v>279</c:v>
                </c:pt>
                <c:pt idx="478">
                  <c:v>213</c:v>
                </c:pt>
                <c:pt idx="479">
                  <c:v>203</c:v>
                </c:pt>
              </c:numCache>
            </c:numRef>
          </c:val>
        </c:ser>
        <c:ser>
          <c:idx val="14"/>
          <c:order val="4"/>
          <c:tx>
            <c:strRef>
              <c:f>HH_data!$R$5</c:f>
              <c:strCache>
                <c:ptCount val="1"/>
                <c:pt idx="0">
                  <c:v>Inter-conectors</c:v>
                </c:pt>
              </c:strCache>
            </c:strRef>
          </c:tx>
          <c:spPr>
            <a:solidFill>
              <a:srgbClr val="D60093"/>
            </a:solidFill>
            <a:ln w="25400">
              <a:noFill/>
            </a:ln>
          </c:spPr>
          <c:cat>
            <c:strRef>
              <c:f>HH_data!$C$6:$C$485</c:f>
              <c:strCache>
                <c:ptCount val="457"/>
                <c:pt idx="24">
                  <c:v>09-Sep</c:v>
                </c:pt>
                <c:pt idx="72">
                  <c:v>10-Sep</c:v>
                </c:pt>
                <c:pt idx="120">
                  <c:v>11-Sep</c:v>
                </c:pt>
                <c:pt idx="168">
                  <c:v>12-Sep</c:v>
                </c:pt>
                <c:pt idx="216">
                  <c:v>13-Sep</c:v>
                </c:pt>
                <c:pt idx="264">
                  <c:v>14-Sep</c:v>
                </c:pt>
                <c:pt idx="312">
                  <c:v>15-Sep</c:v>
                </c:pt>
                <c:pt idx="360">
                  <c:v>16-Sep</c:v>
                </c:pt>
                <c:pt idx="408">
                  <c:v>17-Sep</c:v>
                </c:pt>
                <c:pt idx="456">
                  <c:v>18-Sep</c:v>
                </c:pt>
              </c:strCache>
            </c:strRef>
          </c:cat>
          <c:val>
            <c:numRef>
              <c:f>HH_data!$R$6:$R$485</c:f>
              <c:numCache>
                <c:formatCode>General</c:formatCode>
                <c:ptCount val="480"/>
                <c:pt idx="0">
                  <c:v>2408</c:v>
                </c:pt>
                <c:pt idx="1">
                  <c:v>2416</c:v>
                </c:pt>
                <c:pt idx="2">
                  <c:v>1890</c:v>
                </c:pt>
                <c:pt idx="3">
                  <c:v>1882</c:v>
                </c:pt>
                <c:pt idx="4">
                  <c:v>1510</c:v>
                </c:pt>
                <c:pt idx="5">
                  <c:v>1490</c:v>
                </c:pt>
                <c:pt idx="6">
                  <c:v>1150</c:v>
                </c:pt>
                <c:pt idx="7">
                  <c:v>1152</c:v>
                </c:pt>
                <c:pt idx="8">
                  <c:v>1016</c:v>
                </c:pt>
                <c:pt idx="9">
                  <c:v>1020</c:v>
                </c:pt>
                <c:pt idx="10">
                  <c:v>774</c:v>
                </c:pt>
                <c:pt idx="11">
                  <c:v>794</c:v>
                </c:pt>
                <c:pt idx="12">
                  <c:v>932</c:v>
                </c:pt>
                <c:pt idx="13">
                  <c:v>950</c:v>
                </c:pt>
                <c:pt idx="14">
                  <c:v>1494</c:v>
                </c:pt>
                <c:pt idx="15">
                  <c:v>1506</c:v>
                </c:pt>
                <c:pt idx="16">
                  <c:v>2178</c:v>
                </c:pt>
                <c:pt idx="17">
                  <c:v>2192</c:v>
                </c:pt>
                <c:pt idx="18">
                  <c:v>2106</c:v>
                </c:pt>
                <c:pt idx="19">
                  <c:v>2116</c:v>
                </c:pt>
                <c:pt idx="20">
                  <c:v>980</c:v>
                </c:pt>
                <c:pt idx="21">
                  <c:v>978</c:v>
                </c:pt>
                <c:pt idx="22">
                  <c:v>726</c:v>
                </c:pt>
                <c:pt idx="23">
                  <c:v>720</c:v>
                </c:pt>
                <c:pt idx="24">
                  <c:v>466</c:v>
                </c:pt>
                <c:pt idx="25">
                  <c:v>460</c:v>
                </c:pt>
                <c:pt idx="26">
                  <c:v>456</c:v>
                </c:pt>
                <c:pt idx="27">
                  <c:v>452</c:v>
                </c:pt>
                <c:pt idx="28">
                  <c:v>446</c:v>
                </c:pt>
                <c:pt idx="29">
                  <c:v>416</c:v>
                </c:pt>
                <c:pt idx="30">
                  <c:v>428</c:v>
                </c:pt>
                <c:pt idx="31">
                  <c:v>460</c:v>
                </c:pt>
                <c:pt idx="32">
                  <c:v>426</c:v>
                </c:pt>
                <c:pt idx="33">
                  <c:v>420</c:v>
                </c:pt>
                <c:pt idx="34">
                  <c:v>494</c:v>
                </c:pt>
                <c:pt idx="35">
                  <c:v>480</c:v>
                </c:pt>
                <c:pt idx="36">
                  <c:v>518</c:v>
                </c:pt>
                <c:pt idx="37">
                  <c:v>512</c:v>
                </c:pt>
                <c:pt idx="38">
                  <c:v>748</c:v>
                </c:pt>
                <c:pt idx="39">
                  <c:v>790</c:v>
                </c:pt>
                <c:pt idx="40">
                  <c:v>432</c:v>
                </c:pt>
                <c:pt idx="41">
                  <c:v>470</c:v>
                </c:pt>
                <c:pt idx="42">
                  <c:v>1014</c:v>
                </c:pt>
                <c:pt idx="43">
                  <c:v>988</c:v>
                </c:pt>
                <c:pt idx="44">
                  <c:v>956</c:v>
                </c:pt>
                <c:pt idx="45">
                  <c:v>942</c:v>
                </c:pt>
                <c:pt idx="46">
                  <c:v>1702</c:v>
                </c:pt>
                <c:pt idx="47">
                  <c:v>2270</c:v>
                </c:pt>
                <c:pt idx="48">
                  <c:v>2122</c:v>
                </c:pt>
                <c:pt idx="49">
                  <c:v>2110</c:v>
                </c:pt>
                <c:pt idx="50">
                  <c:v>2006</c:v>
                </c:pt>
                <c:pt idx="51">
                  <c:v>2000</c:v>
                </c:pt>
                <c:pt idx="52">
                  <c:v>1968</c:v>
                </c:pt>
                <c:pt idx="53">
                  <c:v>1966</c:v>
                </c:pt>
                <c:pt idx="54">
                  <c:v>2022</c:v>
                </c:pt>
                <c:pt idx="55">
                  <c:v>2022</c:v>
                </c:pt>
                <c:pt idx="56">
                  <c:v>2256</c:v>
                </c:pt>
                <c:pt idx="57">
                  <c:v>2264</c:v>
                </c:pt>
                <c:pt idx="58">
                  <c:v>1888</c:v>
                </c:pt>
                <c:pt idx="59">
                  <c:v>1874</c:v>
                </c:pt>
                <c:pt idx="60">
                  <c:v>1978</c:v>
                </c:pt>
                <c:pt idx="61">
                  <c:v>1978</c:v>
                </c:pt>
                <c:pt idx="62">
                  <c:v>776</c:v>
                </c:pt>
                <c:pt idx="63">
                  <c:v>760</c:v>
                </c:pt>
                <c:pt idx="64">
                  <c:v>2902</c:v>
                </c:pt>
                <c:pt idx="65">
                  <c:v>2990</c:v>
                </c:pt>
                <c:pt idx="66">
                  <c:v>3026</c:v>
                </c:pt>
                <c:pt idx="67">
                  <c:v>3008</c:v>
                </c:pt>
                <c:pt idx="68">
                  <c:v>3016</c:v>
                </c:pt>
                <c:pt idx="69">
                  <c:v>2994</c:v>
                </c:pt>
                <c:pt idx="70">
                  <c:v>2996</c:v>
                </c:pt>
                <c:pt idx="71">
                  <c:v>3012</c:v>
                </c:pt>
                <c:pt idx="72">
                  <c:v>2976</c:v>
                </c:pt>
                <c:pt idx="73">
                  <c:v>2988</c:v>
                </c:pt>
                <c:pt idx="74">
                  <c:v>3004</c:v>
                </c:pt>
                <c:pt idx="75">
                  <c:v>2994</c:v>
                </c:pt>
                <c:pt idx="76">
                  <c:v>2924</c:v>
                </c:pt>
                <c:pt idx="77">
                  <c:v>2924</c:v>
                </c:pt>
                <c:pt idx="78">
                  <c:v>2860</c:v>
                </c:pt>
                <c:pt idx="79">
                  <c:v>2852</c:v>
                </c:pt>
                <c:pt idx="80">
                  <c:v>2934</c:v>
                </c:pt>
                <c:pt idx="81">
                  <c:v>2936</c:v>
                </c:pt>
                <c:pt idx="82">
                  <c:v>3000</c:v>
                </c:pt>
                <c:pt idx="83">
                  <c:v>3018</c:v>
                </c:pt>
                <c:pt idx="84">
                  <c:v>3032</c:v>
                </c:pt>
                <c:pt idx="85">
                  <c:v>3000</c:v>
                </c:pt>
                <c:pt idx="86">
                  <c:v>3006</c:v>
                </c:pt>
                <c:pt idx="87">
                  <c:v>2980</c:v>
                </c:pt>
                <c:pt idx="88">
                  <c:v>2984</c:v>
                </c:pt>
                <c:pt idx="89">
                  <c:v>2956</c:v>
                </c:pt>
                <c:pt idx="90">
                  <c:v>2642</c:v>
                </c:pt>
                <c:pt idx="91">
                  <c:v>2632</c:v>
                </c:pt>
                <c:pt idx="92">
                  <c:v>1874</c:v>
                </c:pt>
                <c:pt idx="93">
                  <c:v>1850</c:v>
                </c:pt>
                <c:pt idx="94">
                  <c:v>2288</c:v>
                </c:pt>
                <c:pt idx="95">
                  <c:v>2266</c:v>
                </c:pt>
                <c:pt idx="96">
                  <c:v>1816</c:v>
                </c:pt>
                <c:pt idx="97">
                  <c:v>1816</c:v>
                </c:pt>
                <c:pt idx="98">
                  <c:v>1816</c:v>
                </c:pt>
                <c:pt idx="99">
                  <c:v>1856</c:v>
                </c:pt>
                <c:pt idx="100">
                  <c:v>1368</c:v>
                </c:pt>
                <c:pt idx="101">
                  <c:v>1372</c:v>
                </c:pt>
                <c:pt idx="102">
                  <c:v>780</c:v>
                </c:pt>
                <c:pt idx="103">
                  <c:v>776</c:v>
                </c:pt>
                <c:pt idx="104">
                  <c:v>786</c:v>
                </c:pt>
                <c:pt idx="105">
                  <c:v>780</c:v>
                </c:pt>
                <c:pt idx="106">
                  <c:v>1124</c:v>
                </c:pt>
                <c:pt idx="107">
                  <c:v>1118</c:v>
                </c:pt>
                <c:pt idx="108">
                  <c:v>1370</c:v>
                </c:pt>
                <c:pt idx="109">
                  <c:v>1346</c:v>
                </c:pt>
                <c:pt idx="110">
                  <c:v>1826</c:v>
                </c:pt>
                <c:pt idx="111">
                  <c:v>1832</c:v>
                </c:pt>
                <c:pt idx="112">
                  <c:v>2042</c:v>
                </c:pt>
                <c:pt idx="113">
                  <c:v>2032</c:v>
                </c:pt>
                <c:pt idx="114">
                  <c:v>2816</c:v>
                </c:pt>
                <c:pt idx="115">
                  <c:v>2798</c:v>
                </c:pt>
                <c:pt idx="116">
                  <c:v>2808</c:v>
                </c:pt>
                <c:pt idx="117">
                  <c:v>2842</c:v>
                </c:pt>
                <c:pt idx="118">
                  <c:v>2846</c:v>
                </c:pt>
                <c:pt idx="119">
                  <c:v>2846</c:v>
                </c:pt>
                <c:pt idx="120">
                  <c:v>2844</c:v>
                </c:pt>
                <c:pt idx="121">
                  <c:v>2848</c:v>
                </c:pt>
                <c:pt idx="122">
                  <c:v>1922</c:v>
                </c:pt>
                <c:pt idx="123">
                  <c:v>1910</c:v>
                </c:pt>
                <c:pt idx="124">
                  <c:v>1718</c:v>
                </c:pt>
                <c:pt idx="125">
                  <c:v>1708</c:v>
                </c:pt>
                <c:pt idx="126">
                  <c:v>1358</c:v>
                </c:pt>
                <c:pt idx="127">
                  <c:v>1346</c:v>
                </c:pt>
                <c:pt idx="128">
                  <c:v>1572</c:v>
                </c:pt>
                <c:pt idx="129">
                  <c:v>1570</c:v>
                </c:pt>
                <c:pt idx="130">
                  <c:v>2004</c:v>
                </c:pt>
                <c:pt idx="131">
                  <c:v>2010</c:v>
                </c:pt>
                <c:pt idx="132">
                  <c:v>2246</c:v>
                </c:pt>
                <c:pt idx="133">
                  <c:v>2160</c:v>
                </c:pt>
                <c:pt idx="134">
                  <c:v>2834</c:v>
                </c:pt>
                <c:pt idx="135">
                  <c:v>2858</c:v>
                </c:pt>
                <c:pt idx="136">
                  <c:v>2896</c:v>
                </c:pt>
                <c:pt idx="137">
                  <c:v>2868</c:v>
                </c:pt>
                <c:pt idx="138">
                  <c:v>2038</c:v>
                </c:pt>
                <c:pt idx="139">
                  <c:v>2082</c:v>
                </c:pt>
                <c:pt idx="140">
                  <c:v>828</c:v>
                </c:pt>
                <c:pt idx="141">
                  <c:v>828</c:v>
                </c:pt>
                <c:pt idx="142">
                  <c:v>858</c:v>
                </c:pt>
                <c:pt idx="143">
                  <c:v>848</c:v>
                </c:pt>
                <c:pt idx="144">
                  <c:v>342</c:v>
                </c:pt>
                <c:pt idx="145">
                  <c:v>322</c:v>
                </c:pt>
                <c:pt idx="146">
                  <c:v>492</c:v>
                </c:pt>
                <c:pt idx="147">
                  <c:v>476</c:v>
                </c:pt>
                <c:pt idx="148">
                  <c:v>590</c:v>
                </c:pt>
                <c:pt idx="149">
                  <c:v>636</c:v>
                </c:pt>
                <c:pt idx="150">
                  <c:v>56</c:v>
                </c:pt>
                <c:pt idx="151">
                  <c:v>54</c:v>
                </c:pt>
                <c:pt idx="152">
                  <c:v>74</c:v>
                </c:pt>
                <c:pt idx="153">
                  <c:v>74</c:v>
                </c:pt>
                <c:pt idx="154">
                  <c:v>128</c:v>
                </c:pt>
                <c:pt idx="155">
                  <c:v>136</c:v>
                </c:pt>
                <c:pt idx="156">
                  <c:v>648</c:v>
                </c:pt>
                <c:pt idx="157">
                  <c:v>682</c:v>
                </c:pt>
                <c:pt idx="158">
                  <c:v>326</c:v>
                </c:pt>
                <c:pt idx="159">
                  <c:v>312</c:v>
                </c:pt>
                <c:pt idx="160">
                  <c:v>652</c:v>
                </c:pt>
                <c:pt idx="161">
                  <c:v>614</c:v>
                </c:pt>
                <c:pt idx="162">
                  <c:v>290</c:v>
                </c:pt>
                <c:pt idx="163">
                  <c:v>260</c:v>
                </c:pt>
                <c:pt idx="164">
                  <c:v>194</c:v>
                </c:pt>
                <c:pt idx="165">
                  <c:v>226</c:v>
                </c:pt>
                <c:pt idx="166">
                  <c:v>0</c:v>
                </c:pt>
                <c:pt idx="167">
                  <c:v>0</c:v>
                </c:pt>
                <c:pt idx="168">
                  <c:v>316</c:v>
                </c:pt>
                <c:pt idx="169">
                  <c:v>364</c:v>
                </c:pt>
                <c:pt idx="170">
                  <c:v>724</c:v>
                </c:pt>
                <c:pt idx="171">
                  <c:v>720</c:v>
                </c:pt>
                <c:pt idx="172">
                  <c:v>810</c:v>
                </c:pt>
                <c:pt idx="173">
                  <c:v>808</c:v>
                </c:pt>
                <c:pt idx="174">
                  <c:v>1068</c:v>
                </c:pt>
                <c:pt idx="175">
                  <c:v>948</c:v>
                </c:pt>
                <c:pt idx="176">
                  <c:v>2088</c:v>
                </c:pt>
                <c:pt idx="177">
                  <c:v>2122</c:v>
                </c:pt>
                <c:pt idx="178">
                  <c:v>2938</c:v>
                </c:pt>
                <c:pt idx="179">
                  <c:v>3008</c:v>
                </c:pt>
                <c:pt idx="180">
                  <c:v>3016</c:v>
                </c:pt>
                <c:pt idx="181">
                  <c:v>3008</c:v>
                </c:pt>
                <c:pt idx="182">
                  <c:v>2992</c:v>
                </c:pt>
                <c:pt idx="183">
                  <c:v>2996</c:v>
                </c:pt>
                <c:pt idx="184">
                  <c:v>2996</c:v>
                </c:pt>
                <c:pt idx="185">
                  <c:v>2996</c:v>
                </c:pt>
                <c:pt idx="186">
                  <c:v>2902</c:v>
                </c:pt>
                <c:pt idx="187">
                  <c:v>2820</c:v>
                </c:pt>
                <c:pt idx="188">
                  <c:v>1050</c:v>
                </c:pt>
                <c:pt idx="189">
                  <c:v>1000</c:v>
                </c:pt>
                <c:pt idx="190">
                  <c:v>1740</c:v>
                </c:pt>
                <c:pt idx="191">
                  <c:v>1756</c:v>
                </c:pt>
                <c:pt idx="192">
                  <c:v>958</c:v>
                </c:pt>
                <c:pt idx="193">
                  <c:v>950</c:v>
                </c:pt>
                <c:pt idx="194">
                  <c:v>506</c:v>
                </c:pt>
                <c:pt idx="195">
                  <c:v>456</c:v>
                </c:pt>
                <c:pt idx="196">
                  <c:v>0</c:v>
                </c:pt>
                <c:pt idx="197">
                  <c:v>0</c:v>
                </c:pt>
                <c:pt idx="198">
                  <c:v>0</c:v>
                </c:pt>
                <c:pt idx="199">
                  <c:v>0</c:v>
                </c:pt>
                <c:pt idx="200">
                  <c:v>0</c:v>
                </c:pt>
                <c:pt idx="201">
                  <c:v>0</c:v>
                </c:pt>
                <c:pt idx="202">
                  <c:v>0</c:v>
                </c:pt>
                <c:pt idx="203">
                  <c:v>0</c:v>
                </c:pt>
                <c:pt idx="204">
                  <c:v>1674</c:v>
                </c:pt>
                <c:pt idx="205">
                  <c:v>1826</c:v>
                </c:pt>
                <c:pt idx="206">
                  <c:v>1998</c:v>
                </c:pt>
                <c:pt idx="207">
                  <c:v>1994</c:v>
                </c:pt>
                <c:pt idx="208">
                  <c:v>2724</c:v>
                </c:pt>
                <c:pt idx="209">
                  <c:v>2694</c:v>
                </c:pt>
                <c:pt idx="210">
                  <c:v>2856</c:v>
                </c:pt>
                <c:pt idx="211">
                  <c:v>2854</c:v>
                </c:pt>
                <c:pt idx="212">
                  <c:v>2800</c:v>
                </c:pt>
                <c:pt idx="213">
                  <c:v>2790</c:v>
                </c:pt>
                <c:pt idx="214">
                  <c:v>2876</c:v>
                </c:pt>
                <c:pt idx="215">
                  <c:v>2882</c:v>
                </c:pt>
                <c:pt idx="216">
                  <c:v>2818</c:v>
                </c:pt>
                <c:pt idx="217">
                  <c:v>2766</c:v>
                </c:pt>
                <c:pt idx="218">
                  <c:v>2362</c:v>
                </c:pt>
                <c:pt idx="219">
                  <c:v>2354</c:v>
                </c:pt>
                <c:pt idx="220">
                  <c:v>1698</c:v>
                </c:pt>
                <c:pt idx="221">
                  <c:v>1280</c:v>
                </c:pt>
                <c:pt idx="222">
                  <c:v>1414</c:v>
                </c:pt>
                <c:pt idx="223">
                  <c:v>1904</c:v>
                </c:pt>
                <c:pt idx="224">
                  <c:v>2402</c:v>
                </c:pt>
                <c:pt idx="225">
                  <c:v>2422</c:v>
                </c:pt>
                <c:pt idx="226">
                  <c:v>2476</c:v>
                </c:pt>
                <c:pt idx="227">
                  <c:v>2474</c:v>
                </c:pt>
                <c:pt idx="228">
                  <c:v>2484</c:v>
                </c:pt>
                <c:pt idx="229">
                  <c:v>2452</c:v>
                </c:pt>
                <c:pt idx="230">
                  <c:v>2460</c:v>
                </c:pt>
                <c:pt idx="231">
                  <c:v>2504</c:v>
                </c:pt>
                <c:pt idx="232">
                  <c:v>2464</c:v>
                </c:pt>
                <c:pt idx="233">
                  <c:v>2492</c:v>
                </c:pt>
                <c:pt idx="234">
                  <c:v>2494</c:v>
                </c:pt>
                <c:pt idx="235">
                  <c:v>2494</c:v>
                </c:pt>
                <c:pt idx="236">
                  <c:v>1994</c:v>
                </c:pt>
                <c:pt idx="237">
                  <c:v>1970</c:v>
                </c:pt>
                <c:pt idx="238">
                  <c:v>2480</c:v>
                </c:pt>
                <c:pt idx="239">
                  <c:v>2464</c:v>
                </c:pt>
                <c:pt idx="240">
                  <c:v>2256</c:v>
                </c:pt>
                <c:pt idx="241">
                  <c:v>2218</c:v>
                </c:pt>
                <c:pt idx="242">
                  <c:v>1888</c:v>
                </c:pt>
                <c:pt idx="243">
                  <c:v>1918</c:v>
                </c:pt>
                <c:pt idx="244">
                  <c:v>1648</c:v>
                </c:pt>
                <c:pt idx="245">
                  <c:v>1642</c:v>
                </c:pt>
                <c:pt idx="246">
                  <c:v>1396</c:v>
                </c:pt>
                <c:pt idx="247">
                  <c:v>1392</c:v>
                </c:pt>
                <c:pt idx="248">
                  <c:v>1348</c:v>
                </c:pt>
                <c:pt idx="249">
                  <c:v>1346</c:v>
                </c:pt>
                <c:pt idx="250">
                  <c:v>1118</c:v>
                </c:pt>
                <c:pt idx="251">
                  <c:v>1118</c:v>
                </c:pt>
                <c:pt idx="252">
                  <c:v>2448</c:v>
                </c:pt>
                <c:pt idx="253">
                  <c:v>2484</c:v>
                </c:pt>
                <c:pt idx="254">
                  <c:v>2484</c:v>
                </c:pt>
                <c:pt idx="255">
                  <c:v>2480</c:v>
                </c:pt>
                <c:pt idx="256">
                  <c:v>2458</c:v>
                </c:pt>
                <c:pt idx="257">
                  <c:v>2456</c:v>
                </c:pt>
                <c:pt idx="258">
                  <c:v>2492</c:v>
                </c:pt>
                <c:pt idx="259">
                  <c:v>2456</c:v>
                </c:pt>
                <c:pt idx="260">
                  <c:v>2482</c:v>
                </c:pt>
                <c:pt idx="261">
                  <c:v>2482</c:v>
                </c:pt>
                <c:pt idx="262">
                  <c:v>2416</c:v>
                </c:pt>
                <c:pt idx="263">
                  <c:v>2436</c:v>
                </c:pt>
                <c:pt idx="264">
                  <c:v>2492</c:v>
                </c:pt>
                <c:pt idx="265">
                  <c:v>2502</c:v>
                </c:pt>
                <c:pt idx="266">
                  <c:v>1860</c:v>
                </c:pt>
                <c:pt idx="267">
                  <c:v>1842</c:v>
                </c:pt>
                <c:pt idx="268">
                  <c:v>1626</c:v>
                </c:pt>
                <c:pt idx="269" formatCode="0">
                  <c:v>1788.8</c:v>
                </c:pt>
                <c:pt idx="270" formatCode="0">
                  <c:v>1951.6</c:v>
                </c:pt>
                <c:pt idx="271" formatCode="0">
                  <c:v>2114.4</c:v>
                </c:pt>
                <c:pt idx="272" formatCode="0">
                  <c:v>2277.1999999999998</c:v>
                </c:pt>
                <c:pt idx="273">
                  <c:v>2440</c:v>
                </c:pt>
                <c:pt idx="274">
                  <c:v>2492</c:v>
                </c:pt>
                <c:pt idx="275">
                  <c:v>2492</c:v>
                </c:pt>
                <c:pt idx="276">
                  <c:v>2492</c:v>
                </c:pt>
                <c:pt idx="277">
                  <c:v>2496</c:v>
                </c:pt>
                <c:pt idx="278">
                  <c:v>2492</c:v>
                </c:pt>
                <c:pt idx="279">
                  <c:v>2488</c:v>
                </c:pt>
                <c:pt idx="280">
                  <c:v>2474</c:v>
                </c:pt>
                <c:pt idx="281">
                  <c:v>2514</c:v>
                </c:pt>
                <c:pt idx="282">
                  <c:v>2514</c:v>
                </c:pt>
                <c:pt idx="283">
                  <c:v>2496</c:v>
                </c:pt>
                <c:pt idx="284">
                  <c:v>1486</c:v>
                </c:pt>
                <c:pt idx="285">
                  <c:v>1454</c:v>
                </c:pt>
                <c:pt idx="286">
                  <c:v>1794</c:v>
                </c:pt>
                <c:pt idx="287">
                  <c:v>1792</c:v>
                </c:pt>
                <c:pt idx="288">
                  <c:v>1462</c:v>
                </c:pt>
                <c:pt idx="289">
                  <c:v>1472</c:v>
                </c:pt>
                <c:pt idx="290">
                  <c:v>1558</c:v>
                </c:pt>
                <c:pt idx="291">
                  <c:v>1560</c:v>
                </c:pt>
                <c:pt idx="292">
                  <c:v>1500</c:v>
                </c:pt>
                <c:pt idx="293">
                  <c:v>1432</c:v>
                </c:pt>
                <c:pt idx="294">
                  <c:v>1146</c:v>
                </c:pt>
                <c:pt idx="295">
                  <c:v>1156</c:v>
                </c:pt>
                <c:pt idx="296">
                  <c:v>1046</c:v>
                </c:pt>
                <c:pt idx="297">
                  <c:v>1064</c:v>
                </c:pt>
                <c:pt idx="298">
                  <c:v>1084</c:v>
                </c:pt>
                <c:pt idx="299">
                  <c:v>1070</c:v>
                </c:pt>
                <c:pt idx="300">
                  <c:v>2264</c:v>
                </c:pt>
                <c:pt idx="301">
                  <c:v>2262</c:v>
                </c:pt>
                <c:pt idx="302">
                  <c:v>2356</c:v>
                </c:pt>
                <c:pt idx="303">
                  <c:v>2354</c:v>
                </c:pt>
                <c:pt idx="304">
                  <c:v>2514</c:v>
                </c:pt>
                <c:pt idx="305">
                  <c:v>2496</c:v>
                </c:pt>
                <c:pt idx="306">
                  <c:v>2502</c:v>
                </c:pt>
                <c:pt idx="307">
                  <c:v>2508</c:v>
                </c:pt>
                <c:pt idx="308">
                  <c:v>2492</c:v>
                </c:pt>
                <c:pt idx="309">
                  <c:v>2470</c:v>
                </c:pt>
                <c:pt idx="310">
                  <c:v>2464</c:v>
                </c:pt>
                <c:pt idx="311">
                  <c:v>2462</c:v>
                </c:pt>
                <c:pt idx="312">
                  <c:v>2564</c:v>
                </c:pt>
                <c:pt idx="313">
                  <c:v>2470</c:v>
                </c:pt>
                <c:pt idx="314">
                  <c:v>2468</c:v>
                </c:pt>
                <c:pt idx="315">
                  <c:v>2484</c:v>
                </c:pt>
                <c:pt idx="316">
                  <c:v>2490</c:v>
                </c:pt>
                <c:pt idx="317">
                  <c:v>2268</c:v>
                </c:pt>
                <c:pt idx="318">
                  <c:v>2510</c:v>
                </c:pt>
                <c:pt idx="319">
                  <c:v>2538</c:v>
                </c:pt>
                <c:pt idx="320">
                  <c:v>2512</c:v>
                </c:pt>
                <c:pt idx="321">
                  <c:v>2490</c:v>
                </c:pt>
                <c:pt idx="322">
                  <c:v>2470</c:v>
                </c:pt>
                <c:pt idx="323">
                  <c:v>2464</c:v>
                </c:pt>
                <c:pt idx="324">
                  <c:v>2492</c:v>
                </c:pt>
                <c:pt idx="325">
                  <c:v>2504</c:v>
                </c:pt>
                <c:pt idx="326">
                  <c:v>2494</c:v>
                </c:pt>
                <c:pt idx="327">
                  <c:v>2482</c:v>
                </c:pt>
                <c:pt idx="328">
                  <c:v>2482</c:v>
                </c:pt>
                <c:pt idx="329">
                  <c:v>2468</c:v>
                </c:pt>
                <c:pt idx="330">
                  <c:v>2474</c:v>
                </c:pt>
                <c:pt idx="331">
                  <c:v>2496</c:v>
                </c:pt>
                <c:pt idx="332">
                  <c:v>2048</c:v>
                </c:pt>
                <c:pt idx="333">
                  <c:v>2036</c:v>
                </c:pt>
                <c:pt idx="334">
                  <c:v>2486</c:v>
                </c:pt>
                <c:pt idx="335">
                  <c:v>2496</c:v>
                </c:pt>
                <c:pt idx="336">
                  <c:v>1866</c:v>
                </c:pt>
                <c:pt idx="337">
                  <c:v>1880</c:v>
                </c:pt>
                <c:pt idx="338">
                  <c:v>1510</c:v>
                </c:pt>
                <c:pt idx="339">
                  <c:v>1460</c:v>
                </c:pt>
                <c:pt idx="340">
                  <c:v>746</c:v>
                </c:pt>
                <c:pt idx="341">
                  <c:v>734</c:v>
                </c:pt>
                <c:pt idx="342">
                  <c:v>320</c:v>
                </c:pt>
                <c:pt idx="343">
                  <c:v>332</c:v>
                </c:pt>
                <c:pt idx="344">
                  <c:v>334</c:v>
                </c:pt>
                <c:pt idx="345">
                  <c:v>330</c:v>
                </c:pt>
                <c:pt idx="346">
                  <c:v>460</c:v>
                </c:pt>
                <c:pt idx="347">
                  <c:v>464</c:v>
                </c:pt>
                <c:pt idx="348">
                  <c:v>824</c:v>
                </c:pt>
                <c:pt idx="349">
                  <c:v>788</c:v>
                </c:pt>
                <c:pt idx="350">
                  <c:v>1480</c:v>
                </c:pt>
                <c:pt idx="351">
                  <c:v>1516</c:v>
                </c:pt>
                <c:pt idx="352">
                  <c:v>1530</c:v>
                </c:pt>
                <c:pt idx="353">
                  <c:v>1478</c:v>
                </c:pt>
                <c:pt idx="354">
                  <c:v>2104</c:v>
                </c:pt>
                <c:pt idx="355">
                  <c:v>2320</c:v>
                </c:pt>
                <c:pt idx="356">
                  <c:v>2284</c:v>
                </c:pt>
                <c:pt idx="357">
                  <c:v>2262</c:v>
                </c:pt>
                <c:pt idx="358">
                  <c:v>2278</c:v>
                </c:pt>
                <c:pt idx="359">
                  <c:v>2270</c:v>
                </c:pt>
                <c:pt idx="360">
                  <c:v>2242</c:v>
                </c:pt>
                <c:pt idx="361">
                  <c:v>2220</c:v>
                </c:pt>
                <c:pt idx="362">
                  <c:v>1980</c:v>
                </c:pt>
                <c:pt idx="363">
                  <c:v>1924</c:v>
                </c:pt>
                <c:pt idx="364">
                  <c:v>1824</c:v>
                </c:pt>
                <c:pt idx="365">
                  <c:v>1818</c:v>
                </c:pt>
                <c:pt idx="366">
                  <c:v>1420</c:v>
                </c:pt>
                <c:pt idx="367">
                  <c:v>1340</c:v>
                </c:pt>
                <c:pt idx="368">
                  <c:v>2002</c:v>
                </c:pt>
                <c:pt idx="369">
                  <c:v>2032</c:v>
                </c:pt>
                <c:pt idx="370">
                  <c:v>2486</c:v>
                </c:pt>
                <c:pt idx="371">
                  <c:v>2488</c:v>
                </c:pt>
                <c:pt idx="372">
                  <c:v>2488</c:v>
                </c:pt>
                <c:pt idx="373">
                  <c:v>2488</c:v>
                </c:pt>
                <c:pt idx="374">
                  <c:v>2488</c:v>
                </c:pt>
                <c:pt idx="375">
                  <c:v>2488</c:v>
                </c:pt>
                <c:pt idx="376">
                  <c:v>2488</c:v>
                </c:pt>
                <c:pt idx="377">
                  <c:v>2478</c:v>
                </c:pt>
                <c:pt idx="378">
                  <c:v>2182</c:v>
                </c:pt>
                <c:pt idx="379">
                  <c:v>2178</c:v>
                </c:pt>
                <c:pt idx="380">
                  <c:v>1012</c:v>
                </c:pt>
                <c:pt idx="381">
                  <c:v>1002</c:v>
                </c:pt>
                <c:pt idx="382">
                  <c:v>2190</c:v>
                </c:pt>
                <c:pt idx="383">
                  <c:v>2396</c:v>
                </c:pt>
                <c:pt idx="384">
                  <c:v>1524</c:v>
                </c:pt>
                <c:pt idx="385">
                  <c:v>1522</c:v>
                </c:pt>
                <c:pt idx="386">
                  <c:v>1522</c:v>
                </c:pt>
                <c:pt idx="387">
                  <c:v>1514</c:v>
                </c:pt>
                <c:pt idx="388">
                  <c:v>598</c:v>
                </c:pt>
                <c:pt idx="389">
                  <c:v>578</c:v>
                </c:pt>
                <c:pt idx="390">
                  <c:v>362</c:v>
                </c:pt>
                <c:pt idx="391">
                  <c:v>362</c:v>
                </c:pt>
                <c:pt idx="392">
                  <c:v>342</c:v>
                </c:pt>
                <c:pt idx="393">
                  <c:v>346</c:v>
                </c:pt>
                <c:pt idx="394">
                  <c:v>730</c:v>
                </c:pt>
                <c:pt idx="395">
                  <c:v>748</c:v>
                </c:pt>
                <c:pt idx="396">
                  <c:v>1096</c:v>
                </c:pt>
                <c:pt idx="397">
                  <c:v>1198</c:v>
                </c:pt>
                <c:pt idx="398">
                  <c:v>884</c:v>
                </c:pt>
                <c:pt idx="399">
                  <c:v>698</c:v>
                </c:pt>
                <c:pt idx="400">
                  <c:v>1580</c:v>
                </c:pt>
                <c:pt idx="401">
                  <c:v>1658</c:v>
                </c:pt>
                <c:pt idx="402">
                  <c:v>2602</c:v>
                </c:pt>
                <c:pt idx="403">
                  <c:v>2720</c:v>
                </c:pt>
                <c:pt idx="404">
                  <c:v>2714</c:v>
                </c:pt>
                <c:pt idx="405">
                  <c:v>2642</c:v>
                </c:pt>
                <c:pt idx="406">
                  <c:v>2526</c:v>
                </c:pt>
                <c:pt idx="407">
                  <c:v>2544</c:v>
                </c:pt>
                <c:pt idx="408">
                  <c:v>2538</c:v>
                </c:pt>
                <c:pt idx="409">
                  <c:v>2600</c:v>
                </c:pt>
                <c:pt idx="410">
                  <c:v>2320</c:v>
                </c:pt>
                <c:pt idx="411">
                  <c:v>2330</c:v>
                </c:pt>
                <c:pt idx="412">
                  <c:v>2356</c:v>
                </c:pt>
                <c:pt idx="413">
                  <c:v>2354</c:v>
                </c:pt>
                <c:pt idx="414">
                  <c:v>2708</c:v>
                </c:pt>
                <c:pt idx="415">
                  <c:v>2734</c:v>
                </c:pt>
                <c:pt idx="416">
                  <c:v>2740</c:v>
                </c:pt>
                <c:pt idx="417">
                  <c:v>2740</c:v>
                </c:pt>
                <c:pt idx="418">
                  <c:v>2740</c:v>
                </c:pt>
                <c:pt idx="419">
                  <c:v>2738</c:v>
                </c:pt>
                <c:pt idx="420">
                  <c:v>2740</c:v>
                </c:pt>
                <c:pt idx="421">
                  <c:v>2740</c:v>
                </c:pt>
                <c:pt idx="422">
                  <c:v>2738</c:v>
                </c:pt>
                <c:pt idx="423">
                  <c:v>2740</c:v>
                </c:pt>
                <c:pt idx="424">
                  <c:v>2742</c:v>
                </c:pt>
                <c:pt idx="425">
                  <c:v>2740</c:v>
                </c:pt>
                <c:pt idx="426">
                  <c:v>2740</c:v>
                </c:pt>
                <c:pt idx="427">
                  <c:v>2690</c:v>
                </c:pt>
                <c:pt idx="428">
                  <c:v>2122</c:v>
                </c:pt>
                <c:pt idx="429">
                  <c:v>2182</c:v>
                </c:pt>
                <c:pt idx="430">
                  <c:v>2720</c:v>
                </c:pt>
                <c:pt idx="431">
                  <c:v>2740</c:v>
                </c:pt>
                <c:pt idx="432">
                  <c:v>2454</c:v>
                </c:pt>
                <c:pt idx="433">
                  <c:v>2448</c:v>
                </c:pt>
                <c:pt idx="434">
                  <c:v>2446</c:v>
                </c:pt>
                <c:pt idx="435">
                  <c:v>2448</c:v>
                </c:pt>
                <c:pt idx="436">
                  <c:v>980</c:v>
                </c:pt>
                <c:pt idx="437">
                  <c:v>972</c:v>
                </c:pt>
                <c:pt idx="438">
                  <c:v>956</c:v>
                </c:pt>
                <c:pt idx="439">
                  <c:v>972</c:v>
                </c:pt>
                <c:pt idx="440">
                  <c:v>972</c:v>
                </c:pt>
                <c:pt idx="441">
                  <c:v>972</c:v>
                </c:pt>
                <c:pt idx="442">
                  <c:v>974</c:v>
                </c:pt>
                <c:pt idx="443">
                  <c:v>914</c:v>
                </c:pt>
                <c:pt idx="444">
                  <c:v>1834</c:v>
                </c:pt>
                <c:pt idx="445">
                  <c:v>1874</c:v>
                </c:pt>
                <c:pt idx="446">
                  <c:v>1678</c:v>
                </c:pt>
                <c:pt idx="447">
                  <c:v>1640</c:v>
                </c:pt>
                <c:pt idx="448">
                  <c:v>2050</c:v>
                </c:pt>
                <c:pt idx="449">
                  <c:v>2018</c:v>
                </c:pt>
                <c:pt idx="450">
                  <c:v>2596</c:v>
                </c:pt>
                <c:pt idx="451">
                  <c:v>2644</c:v>
                </c:pt>
                <c:pt idx="452">
                  <c:v>2560</c:v>
                </c:pt>
                <c:pt idx="453">
                  <c:v>2488</c:v>
                </c:pt>
                <c:pt idx="454">
                  <c:v>2552</c:v>
                </c:pt>
                <c:pt idx="455">
                  <c:v>2568</c:v>
                </c:pt>
                <c:pt idx="456">
                  <c:v>2504</c:v>
                </c:pt>
                <c:pt idx="457">
                  <c:v>2520</c:v>
                </c:pt>
                <c:pt idx="458">
                  <c:v>2502</c:v>
                </c:pt>
                <c:pt idx="459">
                  <c:v>2506</c:v>
                </c:pt>
                <c:pt idx="460">
                  <c:v>2550</c:v>
                </c:pt>
                <c:pt idx="461">
                  <c:v>2550</c:v>
                </c:pt>
                <c:pt idx="462">
                  <c:v>2612</c:v>
                </c:pt>
                <c:pt idx="463">
                  <c:v>2672</c:v>
                </c:pt>
                <c:pt idx="464">
                  <c:v>2670</c:v>
                </c:pt>
                <c:pt idx="465">
                  <c:v>2670</c:v>
                </c:pt>
                <c:pt idx="466">
                  <c:v>2722</c:v>
                </c:pt>
                <c:pt idx="467">
                  <c:v>2740</c:v>
                </c:pt>
                <c:pt idx="468">
                  <c:v>2742</c:v>
                </c:pt>
                <c:pt idx="469">
                  <c:v>2740</c:v>
                </c:pt>
                <c:pt idx="470">
                  <c:v>2740</c:v>
                </c:pt>
                <c:pt idx="471">
                  <c:v>2740</c:v>
                </c:pt>
                <c:pt idx="472">
                  <c:v>2740</c:v>
                </c:pt>
                <c:pt idx="473">
                  <c:v>2740</c:v>
                </c:pt>
                <c:pt idx="474">
                  <c:v>2740</c:v>
                </c:pt>
                <c:pt idx="475">
                  <c:v>2740</c:v>
                </c:pt>
                <c:pt idx="476">
                  <c:v>1344</c:v>
                </c:pt>
                <c:pt idx="477">
                  <c:v>1296</c:v>
                </c:pt>
                <c:pt idx="478">
                  <c:v>1948</c:v>
                </c:pt>
                <c:pt idx="479">
                  <c:v>1956</c:v>
                </c:pt>
              </c:numCache>
            </c:numRef>
          </c:val>
        </c:ser>
        <c:ser>
          <c:idx val="15"/>
          <c:order val="5"/>
          <c:tx>
            <c:strRef>
              <c:f>HH_data!$S$5</c:f>
              <c:strCache>
                <c:ptCount val="1"/>
                <c:pt idx="0">
                  <c:v>Embedded Wind</c:v>
                </c:pt>
              </c:strCache>
            </c:strRef>
          </c:tx>
          <c:spPr>
            <a:solidFill>
              <a:srgbClr val="66FF66"/>
            </a:solidFill>
            <a:ln w="9525">
              <a:solidFill>
                <a:schemeClr val="tx1"/>
              </a:solidFill>
            </a:ln>
          </c:spPr>
          <c:cat>
            <c:strRef>
              <c:f>HH_data!$C$6:$C$485</c:f>
              <c:strCache>
                <c:ptCount val="457"/>
                <c:pt idx="24">
                  <c:v>09-Sep</c:v>
                </c:pt>
                <c:pt idx="72">
                  <c:v>10-Sep</c:v>
                </c:pt>
                <c:pt idx="120">
                  <c:v>11-Sep</c:v>
                </c:pt>
                <c:pt idx="168">
                  <c:v>12-Sep</c:v>
                </c:pt>
                <c:pt idx="216">
                  <c:v>13-Sep</c:v>
                </c:pt>
                <c:pt idx="264">
                  <c:v>14-Sep</c:v>
                </c:pt>
                <c:pt idx="312">
                  <c:v>15-Sep</c:v>
                </c:pt>
                <c:pt idx="360">
                  <c:v>16-Sep</c:v>
                </c:pt>
                <c:pt idx="408">
                  <c:v>17-Sep</c:v>
                </c:pt>
                <c:pt idx="456">
                  <c:v>18-Sep</c:v>
                </c:pt>
              </c:strCache>
            </c:strRef>
          </c:cat>
          <c:val>
            <c:numRef>
              <c:f>HH_data!$S$6:$S$485</c:f>
              <c:numCache>
                <c:formatCode>General</c:formatCode>
                <c:ptCount val="480"/>
                <c:pt idx="0">
                  <c:v>1185</c:v>
                </c:pt>
                <c:pt idx="1">
                  <c:v>1169</c:v>
                </c:pt>
                <c:pt idx="2">
                  <c:v>1188</c:v>
                </c:pt>
                <c:pt idx="3">
                  <c:v>1206</c:v>
                </c:pt>
                <c:pt idx="4">
                  <c:v>1221</c:v>
                </c:pt>
                <c:pt idx="5">
                  <c:v>1235</c:v>
                </c:pt>
                <c:pt idx="6">
                  <c:v>1249</c:v>
                </c:pt>
                <c:pt idx="7">
                  <c:v>1262</c:v>
                </c:pt>
                <c:pt idx="8">
                  <c:v>1291</c:v>
                </c:pt>
                <c:pt idx="9">
                  <c:v>1319</c:v>
                </c:pt>
                <c:pt idx="10">
                  <c:v>1333</c:v>
                </c:pt>
                <c:pt idx="11">
                  <c:v>1346</c:v>
                </c:pt>
                <c:pt idx="12">
                  <c:v>1373</c:v>
                </c:pt>
                <c:pt idx="13">
                  <c:v>1399</c:v>
                </c:pt>
                <c:pt idx="14">
                  <c:v>1437</c:v>
                </c:pt>
                <c:pt idx="15">
                  <c:v>1475</c:v>
                </c:pt>
                <c:pt idx="16">
                  <c:v>1563</c:v>
                </c:pt>
                <c:pt idx="17">
                  <c:v>1651</c:v>
                </c:pt>
                <c:pt idx="18">
                  <c:v>1742</c:v>
                </c:pt>
                <c:pt idx="19">
                  <c:v>1832</c:v>
                </c:pt>
                <c:pt idx="20">
                  <c:v>1888</c:v>
                </c:pt>
                <c:pt idx="21">
                  <c:v>1943</c:v>
                </c:pt>
                <c:pt idx="22">
                  <c:v>1982</c:v>
                </c:pt>
                <c:pt idx="23">
                  <c:v>2021</c:v>
                </c:pt>
                <c:pt idx="24">
                  <c:v>2053</c:v>
                </c:pt>
                <c:pt idx="25">
                  <c:v>2084</c:v>
                </c:pt>
                <c:pt idx="26">
                  <c:v>2094</c:v>
                </c:pt>
                <c:pt idx="27">
                  <c:v>2103</c:v>
                </c:pt>
                <c:pt idx="28">
                  <c:v>2141</c:v>
                </c:pt>
                <c:pt idx="29">
                  <c:v>2179</c:v>
                </c:pt>
                <c:pt idx="30">
                  <c:v>2180</c:v>
                </c:pt>
                <c:pt idx="31">
                  <c:v>2180</c:v>
                </c:pt>
                <c:pt idx="32">
                  <c:v>2203</c:v>
                </c:pt>
                <c:pt idx="33">
                  <c:v>2226</c:v>
                </c:pt>
                <c:pt idx="34">
                  <c:v>2201</c:v>
                </c:pt>
                <c:pt idx="35">
                  <c:v>2176</c:v>
                </c:pt>
                <c:pt idx="36">
                  <c:v>2120</c:v>
                </c:pt>
                <c:pt idx="37">
                  <c:v>2064</c:v>
                </c:pt>
                <c:pt idx="38">
                  <c:v>1989</c:v>
                </c:pt>
                <c:pt idx="39">
                  <c:v>1913</c:v>
                </c:pt>
                <c:pt idx="40">
                  <c:v>1886</c:v>
                </c:pt>
                <c:pt idx="41">
                  <c:v>1859</c:v>
                </c:pt>
                <c:pt idx="42">
                  <c:v>1896</c:v>
                </c:pt>
                <c:pt idx="43">
                  <c:v>1932</c:v>
                </c:pt>
                <c:pt idx="44">
                  <c:v>1893</c:v>
                </c:pt>
                <c:pt idx="45">
                  <c:v>1853</c:v>
                </c:pt>
                <c:pt idx="46">
                  <c:v>1784</c:v>
                </c:pt>
                <c:pt idx="47">
                  <c:v>1715</c:v>
                </c:pt>
                <c:pt idx="48">
                  <c:v>1650</c:v>
                </c:pt>
                <c:pt idx="49">
                  <c:v>1585</c:v>
                </c:pt>
                <c:pt idx="50">
                  <c:v>1495</c:v>
                </c:pt>
                <c:pt idx="51">
                  <c:v>1404</c:v>
                </c:pt>
                <c:pt idx="52">
                  <c:v>1325</c:v>
                </c:pt>
                <c:pt idx="53">
                  <c:v>1245</c:v>
                </c:pt>
                <c:pt idx="54">
                  <c:v>1178</c:v>
                </c:pt>
                <c:pt idx="55">
                  <c:v>1110</c:v>
                </c:pt>
                <c:pt idx="56">
                  <c:v>1056</c:v>
                </c:pt>
                <c:pt idx="57">
                  <c:v>1001</c:v>
                </c:pt>
                <c:pt idx="58">
                  <c:v>970</c:v>
                </c:pt>
                <c:pt idx="59">
                  <c:v>939</c:v>
                </c:pt>
                <c:pt idx="60">
                  <c:v>913</c:v>
                </c:pt>
                <c:pt idx="61">
                  <c:v>886</c:v>
                </c:pt>
                <c:pt idx="62">
                  <c:v>835</c:v>
                </c:pt>
                <c:pt idx="63">
                  <c:v>784</c:v>
                </c:pt>
                <c:pt idx="64">
                  <c:v>767</c:v>
                </c:pt>
                <c:pt idx="65">
                  <c:v>749</c:v>
                </c:pt>
                <c:pt idx="66">
                  <c:v>748</c:v>
                </c:pt>
                <c:pt idx="67">
                  <c:v>747</c:v>
                </c:pt>
                <c:pt idx="68">
                  <c:v>747</c:v>
                </c:pt>
                <c:pt idx="69">
                  <c:v>747</c:v>
                </c:pt>
                <c:pt idx="70">
                  <c:v>731</c:v>
                </c:pt>
                <c:pt idx="71">
                  <c:v>715</c:v>
                </c:pt>
                <c:pt idx="72">
                  <c:v>712</c:v>
                </c:pt>
                <c:pt idx="73">
                  <c:v>709</c:v>
                </c:pt>
                <c:pt idx="74">
                  <c:v>729</c:v>
                </c:pt>
                <c:pt idx="75">
                  <c:v>749</c:v>
                </c:pt>
                <c:pt idx="76">
                  <c:v>775</c:v>
                </c:pt>
                <c:pt idx="77">
                  <c:v>800</c:v>
                </c:pt>
                <c:pt idx="78">
                  <c:v>809</c:v>
                </c:pt>
                <c:pt idx="79">
                  <c:v>818</c:v>
                </c:pt>
                <c:pt idx="80">
                  <c:v>823</c:v>
                </c:pt>
                <c:pt idx="81">
                  <c:v>827</c:v>
                </c:pt>
                <c:pt idx="82">
                  <c:v>816</c:v>
                </c:pt>
                <c:pt idx="83">
                  <c:v>804</c:v>
                </c:pt>
                <c:pt idx="84">
                  <c:v>805</c:v>
                </c:pt>
                <c:pt idx="85">
                  <c:v>805</c:v>
                </c:pt>
                <c:pt idx="86">
                  <c:v>860</c:v>
                </c:pt>
                <c:pt idx="87">
                  <c:v>915</c:v>
                </c:pt>
                <c:pt idx="88">
                  <c:v>969</c:v>
                </c:pt>
                <c:pt idx="89">
                  <c:v>1022</c:v>
                </c:pt>
                <c:pt idx="90">
                  <c:v>1069</c:v>
                </c:pt>
                <c:pt idx="91">
                  <c:v>1116</c:v>
                </c:pt>
                <c:pt idx="92">
                  <c:v>1142</c:v>
                </c:pt>
                <c:pt idx="93">
                  <c:v>1167</c:v>
                </c:pt>
                <c:pt idx="94">
                  <c:v>1187</c:v>
                </c:pt>
                <c:pt idx="95">
                  <c:v>1206</c:v>
                </c:pt>
                <c:pt idx="96">
                  <c:v>1163</c:v>
                </c:pt>
                <c:pt idx="97">
                  <c:v>1119</c:v>
                </c:pt>
                <c:pt idx="98">
                  <c:v>1107</c:v>
                </c:pt>
                <c:pt idx="99">
                  <c:v>1094</c:v>
                </c:pt>
                <c:pt idx="100">
                  <c:v>1069</c:v>
                </c:pt>
                <c:pt idx="101">
                  <c:v>1043</c:v>
                </c:pt>
                <c:pt idx="102">
                  <c:v>1032</c:v>
                </c:pt>
                <c:pt idx="103">
                  <c:v>1021</c:v>
                </c:pt>
                <c:pt idx="104">
                  <c:v>994</c:v>
                </c:pt>
                <c:pt idx="105">
                  <c:v>966</c:v>
                </c:pt>
                <c:pt idx="106">
                  <c:v>940</c:v>
                </c:pt>
                <c:pt idx="107">
                  <c:v>913</c:v>
                </c:pt>
                <c:pt idx="108">
                  <c:v>905</c:v>
                </c:pt>
                <c:pt idx="109">
                  <c:v>896</c:v>
                </c:pt>
                <c:pt idx="110">
                  <c:v>873</c:v>
                </c:pt>
                <c:pt idx="111">
                  <c:v>850</c:v>
                </c:pt>
                <c:pt idx="112">
                  <c:v>859</c:v>
                </c:pt>
                <c:pt idx="113">
                  <c:v>867</c:v>
                </c:pt>
                <c:pt idx="114">
                  <c:v>923</c:v>
                </c:pt>
                <c:pt idx="115">
                  <c:v>979</c:v>
                </c:pt>
                <c:pt idx="116">
                  <c:v>1067</c:v>
                </c:pt>
                <c:pt idx="117">
                  <c:v>1155</c:v>
                </c:pt>
                <c:pt idx="118">
                  <c:v>1220</c:v>
                </c:pt>
                <c:pt idx="119">
                  <c:v>1284</c:v>
                </c:pt>
                <c:pt idx="120">
                  <c:v>1359</c:v>
                </c:pt>
                <c:pt idx="121">
                  <c:v>1434</c:v>
                </c:pt>
                <c:pt idx="122">
                  <c:v>1501</c:v>
                </c:pt>
                <c:pt idx="123">
                  <c:v>1568</c:v>
                </c:pt>
                <c:pt idx="124">
                  <c:v>1612</c:v>
                </c:pt>
                <c:pt idx="125">
                  <c:v>1655</c:v>
                </c:pt>
                <c:pt idx="126">
                  <c:v>1675</c:v>
                </c:pt>
                <c:pt idx="127">
                  <c:v>1694</c:v>
                </c:pt>
                <c:pt idx="128">
                  <c:v>1702</c:v>
                </c:pt>
                <c:pt idx="129">
                  <c:v>1709</c:v>
                </c:pt>
                <c:pt idx="130">
                  <c:v>1682</c:v>
                </c:pt>
                <c:pt idx="131">
                  <c:v>1654</c:v>
                </c:pt>
                <c:pt idx="132">
                  <c:v>1626</c:v>
                </c:pt>
                <c:pt idx="133">
                  <c:v>1597</c:v>
                </c:pt>
                <c:pt idx="134">
                  <c:v>1579</c:v>
                </c:pt>
                <c:pt idx="135">
                  <c:v>1561</c:v>
                </c:pt>
                <c:pt idx="136">
                  <c:v>1549</c:v>
                </c:pt>
                <c:pt idx="137">
                  <c:v>1536</c:v>
                </c:pt>
                <c:pt idx="138">
                  <c:v>1535</c:v>
                </c:pt>
                <c:pt idx="139">
                  <c:v>1534</c:v>
                </c:pt>
                <c:pt idx="140">
                  <c:v>1538</c:v>
                </c:pt>
                <c:pt idx="141">
                  <c:v>1542</c:v>
                </c:pt>
                <c:pt idx="142">
                  <c:v>1547</c:v>
                </c:pt>
                <c:pt idx="143">
                  <c:v>1551</c:v>
                </c:pt>
                <c:pt idx="144">
                  <c:v>1539</c:v>
                </c:pt>
                <c:pt idx="145">
                  <c:v>1527</c:v>
                </c:pt>
                <c:pt idx="146">
                  <c:v>1530</c:v>
                </c:pt>
                <c:pt idx="147">
                  <c:v>1533</c:v>
                </c:pt>
                <c:pt idx="148">
                  <c:v>1530</c:v>
                </c:pt>
                <c:pt idx="149">
                  <c:v>1526</c:v>
                </c:pt>
                <c:pt idx="150">
                  <c:v>1525</c:v>
                </c:pt>
                <c:pt idx="151">
                  <c:v>1524</c:v>
                </c:pt>
                <c:pt idx="152">
                  <c:v>1525</c:v>
                </c:pt>
                <c:pt idx="153">
                  <c:v>1525</c:v>
                </c:pt>
                <c:pt idx="154">
                  <c:v>1535</c:v>
                </c:pt>
                <c:pt idx="155">
                  <c:v>1544</c:v>
                </c:pt>
                <c:pt idx="156">
                  <c:v>1563</c:v>
                </c:pt>
                <c:pt idx="157">
                  <c:v>1581</c:v>
                </c:pt>
                <c:pt idx="158">
                  <c:v>1605</c:v>
                </c:pt>
                <c:pt idx="159">
                  <c:v>1628</c:v>
                </c:pt>
                <c:pt idx="160">
                  <c:v>1670</c:v>
                </c:pt>
                <c:pt idx="161">
                  <c:v>1711</c:v>
                </c:pt>
                <c:pt idx="162">
                  <c:v>1749</c:v>
                </c:pt>
                <c:pt idx="163">
                  <c:v>1787</c:v>
                </c:pt>
                <c:pt idx="164">
                  <c:v>1818</c:v>
                </c:pt>
                <c:pt idx="165">
                  <c:v>1848</c:v>
                </c:pt>
                <c:pt idx="166">
                  <c:v>1885</c:v>
                </c:pt>
                <c:pt idx="167">
                  <c:v>1922</c:v>
                </c:pt>
                <c:pt idx="168">
                  <c:v>1935</c:v>
                </c:pt>
                <c:pt idx="169">
                  <c:v>1948</c:v>
                </c:pt>
                <c:pt idx="170">
                  <c:v>1947</c:v>
                </c:pt>
                <c:pt idx="171">
                  <c:v>1946</c:v>
                </c:pt>
                <c:pt idx="172">
                  <c:v>1928</c:v>
                </c:pt>
                <c:pt idx="173">
                  <c:v>1910</c:v>
                </c:pt>
                <c:pt idx="174">
                  <c:v>1866</c:v>
                </c:pt>
                <c:pt idx="175">
                  <c:v>1822</c:v>
                </c:pt>
                <c:pt idx="176">
                  <c:v>1762</c:v>
                </c:pt>
                <c:pt idx="177">
                  <c:v>1702</c:v>
                </c:pt>
                <c:pt idx="178">
                  <c:v>1629</c:v>
                </c:pt>
                <c:pt idx="179">
                  <c:v>1555</c:v>
                </c:pt>
                <c:pt idx="180">
                  <c:v>1486</c:v>
                </c:pt>
                <c:pt idx="181">
                  <c:v>1417</c:v>
                </c:pt>
                <c:pt idx="182">
                  <c:v>1373</c:v>
                </c:pt>
                <c:pt idx="183">
                  <c:v>1329</c:v>
                </c:pt>
                <c:pt idx="184">
                  <c:v>1289</c:v>
                </c:pt>
                <c:pt idx="185">
                  <c:v>1248</c:v>
                </c:pt>
                <c:pt idx="186">
                  <c:v>1221</c:v>
                </c:pt>
                <c:pt idx="187">
                  <c:v>1194</c:v>
                </c:pt>
                <c:pt idx="188">
                  <c:v>1177</c:v>
                </c:pt>
                <c:pt idx="189">
                  <c:v>1159</c:v>
                </c:pt>
                <c:pt idx="190">
                  <c:v>1139</c:v>
                </c:pt>
                <c:pt idx="191">
                  <c:v>1118</c:v>
                </c:pt>
                <c:pt idx="192">
                  <c:v>1067</c:v>
                </c:pt>
                <c:pt idx="193">
                  <c:v>1015</c:v>
                </c:pt>
                <c:pt idx="194">
                  <c:v>1016</c:v>
                </c:pt>
                <c:pt idx="195">
                  <c:v>1017</c:v>
                </c:pt>
                <c:pt idx="196">
                  <c:v>1014</c:v>
                </c:pt>
                <c:pt idx="197">
                  <c:v>1011</c:v>
                </c:pt>
                <c:pt idx="198">
                  <c:v>1005</c:v>
                </c:pt>
                <c:pt idx="199">
                  <c:v>998</c:v>
                </c:pt>
                <c:pt idx="200">
                  <c:v>986</c:v>
                </c:pt>
                <c:pt idx="201">
                  <c:v>973</c:v>
                </c:pt>
                <c:pt idx="202">
                  <c:v>942</c:v>
                </c:pt>
                <c:pt idx="203">
                  <c:v>911</c:v>
                </c:pt>
                <c:pt idx="204">
                  <c:v>867</c:v>
                </c:pt>
                <c:pt idx="205">
                  <c:v>823</c:v>
                </c:pt>
                <c:pt idx="206">
                  <c:v>741</c:v>
                </c:pt>
                <c:pt idx="207">
                  <c:v>659</c:v>
                </c:pt>
                <c:pt idx="208">
                  <c:v>617</c:v>
                </c:pt>
                <c:pt idx="209">
                  <c:v>575</c:v>
                </c:pt>
                <c:pt idx="210">
                  <c:v>551</c:v>
                </c:pt>
                <c:pt idx="211">
                  <c:v>526</c:v>
                </c:pt>
                <c:pt idx="212">
                  <c:v>524</c:v>
                </c:pt>
                <c:pt idx="213">
                  <c:v>522</c:v>
                </c:pt>
                <c:pt idx="214">
                  <c:v>510</c:v>
                </c:pt>
                <c:pt idx="215">
                  <c:v>498</c:v>
                </c:pt>
                <c:pt idx="216">
                  <c:v>499</c:v>
                </c:pt>
                <c:pt idx="217">
                  <c:v>500</c:v>
                </c:pt>
                <c:pt idx="218">
                  <c:v>514</c:v>
                </c:pt>
                <c:pt idx="219">
                  <c:v>528</c:v>
                </c:pt>
                <c:pt idx="220">
                  <c:v>554</c:v>
                </c:pt>
                <c:pt idx="221">
                  <c:v>579</c:v>
                </c:pt>
                <c:pt idx="222">
                  <c:v>604</c:v>
                </c:pt>
                <c:pt idx="223">
                  <c:v>628</c:v>
                </c:pt>
                <c:pt idx="224">
                  <c:v>634</c:v>
                </c:pt>
                <c:pt idx="225">
                  <c:v>640</c:v>
                </c:pt>
                <c:pt idx="226">
                  <c:v>653</c:v>
                </c:pt>
                <c:pt idx="227">
                  <c:v>665</c:v>
                </c:pt>
                <c:pt idx="228">
                  <c:v>675</c:v>
                </c:pt>
                <c:pt idx="229">
                  <c:v>684</c:v>
                </c:pt>
                <c:pt idx="230">
                  <c:v>698</c:v>
                </c:pt>
                <c:pt idx="231">
                  <c:v>712</c:v>
                </c:pt>
                <c:pt idx="232">
                  <c:v>722</c:v>
                </c:pt>
                <c:pt idx="233">
                  <c:v>731</c:v>
                </c:pt>
                <c:pt idx="234">
                  <c:v>737</c:v>
                </c:pt>
                <c:pt idx="235">
                  <c:v>743</c:v>
                </c:pt>
                <c:pt idx="236">
                  <c:v>739</c:v>
                </c:pt>
                <c:pt idx="237">
                  <c:v>734</c:v>
                </c:pt>
                <c:pt idx="238">
                  <c:v>748</c:v>
                </c:pt>
                <c:pt idx="239">
                  <c:v>762</c:v>
                </c:pt>
                <c:pt idx="240">
                  <c:v>800</c:v>
                </c:pt>
                <c:pt idx="241">
                  <c:v>837</c:v>
                </c:pt>
                <c:pt idx="242">
                  <c:v>850</c:v>
                </c:pt>
                <c:pt idx="243">
                  <c:v>862</c:v>
                </c:pt>
                <c:pt idx="244">
                  <c:v>866</c:v>
                </c:pt>
                <c:pt idx="245">
                  <c:v>869</c:v>
                </c:pt>
                <c:pt idx="246">
                  <c:v>884</c:v>
                </c:pt>
                <c:pt idx="247">
                  <c:v>899</c:v>
                </c:pt>
                <c:pt idx="248">
                  <c:v>935</c:v>
                </c:pt>
                <c:pt idx="249">
                  <c:v>971</c:v>
                </c:pt>
                <c:pt idx="250">
                  <c:v>974</c:v>
                </c:pt>
                <c:pt idx="251">
                  <c:v>976</c:v>
                </c:pt>
                <c:pt idx="252">
                  <c:v>991</c:v>
                </c:pt>
                <c:pt idx="253">
                  <c:v>1005</c:v>
                </c:pt>
                <c:pt idx="254">
                  <c:v>1002</c:v>
                </c:pt>
                <c:pt idx="255">
                  <c:v>999</c:v>
                </c:pt>
                <c:pt idx="256">
                  <c:v>1011</c:v>
                </c:pt>
                <c:pt idx="257">
                  <c:v>1023</c:v>
                </c:pt>
                <c:pt idx="258">
                  <c:v>1040</c:v>
                </c:pt>
                <c:pt idx="259">
                  <c:v>1056</c:v>
                </c:pt>
                <c:pt idx="260">
                  <c:v>1091</c:v>
                </c:pt>
                <c:pt idx="261">
                  <c:v>1126</c:v>
                </c:pt>
                <c:pt idx="262">
                  <c:v>1131</c:v>
                </c:pt>
                <c:pt idx="263">
                  <c:v>1135</c:v>
                </c:pt>
                <c:pt idx="264">
                  <c:v>1129</c:v>
                </c:pt>
                <c:pt idx="265">
                  <c:v>1123</c:v>
                </c:pt>
                <c:pt idx="266">
                  <c:v>1105</c:v>
                </c:pt>
                <c:pt idx="267">
                  <c:v>1086</c:v>
                </c:pt>
                <c:pt idx="268">
                  <c:v>1069</c:v>
                </c:pt>
                <c:pt idx="269" formatCode="0">
                  <c:v>1038.8</c:v>
                </c:pt>
                <c:pt idx="270" formatCode="0">
                  <c:v>1008.6</c:v>
                </c:pt>
                <c:pt idx="271" formatCode="0">
                  <c:v>978.4</c:v>
                </c:pt>
                <c:pt idx="272" formatCode="0">
                  <c:v>948.2</c:v>
                </c:pt>
                <c:pt idx="273">
                  <c:v>918</c:v>
                </c:pt>
                <c:pt idx="274">
                  <c:v>868</c:v>
                </c:pt>
                <c:pt idx="275">
                  <c:v>818</c:v>
                </c:pt>
                <c:pt idx="276">
                  <c:v>779</c:v>
                </c:pt>
                <c:pt idx="277">
                  <c:v>739</c:v>
                </c:pt>
                <c:pt idx="278">
                  <c:v>695</c:v>
                </c:pt>
                <c:pt idx="279">
                  <c:v>650</c:v>
                </c:pt>
                <c:pt idx="280">
                  <c:v>620</c:v>
                </c:pt>
                <c:pt idx="281">
                  <c:v>590</c:v>
                </c:pt>
                <c:pt idx="282">
                  <c:v>561</c:v>
                </c:pt>
                <c:pt idx="283">
                  <c:v>531</c:v>
                </c:pt>
                <c:pt idx="284">
                  <c:v>500</c:v>
                </c:pt>
                <c:pt idx="285">
                  <c:v>469</c:v>
                </c:pt>
                <c:pt idx="286">
                  <c:v>444</c:v>
                </c:pt>
                <c:pt idx="287">
                  <c:v>419</c:v>
                </c:pt>
                <c:pt idx="288">
                  <c:v>400</c:v>
                </c:pt>
                <c:pt idx="289">
                  <c:v>381</c:v>
                </c:pt>
                <c:pt idx="290">
                  <c:v>369</c:v>
                </c:pt>
                <c:pt idx="291">
                  <c:v>357</c:v>
                </c:pt>
                <c:pt idx="292">
                  <c:v>354</c:v>
                </c:pt>
                <c:pt idx="293">
                  <c:v>351</c:v>
                </c:pt>
                <c:pt idx="294">
                  <c:v>353</c:v>
                </c:pt>
                <c:pt idx="295">
                  <c:v>355</c:v>
                </c:pt>
                <c:pt idx="296">
                  <c:v>376</c:v>
                </c:pt>
                <c:pt idx="297">
                  <c:v>397</c:v>
                </c:pt>
                <c:pt idx="298">
                  <c:v>405</c:v>
                </c:pt>
                <c:pt idx="299">
                  <c:v>413</c:v>
                </c:pt>
                <c:pt idx="300">
                  <c:v>417</c:v>
                </c:pt>
                <c:pt idx="301">
                  <c:v>420</c:v>
                </c:pt>
                <c:pt idx="302">
                  <c:v>400</c:v>
                </c:pt>
                <c:pt idx="303">
                  <c:v>380</c:v>
                </c:pt>
                <c:pt idx="304">
                  <c:v>376</c:v>
                </c:pt>
                <c:pt idx="305">
                  <c:v>371</c:v>
                </c:pt>
                <c:pt idx="306">
                  <c:v>373</c:v>
                </c:pt>
                <c:pt idx="307">
                  <c:v>375</c:v>
                </c:pt>
                <c:pt idx="308">
                  <c:v>381</c:v>
                </c:pt>
                <c:pt idx="309">
                  <c:v>386</c:v>
                </c:pt>
                <c:pt idx="310">
                  <c:v>397</c:v>
                </c:pt>
                <c:pt idx="311">
                  <c:v>407</c:v>
                </c:pt>
                <c:pt idx="312">
                  <c:v>415</c:v>
                </c:pt>
                <c:pt idx="313">
                  <c:v>423</c:v>
                </c:pt>
                <c:pt idx="314">
                  <c:v>429</c:v>
                </c:pt>
                <c:pt idx="315">
                  <c:v>435</c:v>
                </c:pt>
                <c:pt idx="316">
                  <c:v>437</c:v>
                </c:pt>
                <c:pt idx="317">
                  <c:v>439</c:v>
                </c:pt>
                <c:pt idx="318">
                  <c:v>439</c:v>
                </c:pt>
                <c:pt idx="319">
                  <c:v>438</c:v>
                </c:pt>
                <c:pt idx="320">
                  <c:v>458</c:v>
                </c:pt>
                <c:pt idx="321">
                  <c:v>478</c:v>
                </c:pt>
                <c:pt idx="322">
                  <c:v>508</c:v>
                </c:pt>
                <c:pt idx="323">
                  <c:v>538</c:v>
                </c:pt>
                <c:pt idx="324">
                  <c:v>552</c:v>
                </c:pt>
                <c:pt idx="325">
                  <c:v>565</c:v>
                </c:pt>
                <c:pt idx="326">
                  <c:v>538</c:v>
                </c:pt>
                <c:pt idx="327">
                  <c:v>511</c:v>
                </c:pt>
                <c:pt idx="328">
                  <c:v>490</c:v>
                </c:pt>
                <c:pt idx="329">
                  <c:v>468</c:v>
                </c:pt>
                <c:pt idx="330">
                  <c:v>463</c:v>
                </c:pt>
                <c:pt idx="331">
                  <c:v>457</c:v>
                </c:pt>
                <c:pt idx="332">
                  <c:v>473</c:v>
                </c:pt>
                <c:pt idx="333">
                  <c:v>489</c:v>
                </c:pt>
                <c:pt idx="334">
                  <c:v>516</c:v>
                </c:pt>
                <c:pt idx="335">
                  <c:v>543</c:v>
                </c:pt>
                <c:pt idx="336">
                  <c:v>579</c:v>
                </c:pt>
                <c:pt idx="337">
                  <c:v>615</c:v>
                </c:pt>
                <c:pt idx="338">
                  <c:v>653</c:v>
                </c:pt>
                <c:pt idx="339">
                  <c:v>691</c:v>
                </c:pt>
                <c:pt idx="340">
                  <c:v>754</c:v>
                </c:pt>
                <c:pt idx="341">
                  <c:v>817</c:v>
                </c:pt>
                <c:pt idx="342">
                  <c:v>863</c:v>
                </c:pt>
                <c:pt idx="343">
                  <c:v>908</c:v>
                </c:pt>
                <c:pt idx="344">
                  <c:v>950</c:v>
                </c:pt>
                <c:pt idx="345">
                  <c:v>991</c:v>
                </c:pt>
                <c:pt idx="346">
                  <c:v>988</c:v>
                </c:pt>
                <c:pt idx="347">
                  <c:v>985</c:v>
                </c:pt>
                <c:pt idx="348">
                  <c:v>1000</c:v>
                </c:pt>
                <c:pt idx="349">
                  <c:v>1015</c:v>
                </c:pt>
                <c:pt idx="350">
                  <c:v>1034</c:v>
                </c:pt>
                <c:pt idx="351">
                  <c:v>1052</c:v>
                </c:pt>
                <c:pt idx="352">
                  <c:v>1105</c:v>
                </c:pt>
                <c:pt idx="353">
                  <c:v>1158</c:v>
                </c:pt>
                <c:pt idx="354">
                  <c:v>1226</c:v>
                </c:pt>
                <c:pt idx="355">
                  <c:v>1294</c:v>
                </c:pt>
                <c:pt idx="356">
                  <c:v>1338</c:v>
                </c:pt>
                <c:pt idx="357">
                  <c:v>1381</c:v>
                </c:pt>
                <c:pt idx="358">
                  <c:v>1429</c:v>
                </c:pt>
                <c:pt idx="359">
                  <c:v>1477</c:v>
                </c:pt>
                <c:pt idx="360">
                  <c:v>1502</c:v>
                </c:pt>
                <c:pt idx="361">
                  <c:v>1527</c:v>
                </c:pt>
                <c:pt idx="362">
                  <c:v>1581</c:v>
                </c:pt>
                <c:pt idx="363">
                  <c:v>1634</c:v>
                </c:pt>
                <c:pt idx="364">
                  <c:v>1654</c:v>
                </c:pt>
                <c:pt idx="365">
                  <c:v>1673</c:v>
                </c:pt>
                <c:pt idx="366">
                  <c:v>1675</c:v>
                </c:pt>
                <c:pt idx="367">
                  <c:v>1676</c:v>
                </c:pt>
                <c:pt idx="368">
                  <c:v>1626</c:v>
                </c:pt>
                <c:pt idx="369">
                  <c:v>1576</c:v>
                </c:pt>
                <c:pt idx="370">
                  <c:v>1504</c:v>
                </c:pt>
                <c:pt idx="371">
                  <c:v>1431</c:v>
                </c:pt>
                <c:pt idx="372">
                  <c:v>1378</c:v>
                </c:pt>
                <c:pt idx="373">
                  <c:v>1325</c:v>
                </c:pt>
                <c:pt idx="374">
                  <c:v>1294</c:v>
                </c:pt>
                <c:pt idx="375">
                  <c:v>1262</c:v>
                </c:pt>
                <c:pt idx="376">
                  <c:v>1244</c:v>
                </c:pt>
                <c:pt idx="377">
                  <c:v>1226</c:v>
                </c:pt>
                <c:pt idx="378">
                  <c:v>1211</c:v>
                </c:pt>
                <c:pt idx="379">
                  <c:v>1196</c:v>
                </c:pt>
                <c:pt idx="380">
                  <c:v>1186</c:v>
                </c:pt>
                <c:pt idx="381">
                  <c:v>1176</c:v>
                </c:pt>
                <c:pt idx="382">
                  <c:v>1168</c:v>
                </c:pt>
                <c:pt idx="383">
                  <c:v>1159</c:v>
                </c:pt>
                <c:pt idx="384">
                  <c:v>1134</c:v>
                </c:pt>
                <c:pt idx="385">
                  <c:v>1108</c:v>
                </c:pt>
                <c:pt idx="386">
                  <c:v>1090</c:v>
                </c:pt>
                <c:pt idx="387">
                  <c:v>1071</c:v>
                </c:pt>
                <c:pt idx="388">
                  <c:v>1047</c:v>
                </c:pt>
                <c:pt idx="389">
                  <c:v>1022</c:v>
                </c:pt>
                <c:pt idx="390">
                  <c:v>1000</c:v>
                </c:pt>
                <c:pt idx="391">
                  <c:v>977</c:v>
                </c:pt>
                <c:pt idx="392">
                  <c:v>976</c:v>
                </c:pt>
                <c:pt idx="393">
                  <c:v>974</c:v>
                </c:pt>
                <c:pt idx="394">
                  <c:v>962</c:v>
                </c:pt>
                <c:pt idx="395">
                  <c:v>950</c:v>
                </c:pt>
                <c:pt idx="396">
                  <c:v>928</c:v>
                </c:pt>
                <c:pt idx="397">
                  <c:v>906</c:v>
                </c:pt>
                <c:pt idx="398">
                  <c:v>884</c:v>
                </c:pt>
                <c:pt idx="399">
                  <c:v>861</c:v>
                </c:pt>
                <c:pt idx="400">
                  <c:v>858</c:v>
                </c:pt>
                <c:pt idx="401">
                  <c:v>854</c:v>
                </c:pt>
                <c:pt idx="402">
                  <c:v>857</c:v>
                </c:pt>
                <c:pt idx="403">
                  <c:v>860</c:v>
                </c:pt>
                <c:pt idx="404">
                  <c:v>851</c:v>
                </c:pt>
                <c:pt idx="405">
                  <c:v>842</c:v>
                </c:pt>
                <c:pt idx="406">
                  <c:v>825</c:v>
                </c:pt>
                <c:pt idx="407">
                  <c:v>807</c:v>
                </c:pt>
                <c:pt idx="408">
                  <c:v>793</c:v>
                </c:pt>
                <c:pt idx="409">
                  <c:v>778</c:v>
                </c:pt>
                <c:pt idx="410">
                  <c:v>779</c:v>
                </c:pt>
                <c:pt idx="411">
                  <c:v>779</c:v>
                </c:pt>
                <c:pt idx="412">
                  <c:v>779</c:v>
                </c:pt>
                <c:pt idx="413">
                  <c:v>779</c:v>
                </c:pt>
                <c:pt idx="414">
                  <c:v>760</c:v>
                </c:pt>
                <c:pt idx="415">
                  <c:v>740</c:v>
                </c:pt>
                <c:pt idx="416">
                  <c:v>725</c:v>
                </c:pt>
                <c:pt idx="417">
                  <c:v>709</c:v>
                </c:pt>
                <c:pt idx="418">
                  <c:v>680</c:v>
                </c:pt>
                <c:pt idx="419">
                  <c:v>650</c:v>
                </c:pt>
                <c:pt idx="420">
                  <c:v>627</c:v>
                </c:pt>
                <c:pt idx="421">
                  <c:v>603</c:v>
                </c:pt>
                <c:pt idx="422">
                  <c:v>578</c:v>
                </c:pt>
                <c:pt idx="423">
                  <c:v>552</c:v>
                </c:pt>
                <c:pt idx="424">
                  <c:v>536</c:v>
                </c:pt>
                <c:pt idx="425">
                  <c:v>519</c:v>
                </c:pt>
                <c:pt idx="426">
                  <c:v>511</c:v>
                </c:pt>
                <c:pt idx="427">
                  <c:v>502</c:v>
                </c:pt>
                <c:pt idx="428">
                  <c:v>494</c:v>
                </c:pt>
                <c:pt idx="429">
                  <c:v>486</c:v>
                </c:pt>
                <c:pt idx="430">
                  <c:v>484</c:v>
                </c:pt>
                <c:pt idx="431">
                  <c:v>481</c:v>
                </c:pt>
                <c:pt idx="432">
                  <c:v>477</c:v>
                </c:pt>
                <c:pt idx="433">
                  <c:v>472</c:v>
                </c:pt>
                <c:pt idx="434">
                  <c:v>472</c:v>
                </c:pt>
                <c:pt idx="435">
                  <c:v>471</c:v>
                </c:pt>
                <c:pt idx="436">
                  <c:v>471</c:v>
                </c:pt>
                <c:pt idx="437">
                  <c:v>471</c:v>
                </c:pt>
                <c:pt idx="438">
                  <c:v>482</c:v>
                </c:pt>
                <c:pt idx="439">
                  <c:v>493</c:v>
                </c:pt>
                <c:pt idx="440">
                  <c:v>531</c:v>
                </c:pt>
                <c:pt idx="441">
                  <c:v>568</c:v>
                </c:pt>
                <c:pt idx="442">
                  <c:v>590</c:v>
                </c:pt>
                <c:pt idx="443">
                  <c:v>612</c:v>
                </c:pt>
                <c:pt idx="444">
                  <c:v>630</c:v>
                </c:pt>
                <c:pt idx="445">
                  <c:v>648</c:v>
                </c:pt>
                <c:pt idx="446">
                  <c:v>646</c:v>
                </c:pt>
                <c:pt idx="447">
                  <c:v>643</c:v>
                </c:pt>
                <c:pt idx="448">
                  <c:v>656</c:v>
                </c:pt>
                <c:pt idx="449">
                  <c:v>669</c:v>
                </c:pt>
                <c:pt idx="450">
                  <c:v>694</c:v>
                </c:pt>
                <c:pt idx="451">
                  <c:v>719</c:v>
                </c:pt>
                <c:pt idx="452">
                  <c:v>765</c:v>
                </c:pt>
                <c:pt idx="453">
                  <c:v>811</c:v>
                </c:pt>
                <c:pt idx="454">
                  <c:v>840</c:v>
                </c:pt>
                <c:pt idx="455">
                  <c:v>869</c:v>
                </c:pt>
                <c:pt idx="456">
                  <c:v>896</c:v>
                </c:pt>
                <c:pt idx="457">
                  <c:v>922</c:v>
                </c:pt>
                <c:pt idx="458">
                  <c:v>927</c:v>
                </c:pt>
                <c:pt idx="459">
                  <c:v>932</c:v>
                </c:pt>
                <c:pt idx="460">
                  <c:v>909</c:v>
                </c:pt>
                <c:pt idx="461">
                  <c:v>886</c:v>
                </c:pt>
                <c:pt idx="462">
                  <c:v>863</c:v>
                </c:pt>
                <c:pt idx="463">
                  <c:v>840</c:v>
                </c:pt>
                <c:pt idx="464">
                  <c:v>820</c:v>
                </c:pt>
                <c:pt idx="465">
                  <c:v>799</c:v>
                </c:pt>
                <c:pt idx="466">
                  <c:v>764</c:v>
                </c:pt>
                <c:pt idx="467">
                  <c:v>728</c:v>
                </c:pt>
                <c:pt idx="468">
                  <c:v>685</c:v>
                </c:pt>
                <c:pt idx="469">
                  <c:v>641</c:v>
                </c:pt>
                <c:pt idx="470">
                  <c:v>615</c:v>
                </c:pt>
                <c:pt idx="471">
                  <c:v>589</c:v>
                </c:pt>
                <c:pt idx="472">
                  <c:v>568</c:v>
                </c:pt>
                <c:pt idx="473">
                  <c:v>547</c:v>
                </c:pt>
                <c:pt idx="474">
                  <c:v>532</c:v>
                </c:pt>
                <c:pt idx="475">
                  <c:v>516</c:v>
                </c:pt>
                <c:pt idx="476">
                  <c:v>497</c:v>
                </c:pt>
                <c:pt idx="477">
                  <c:v>477</c:v>
                </c:pt>
                <c:pt idx="478">
                  <c:v>475</c:v>
                </c:pt>
                <c:pt idx="479">
                  <c:v>473</c:v>
                </c:pt>
              </c:numCache>
            </c:numRef>
          </c:val>
        </c:ser>
        <c:ser>
          <c:idx val="16"/>
          <c:order val="6"/>
          <c:tx>
            <c:strRef>
              <c:f>HH_data!$T$5</c:f>
              <c:strCache>
                <c:ptCount val="1"/>
                <c:pt idx="0">
                  <c:v>Embedded Solar</c:v>
                </c:pt>
              </c:strCache>
            </c:strRef>
          </c:tx>
          <c:spPr>
            <a:solidFill>
              <a:srgbClr val="FF99CC"/>
            </a:solidFill>
            <a:ln w="9525">
              <a:solidFill>
                <a:schemeClr val="tx1"/>
              </a:solidFill>
            </a:ln>
          </c:spPr>
          <c:cat>
            <c:strRef>
              <c:f>HH_data!$C$6:$C$485</c:f>
              <c:strCache>
                <c:ptCount val="457"/>
                <c:pt idx="24">
                  <c:v>09-Sep</c:v>
                </c:pt>
                <c:pt idx="72">
                  <c:v>10-Sep</c:v>
                </c:pt>
                <c:pt idx="120">
                  <c:v>11-Sep</c:v>
                </c:pt>
                <c:pt idx="168">
                  <c:v>12-Sep</c:v>
                </c:pt>
                <c:pt idx="216">
                  <c:v>13-Sep</c:v>
                </c:pt>
                <c:pt idx="264">
                  <c:v>14-Sep</c:v>
                </c:pt>
                <c:pt idx="312">
                  <c:v>15-Sep</c:v>
                </c:pt>
                <c:pt idx="360">
                  <c:v>16-Sep</c:v>
                </c:pt>
                <c:pt idx="408">
                  <c:v>17-Sep</c:v>
                </c:pt>
                <c:pt idx="456">
                  <c:v>18-Sep</c:v>
                </c:pt>
              </c:strCache>
            </c:strRef>
          </c:cat>
          <c:val>
            <c:numRef>
              <c:f>HH_data!$T$6:$T$485</c:f>
              <c:numCache>
                <c:formatCode>General</c:formatCode>
                <c:ptCount val="48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3</c:v>
                </c:pt>
                <c:pt idx="13">
                  <c:v>101</c:v>
                </c:pt>
                <c:pt idx="14">
                  <c:v>365</c:v>
                </c:pt>
                <c:pt idx="15">
                  <c:v>789</c:v>
                </c:pt>
                <c:pt idx="16">
                  <c:v>1220</c:v>
                </c:pt>
                <c:pt idx="17">
                  <c:v>1760</c:v>
                </c:pt>
                <c:pt idx="18">
                  <c:v>2160</c:v>
                </c:pt>
                <c:pt idx="19">
                  <c:v>2780</c:v>
                </c:pt>
                <c:pt idx="20">
                  <c:v>3230</c:v>
                </c:pt>
                <c:pt idx="21">
                  <c:v>3590</c:v>
                </c:pt>
                <c:pt idx="22">
                  <c:v>3560</c:v>
                </c:pt>
                <c:pt idx="23">
                  <c:v>3680</c:v>
                </c:pt>
                <c:pt idx="24">
                  <c:v>3660</c:v>
                </c:pt>
                <c:pt idx="25">
                  <c:v>3390</c:v>
                </c:pt>
                <c:pt idx="26">
                  <c:v>3200</c:v>
                </c:pt>
                <c:pt idx="27">
                  <c:v>2940</c:v>
                </c:pt>
                <c:pt idx="28">
                  <c:v>2970</c:v>
                </c:pt>
                <c:pt idx="29">
                  <c:v>2630</c:v>
                </c:pt>
                <c:pt idx="30">
                  <c:v>2430</c:v>
                </c:pt>
                <c:pt idx="31">
                  <c:v>2240</c:v>
                </c:pt>
                <c:pt idx="32">
                  <c:v>1960</c:v>
                </c:pt>
                <c:pt idx="33">
                  <c:v>1480</c:v>
                </c:pt>
                <c:pt idx="34">
                  <c:v>1120</c:v>
                </c:pt>
                <c:pt idx="35">
                  <c:v>797</c:v>
                </c:pt>
                <c:pt idx="36">
                  <c:v>499</c:v>
                </c:pt>
                <c:pt idx="37">
                  <c:v>238</c:v>
                </c:pt>
                <c:pt idx="38">
                  <c:v>96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1</c:v>
                </c:pt>
                <c:pt idx="61">
                  <c:v>38</c:v>
                </c:pt>
                <c:pt idx="62">
                  <c:v>116</c:v>
                </c:pt>
                <c:pt idx="63">
                  <c:v>250</c:v>
                </c:pt>
                <c:pt idx="64">
                  <c:v>436</c:v>
                </c:pt>
                <c:pt idx="65">
                  <c:v>664</c:v>
                </c:pt>
                <c:pt idx="66">
                  <c:v>936</c:v>
                </c:pt>
                <c:pt idx="67">
                  <c:v>1210</c:v>
                </c:pt>
                <c:pt idx="68">
                  <c:v>1450</c:v>
                </c:pt>
                <c:pt idx="69">
                  <c:v>1680</c:v>
                </c:pt>
                <c:pt idx="70">
                  <c:v>1870</c:v>
                </c:pt>
                <c:pt idx="71">
                  <c:v>1960</c:v>
                </c:pt>
                <c:pt idx="72">
                  <c:v>2080</c:v>
                </c:pt>
                <c:pt idx="73">
                  <c:v>2090</c:v>
                </c:pt>
                <c:pt idx="74">
                  <c:v>2090</c:v>
                </c:pt>
                <c:pt idx="75">
                  <c:v>2050</c:v>
                </c:pt>
                <c:pt idx="76">
                  <c:v>2020</c:v>
                </c:pt>
                <c:pt idx="77">
                  <c:v>2010</c:v>
                </c:pt>
                <c:pt idx="78">
                  <c:v>2000</c:v>
                </c:pt>
                <c:pt idx="79">
                  <c:v>1900</c:v>
                </c:pt>
                <c:pt idx="80">
                  <c:v>1750</c:v>
                </c:pt>
                <c:pt idx="81">
                  <c:v>1550</c:v>
                </c:pt>
                <c:pt idx="82">
                  <c:v>1310</c:v>
                </c:pt>
                <c:pt idx="83">
                  <c:v>1040</c:v>
                </c:pt>
                <c:pt idx="84">
                  <c:v>698</c:v>
                </c:pt>
                <c:pt idx="85">
                  <c:v>421</c:v>
                </c:pt>
                <c:pt idx="86">
                  <c:v>135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1</c:v>
                </c:pt>
                <c:pt idx="109">
                  <c:v>121</c:v>
                </c:pt>
                <c:pt idx="110">
                  <c:v>493</c:v>
                </c:pt>
                <c:pt idx="111">
                  <c:v>1110</c:v>
                </c:pt>
                <c:pt idx="112">
                  <c:v>1830</c:v>
                </c:pt>
                <c:pt idx="113">
                  <c:v>2690</c:v>
                </c:pt>
                <c:pt idx="114">
                  <c:v>3560</c:v>
                </c:pt>
                <c:pt idx="115">
                  <c:v>4400</c:v>
                </c:pt>
                <c:pt idx="116">
                  <c:v>5090</c:v>
                </c:pt>
                <c:pt idx="117">
                  <c:v>5640</c:v>
                </c:pt>
                <c:pt idx="118">
                  <c:v>6090</c:v>
                </c:pt>
                <c:pt idx="119">
                  <c:v>6410</c:v>
                </c:pt>
                <c:pt idx="120">
                  <c:v>6560</c:v>
                </c:pt>
                <c:pt idx="121">
                  <c:v>6500</c:v>
                </c:pt>
                <c:pt idx="122">
                  <c:v>6510</c:v>
                </c:pt>
                <c:pt idx="123">
                  <c:v>6510</c:v>
                </c:pt>
                <c:pt idx="124">
                  <c:v>6330</c:v>
                </c:pt>
                <c:pt idx="125">
                  <c:v>6040</c:v>
                </c:pt>
                <c:pt idx="126">
                  <c:v>5440</c:v>
                </c:pt>
                <c:pt idx="127">
                  <c:v>5000</c:v>
                </c:pt>
                <c:pt idx="128">
                  <c:v>4290</c:v>
                </c:pt>
                <c:pt idx="129">
                  <c:v>3550</c:v>
                </c:pt>
                <c:pt idx="130">
                  <c:v>2760</c:v>
                </c:pt>
                <c:pt idx="131">
                  <c:v>1960</c:v>
                </c:pt>
                <c:pt idx="132">
                  <c:v>1220</c:v>
                </c:pt>
                <c:pt idx="133">
                  <c:v>525</c:v>
                </c:pt>
                <c:pt idx="134">
                  <c:v>168</c:v>
                </c:pt>
                <c:pt idx="135">
                  <c:v>0</c:v>
                </c:pt>
                <c:pt idx="136">
                  <c:v>0</c:v>
                </c:pt>
                <c:pt idx="137">
                  <c:v>0</c:v>
                </c:pt>
                <c:pt idx="138">
                  <c:v>0</c:v>
                </c:pt>
                <c:pt idx="139">
                  <c:v>0</c:v>
                </c:pt>
                <c:pt idx="140">
                  <c:v>0</c:v>
                </c:pt>
                <c:pt idx="141">
                  <c:v>0</c:v>
                </c:pt>
                <c:pt idx="142">
                  <c:v>0</c:v>
                </c:pt>
                <c:pt idx="143">
                  <c:v>0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  <c:pt idx="148">
                  <c:v>0</c:v>
                </c:pt>
                <c:pt idx="149">
                  <c:v>0</c:v>
                </c:pt>
                <c:pt idx="150">
                  <c:v>0</c:v>
                </c:pt>
                <c:pt idx="151">
                  <c:v>0</c:v>
                </c:pt>
                <c:pt idx="152">
                  <c:v>0</c:v>
                </c:pt>
                <c:pt idx="153">
                  <c:v>0</c:v>
                </c:pt>
                <c:pt idx="154">
                  <c:v>0</c:v>
                </c:pt>
                <c:pt idx="155">
                  <c:v>0</c:v>
                </c:pt>
                <c:pt idx="156">
                  <c:v>2</c:v>
                </c:pt>
                <c:pt idx="157">
                  <c:v>113</c:v>
                </c:pt>
                <c:pt idx="158">
                  <c:v>378</c:v>
                </c:pt>
                <c:pt idx="159">
                  <c:v>738</c:v>
                </c:pt>
                <c:pt idx="160">
                  <c:v>1130</c:v>
                </c:pt>
                <c:pt idx="161">
                  <c:v>1480</c:v>
                </c:pt>
                <c:pt idx="162">
                  <c:v>1920</c:v>
                </c:pt>
                <c:pt idx="163">
                  <c:v>2340</c:v>
                </c:pt>
                <c:pt idx="164">
                  <c:v>2640</c:v>
                </c:pt>
                <c:pt idx="165">
                  <c:v>3010</c:v>
                </c:pt>
                <c:pt idx="166">
                  <c:v>3360</c:v>
                </c:pt>
                <c:pt idx="167">
                  <c:v>3610</c:v>
                </c:pt>
                <c:pt idx="168">
                  <c:v>3720</c:v>
                </c:pt>
                <c:pt idx="169">
                  <c:v>3830</c:v>
                </c:pt>
                <c:pt idx="170">
                  <c:v>4060</c:v>
                </c:pt>
                <c:pt idx="171">
                  <c:v>4090</c:v>
                </c:pt>
                <c:pt idx="172">
                  <c:v>4120</c:v>
                </c:pt>
                <c:pt idx="173">
                  <c:v>3740</c:v>
                </c:pt>
                <c:pt idx="174">
                  <c:v>3240</c:v>
                </c:pt>
                <c:pt idx="175">
                  <c:v>2740</c:v>
                </c:pt>
                <c:pt idx="176">
                  <c:v>2280</c:v>
                </c:pt>
                <c:pt idx="177">
                  <c:v>1550</c:v>
                </c:pt>
                <c:pt idx="178">
                  <c:v>1020</c:v>
                </c:pt>
                <c:pt idx="179">
                  <c:v>627</c:v>
                </c:pt>
                <c:pt idx="180">
                  <c:v>375</c:v>
                </c:pt>
                <c:pt idx="181">
                  <c:v>171</c:v>
                </c:pt>
                <c:pt idx="182">
                  <c:v>37</c:v>
                </c:pt>
                <c:pt idx="183">
                  <c:v>0</c:v>
                </c:pt>
                <c:pt idx="184">
                  <c:v>0</c:v>
                </c:pt>
                <c:pt idx="185">
                  <c:v>0</c:v>
                </c:pt>
                <c:pt idx="186">
                  <c:v>0</c:v>
                </c:pt>
                <c:pt idx="187">
                  <c:v>0</c:v>
                </c:pt>
                <c:pt idx="188">
                  <c:v>0</c:v>
                </c:pt>
                <c:pt idx="189">
                  <c:v>0</c:v>
                </c:pt>
                <c:pt idx="190">
                  <c:v>0</c:v>
                </c:pt>
                <c:pt idx="191">
                  <c:v>0</c:v>
                </c:pt>
                <c:pt idx="192">
                  <c:v>0</c:v>
                </c:pt>
                <c:pt idx="193">
                  <c:v>0</c:v>
                </c:pt>
                <c:pt idx="194">
                  <c:v>0</c:v>
                </c:pt>
                <c:pt idx="195">
                  <c:v>0</c:v>
                </c:pt>
                <c:pt idx="196">
                  <c:v>0</c:v>
                </c:pt>
                <c:pt idx="197">
                  <c:v>0</c:v>
                </c:pt>
                <c:pt idx="198">
                  <c:v>0</c:v>
                </c:pt>
                <c:pt idx="199">
                  <c:v>0</c:v>
                </c:pt>
                <c:pt idx="200">
                  <c:v>0</c:v>
                </c:pt>
                <c:pt idx="201">
                  <c:v>0</c:v>
                </c:pt>
                <c:pt idx="202">
                  <c:v>0</c:v>
                </c:pt>
                <c:pt idx="203">
                  <c:v>0</c:v>
                </c:pt>
                <c:pt idx="204">
                  <c:v>1</c:v>
                </c:pt>
                <c:pt idx="205">
                  <c:v>80</c:v>
                </c:pt>
                <c:pt idx="206">
                  <c:v>306</c:v>
                </c:pt>
                <c:pt idx="207">
                  <c:v>741</c:v>
                </c:pt>
                <c:pt idx="208">
                  <c:v>1310</c:v>
                </c:pt>
                <c:pt idx="209">
                  <c:v>1950</c:v>
                </c:pt>
                <c:pt idx="210">
                  <c:v>2610</c:v>
                </c:pt>
                <c:pt idx="211">
                  <c:v>3260</c:v>
                </c:pt>
                <c:pt idx="212">
                  <c:v>3880</c:v>
                </c:pt>
                <c:pt idx="213">
                  <c:v>4300</c:v>
                </c:pt>
                <c:pt idx="214">
                  <c:v>4590</c:v>
                </c:pt>
                <c:pt idx="215">
                  <c:v>4690</c:v>
                </c:pt>
                <c:pt idx="216">
                  <c:v>4500</c:v>
                </c:pt>
                <c:pt idx="217">
                  <c:v>4690</c:v>
                </c:pt>
                <c:pt idx="218">
                  <c:v>4750</c:v>
                </c:pt>
                <c:pt idx="219">
                  <c:v>4580</c:v>
                </c:pt>
                <c:pt idx="220">
                  <c:v>4250</c:v>
                </c:pt>
                <c:pt idx="221">
                  <c:v>3780</c:v>
                </c:pt>
                <c:pt idx="222">
                  <c:v>3280</c:v>
                </c:pt>
                <c:pt idx="223">
                  <c:v>2990</c:v>
                </c:pt>
                <c:pt idx="224">
                  <c:v>2520</c:v>
                </c:pt>
                <c:pt idx="225">
                  <c:v>2060</c:v>
                </c:pt>
                <c:pt idx="226">
                  <c:v>1540</c:v>
                </c:pt>
                <c:pt idx="227">
                  <c:v>1070</c:v>
                </c:pt>
                <c:pt idx="228">
                  <c:v>668</c:v>
                </c:pt>
                <c:pt idx="229">
                  <c:v>293</c:v>
                </c:pt>
                <c:pt idx="230">
                  <c:v>72</c:v>
                </c:pt>
                <c:pt idx="231">
                  <c:v>0</c:v>
                </c:pt>
                <c:pt idx="232">
                  <c:v>0</c:v>
                </c:pt>
                <c:pt idx="233">
                  <c:v>0</c:v>
                </c:pt>
                <c:pt idx="234">
                  <c:v>0</c:v>
                </c:pt>
                <c:pt idx="235">
                  <c:v>0</c:v>
                </c:pt>
                <c:pt idx="236">
                  <c:v>0</c:v>
                </c:pt>
                <c:pt idx="237">
                  <c:v>0</c:v>
                </c:pt>
                <c:pt idx="238">
                  <c:v>0</c:v>
                </c:pt>
                <c:pt idx="239">
                  <c:v>0</c:v>
                </c:pt>
                <c:pt idx="240">
                  <c:v>0</c:v>
                </c:pt>
                <c:pt idx="241">
                  <c:v>0</c:v>
                </c:pt>
                <c:pt idx="242">
                  <c:v>0</c:v>
                </c:pt>
                <c:pt idx="243">
                  <c:v>0</c:v>
                </c:pt>
                <c:pt idx="244">
                  <c:v>0</c:v>
                </c:pt>
                <c:pt idx="245">
                  <c:v>0</c:v>
                </c:pt>
                <c:pt idx="246">
                  <c:v>0</c:v>
                </c:pt>
                <c:pt idx="247">
                  <c:v>0</c:v>
                </c:pt>
                <c:pt idx="248">
                  <c:v>0</c:v>
                </c:pt>
                <c:pt idx="249">
                  <c:v>0</c:v>
                </c:pt>
                <c:pt idx="250">
                  <c:v>0</c:v>
                </c:pt>
                <c:pt idx="251">
                  <c:v>0</c:v>
                </c:pt>
                <c:pt idx="252">
                  <c:v>0</c:v>
                </c:pt>
                <c:pt idx="253">
                  <c:v>57</c:v>
                </c:pt>
                <c:pt idx="254">
                  <c:v>291</c:v>
                </c:pt>
                <c:pt idx="255">
                  <c:v>731</c:v>
                </c:pt>
                <c:pt idx="256">
                  <c:v>1300</c:v>
                </c:pt>
                <c:pt idx="257">
                  <c:v>1920</c:v>
                </c:pt>
                <c:pt idx="258">
                  <c:v>2570</c:v>
                </c:pt>
                <c:pt idx="259">
                  <c:v>3160</c:v>
                </c:pt>
                <c:pt idx="260">
                  <c:v>3720</c:v>
                </c:pt>
                <c:pt idx="261">
                  <c:v>4340</c:v>
                </c:pt>
                <c:pt idx="262">
                  <c:v>4870</c:v>
                </c:pt>
                <c:pt idx="263">
                  <c:v>5330</c:v>
                </c:pt>
                <c:pt idx="264">
                  <c:v>5570</c:v>
                </c:pt>
                <c:pt idx="265">
                  <c:v>5840</c:v>
                </c:pt>
                <c:pt idx="266">
                  <c:v>5820</c:v>
                </c:pt>
                <c:pt idx="267">
                  <c:v>5790</c:v>
                </c:pt>
                <c:pt idx="268">
                  <c:v>5670</c:v>
                </c:pt>
                <c:pt idx="269" formatCode="0">
                  <c:v>5126</c:v>
                </c:pt>
                <c:pt idx="270" formatCode="0">
                  <c:v>4582</c:v>
                </c:pt>
                <c:pt idx="271" formatCode="0">
                  <c:v>4038</c:v>
                </c:pt>
                <c:pt idx="272" formatCode="0">
                  <c:v>3494</c:v>
                </c:pt>
                <c:pt idx="273">
                  <c:v>2950</c:v>
                </c:pt>
                <c:pt idx="274">
                  <c:v>2260</c:v>
                </c:pt>
                <c:pt idx="275">
                  <c:v>1540</c:v>
                </c:pt>
                <c:pt idx="276">
                  <c:v>901</c:v>
                </c:pt>
                <c:pt idx="277">
                  <c:v>352</c:v>
                </c:pt>
                <c:pt idx="278">
                  <c:v>140</c:v>
                </c:pt>
                <c:pt idx="279">
                  <c:v>0</c:v>
                </c:pt>
                <c:pt idx="280">
                  <c:v>0</c:v>
                </c:pt>
                <c:pt idx="281">
                  <c:v>0</c:v>
                </c:pt>
                <c:pt idx="282">
                  <c:v>0</c:v>
                </c:pt>
                <c:pt idx="283">
                  <c:v>0</c:v>
                </c:pt>
                <c:pt idx="284">
                  <c:v>0</c:v>
                </c:pt>
                <c:pt idx="285">
                  <c:v>0</c:v>
                </c:pt>
                <c:pt idx="286">
                  <c:v>0</c:v>
                </c:pt>
                <c:pt idx="287">
                  <c:v>0</c:v>
                </c:pt>
                <c:pt idx="288">
                  <c:v>0</c:v>
                </c:pt>
                <c:pt idx="289">
                  <c:v>0</c:v>
                </c:pt>
                <c:pt idx="290">
                  <c:v>0</c:v>
                </c:pt>
                <c:pt idx="291">
                  <c:v>0</c:v>
                </c:pt>
                <c:pt idx="292">
                  <c:v>0</c:v>
                </c:pt>
                <c:pt idx="293">
                  <c:v>0</c:v>
                </c:pt>
                <c:pt idx="294">
                  <c:v>0</c:v>
                </c:pt>
                <c:pt idx="295">
                  <c:v>0</c:v>
                </c:pt>
                <c:pt idx="296">
                  <c:v>0</c:v>
                </c:pt>
                <c:pt idx="297">
                  <c:v>0</c:v>
                </c:pt>
                <c:pt idx="298">
                  <c:v>0</c:v>
                </c:pt>
                <c:pt idx="299">
                  <c:v>0</c:v>
                </c:pt>
                <c:pt idx="300">
                  <c:v>0</c:v>
                </c:pt>
                <c:pt idx="301">
                  <c:v>31</c:v>
                </c:pt>
                <c:pt idx="302">
                  <c:v>219</c:v>
                </c:pt>
                <c:pt idx="303">
                  <c:v>529</c:v>
                </c:pt>
                <c:pt idx="304">
                  <c:v>953</c:v>
                </c:pt>
                <c:pt idx="305">
                  <c:v>1440</c:v>
                </c:pt>
                <c:pt idx="306">
                  <c:v>1990</c:v>
                </c:pt>
                <c:pt idx="307">
                  <c:v>2500</c:v>
                </c:pt>
                <c:pt idx="308">
                  <c:v>3080</c:v>
                </c:pt>
                <c:pt idx="309">
                  <c:v>3660</c:v>
                </c:pt>
                <c:pt idx="310">
                  <c:v>4260</c:v>
                </c:pt>
                <c:pt idx="311">
                  <c:v>4850</c:v>
                </c:pt>
                <c:pt idx="312">
                  <c:v>5420</c:v>
                </c:pt>
                <c:pt idx="313">
                  <c:v>5690</c:v>
                </c:pt>
                <c:pt idx="314">
                  <c:v>5820</c:v>
                </c:pt>
                <c:pt idx="315">
                  <c:v>5730</c:v>
                </c:pt>
                <c:pt idx="316">
                  <c:v>5440</c:v>
                </c:pt>
                <c:pt idx="317">
                  <c:v>5050</c:v>
                </c:pt>
                <c:pt idx="318">
                  <c:v>4510</c:v>
                </c:pt>
                <c:pt idx="319">
                  <c:v>3900</c:v>
                </c:pt>
                <c:pt idx="320">
                  <c:v>3210</c:v>
                </c:pt>
                <c:pt idx="321">
                  <c:v>2470</c:v>
                </c:pt>
                <c:pt idx="322">
                  <c:v>1700</c:v>
                </c:pt>
                <c:pt idx="323">
                  <c:v>1060</c:v>
                </c:pt>
                <c:pt idx="324">
                  <c:v>555</c:v>
                </c:pt>
                <c:pt idx="325">
                  <c:v>209</c:v>
                </c:pt>
                <c:pt idx="326">
                  <c:v>62</c:v>
                </c:pt>
                <c:pt idx="327">
                  <c:v>0</c:v>
                </c:pt>
                <c:pt idx="328">
                  <c:v>0</c:v>
                </c:pt>
                <c:pt idx="329">
                  <c:v>0</c:v>
                </c:pt>
                <c:pt idx="330">
                  <c:v>0</c:v>
                </c:pt>
                <c:pt idx="331">
                  <c:v>0</c:v>
                </c:pt>
                <c:pt idx="332">
                  <c:v>0</c:v>
                </c:pt>
                <c:pt idx="333">
                  <c:v>0</c:v>
                </c:pt>
                <c:pt idx="334">
                  <c:v>0</c:v>
                </c:pt>
                <c:pt idx="335">
                  <c:v>0</c:v>
                </c:pt>
                <c:pt idx="336">
                  <c:v>0</c:v>
                </c:pt>
                <c:pt idx="337">
                  <c:v>0</c:v>
                </c:pt>
                <c:pt idx="338">
                  <c:v>0</c:v>
                </c:pt>
                <c:pt idx="339">
                  <c:v>0</c:v>
                </c:pt>
                <c:pt idx="340">
                  <c:v>0</c:v>
                </c:pt>
                <c:pt idx="341">
                  <c:v>0</c:v>
                </c:pt>
                <c:pt idx="342">
                  <c:v>0</c:v>
                </c:pt>
                <c:pt idx="343">
                  <c:v>0</c:v>
                </c:pt>
                <c:pt idx="344">
                  <c:v>0</c:v>
                </c:pt>
                <c:pt idx="345">
                  <c:v>0</c:v>
                </c:pt>
                <c:pt idx="346">
                  <c:v>0</c:v>
                </c:pt>
                <c:pt idx="347">
                  <c:v>0</c:v>
                </c:pt>
                <c:pt idx="348">
                  <c:v>0</c:v>
                </c:pt>
                <c:pt idx="349">
                  <c:v>4</c:v>
                </c:pt>
                <c:pt idx="350">
                  <c:v>80</c:v>
                </c:pt>
                <c:pt idx="351">
                  <c:v>222</c:v>
                </c:pt>
                <c:pt idx="352">
                  <c:v>410</c:v>
                </c:pt>
                <c:pt idx="353">
                  <c:v>607</c:v>
                </c:pt>
                <c:pt idx="354">
                  <c:v>879</c:v>
                </c:pt>
                <c:pt idx="355">
                  <c:v>1260</c:v>
                </c:pt>
                <c:pt idx="356">
                  <c:v>1550</c:v>
                </c:pt>
                <c:pt idx="357">
                  <c:v>1930</c:v>
                </c:pt>
                <c:pt idx="358">
                  <c:v>2220</c:v>
                </c:pt>
                <c:pt idx="359">
                  <c:v>2440</c:v>
                </c:pt>
                <c:pt idx="360">
                  <c:v>2680</c:v>
                </c:pt>
                <c:pt idx="361">
                  <c:v>3010</c:v>
                </c:pt>
                <c:pt idx="362">
                  <c:v>3130</c:v>
                </c:pt>
                <c:pt idx="363">
                  <c:v>3080</c:v>
                </c:pt>
                <c:pt idx="364">
                  <c:v>3160</c:v>
                </c:pt>
                <c:pt idx="365">
                  <c:v>3220</c:v>
                </c:pt>
                <c:pt idx="366">
                  <c:v>3020</c:v>
                </c:pt>
                <c:pt idx="367">
                  <c:v>2930</c:v>
                </c:pt>
                <c:pt idx="368">
                  <c:v>2580</c:v>
                </c:pt>
                <c:pt idx="369">
                  <c:v>2200</c:v>
                </c:pt>
                <c:pt idx="370">
                  <c:v>1620</c:v>
                </c:pt>
                <c:pt idx="371">
                  <c:v>1120</c:v>
                </c:pt>
                <c:pt idx="372">
                  <c:v>650</c:v>
                </c:pt>
                <c:pt idx="373">
                  <c:v>232</c:v>
                </c:pt>
                <c:pt idx="374">
                  <c:v>6</c:v>
                </c:pt>
                <c:pt idx="375">
                  <c:v>0</c:v>
                </c:pt>
                <c:pt idx="376">
                  <c:v>0</c:v>
                </c:pt>
                <c:pt idx="377">
                  <c:v>0</c:v>
                </c:pt>
                <c:pt idx="378">
                  <c:v>0</c:v>
                </c:pt>
                <c:pt idx="379">
                  <c:v>0</c:v>
                </c:pt>
                <c:pt idx="380">
                  <c:v>0</c:v>
                </c:pt>
                <c:pt idx="381">
                  <c:v>0</c:v>
                </c:pt>
                <c:pt idx="382">
                  <c:v>0</c:v>
                </c:pt>
                <c:pt idx="383">
                  <c:v>0</c:v>
                </c:pt>
                <c:pt idx="384">
                  <c:v>0</c:v>
                </c:pt>
                <c:pt idx="385">
                  <c:v>0</c:v>
                </c:pt>
                <c:pt idx="386">
                  <c:v>0</c:v>
                </c:pt>
                <c:pt idx="387">
                  <c:v>0</c:v>
                </c:pt>
                <c:pt idx="388">
                  <c:v>0</c:v>
                </c:pt>
                <c:pt idx="389">
                  <c:v>0</c:v>
                </c:pt>
                <c:pt idx="390">
                  <c:v>0</c:v>
                </c:pt>
                <c:pt idx="391">
                  <c:v>0</c:v>
                </c:pt>
                <c:pt idx="392">
                  <c:v>0</c:v>
                </c:pt>
                <c:pt idx="393">
                  <c:v>0</c:v>
                </c:pt>
                <c:pt idx="394">
                  <c:v>0</c:v>
                </c:pt>
                <c:pt idx="395">
                  <c:v>0</c:v>
                </c:pt>
                <c:pt idx="396">
                  <c:v>0</c:v>
                </c:pt>
                <c:pt idx="397">
                  <c:v>9</c:v>
                </c:pt>
                <c:pt idx="398">
                  <c:v>172</c:v>
                </c:pt>
                <c:pt idx="399">
                  <c:v>499</c:v>
                </c:pt>
                <c:pt idx="400">
                  <c:v>893</c:v>
                </c:pt>
                <c:pt idx="401">
                  <c:v>1290</c:v>
                </c:pt>
                <c:pt idx="402">
                  <c:v>1720</c:v>
                </c:pt>
                <c:pt idx="403">
                  <c:v>2100</c:v>
                </c:pt>
                <c:pt idx="404">
                  <c:v>2420</c:v>
                </c:pt>
                <c:pt idx="405">
                  <c:v>2670</c:v>
                </c:pt>
                <c:pt idx="406">
                  <c:v>2870</c:v>
                </c:pt>
                <c:pt idx="407">
                  <c:v>3250</c:v>
                </c:pt>
                <c:pt idx="408">
                  <c:v>3550</c:v>
                </c:pt>
                <c:pt idx="409">
                  <c:v>3620</c:v>
                </c:pt>
                <c:pt idx="410">
                  <c:v>3540</c:v>
                </c:pt>
                <c:pt idx="411">
                  <c:v>3580</c:v>
                </c:pt>
                <c:pt idx="412">
                  <c:v>3350</c:v>
                </c:pt>
                <c:pt idx="413">
                  <c:v>2850</c:v>
                </c:pt>
                <c:pt idx="414">
                  <c:v>2500</c:v>
                </c:pt>
                <c:pt idx="415">
                  <c:v>2110</c:v>
                </c:pt>
                <c:pt idx="416">
                  <c:v>1790</c:v>
                </c:pt>
                <c:pt idx="417">
                  <c:v>1550</c:v>
                </c:pt>
                <c:pt idx="418">
                  <c:v>1260</c:v>
                </c:pt>
                <c:pt idx="419">
                  <c:v>899</c:v>
                </c:pt>
                <c:pt idx="420">
                  <c:v>524</c:v>
                </c:pt>
                <c:pt idx="421">
                  <c:v>216</c:v>
                </c:pt>
                <c:pt idx="422">
                  <c:v>73</c:v>
                </c:pt>
                <c:pt idx="423">
                  <c:v>0</c:v>
                </c:pt>
                <c:pt idx="424">
                  <c:v>0</c:v>
                </c:pt>
                <c:pt idx="425">
                  <c:v>0</c:v>
                </c:pt>
                <c:pt idx="426">
                  <c:v>0</c:v>
                </c:pt>
                <c:pt idx="427">
                  <c:v>0</c:v>
                </c:pt>
                <c:pt idx="428">
                  <c:v>0</c:v>
                </c:pt>
                <c:pt idx="429">
                  <c:v>0</c:v>
                </c:pt>
                <c:pt idx="430">
                  <c:v>0</c:v>
                </c:pt>
                <c:pt idx="431">
                  <c:v>0</c:v>
                </c:pt>
                <c:pt idx="432">
                  <c:v>0</c:v>
                </c:pt>
                <c:pt idx="433">
                  <c:v>0</c:v>
                </c:pt>
                <c:pt idx="434">
                  <c:v>0</c:v>
                </c:pt>
                <c:pt idx="435">
                  <c:v>0</c:v>
                </c:pt>
                <c:pt idx="436">
                  <c:v>0</c:v>
                </c:pt>
                <c:pt idx="437">
                  <c:v>0</c:v>
                </c:pt>
                <c:pt idx="438">
                  <c:v>0</c:v>
                </c:pt>
                <c:pt idx="439">
                  <c:v>0</c:v>
                </c:pt>
                <c:pt idx="440">
                  <c:v>0</c:v>
                </c:pt>
                <c:pt idx="441">
                  <c:v>0</c:v>
                </c:pt>
                <c:pt idx="442">
                  <c:v>0</c:v>
                </c:pt>
                <c:pt idx="443">
                  <c:v>0</c:v>
                </c:pt>
                <c:pt idx="444">
                  <c:v>0</c:v>
                </c:pt>
                <c:pt idx="445">
                  <c:v>8</c:v>
                </c:pt>
                <c:pt idx="446">
                  <c:v>152</c:v>
                </c:pt>
                <c:pt idx="447">
                  <c:v>467</c:v>
                </c:pt>
                <c:pt idx="448">
                  <c:v>895</c:v>
                </c:pt>
                <c:pt idx="449">
                  <c:v>1480</c:v>
                </c:pt>
                <c:pt idx="450">
                  <c:v>2100</c:v>
                </c:pt>
                <c:pt idx="451">
                  <c:v>2810</c:v>
                </c:pt>
                <c:pt idx="452">
                  <c:v>3510</c:v>
                </c:pt>
                <c:pt idx="453">
                  <c:v>4120</c:v>
                </c:pt>
                <c:pt idx="454">
                  <c:v>4480</c:v>
                </c:pt>
                <c:pt idx="455">
                  <c:v>4810</c:v>
                </c:pt>
                <c:pt idx="456">
                  <c:v>4930</c:v>
                </c:pt>
                <c:pt idx="457">
                  <c:v>4830</c:v>
                </c:pt>
                <c:pt idx="458">
                  <c:v>4610</c:v>
                </c:pt>
                <c:pt idx="459">
                  <c:v>4350</c:v>
                </c:pt>
                <c:pt idx="460">
                  <c:v>3980</c:v>
                </c:pt>
                <c:pt idx="461">
                  <c:v>3690</c:v>
                </c:pt>
                <c:pt idx="462">
                  <c:v>3280</c:v>
                </c:pt>
                <c:pt idx="463">
                  <c:v>2760</c:v>
                </c:pt>
                <c:pt idx="464">
                  <c:v>2130</c:v>
                </c:pt>
                <c:pt idx="465">
                  <c:v>1560</c:v>
                </c:pt>
                <c:pt idx="466">
                  <c:v>1070</c:v>
                </c:pt>
                <c:pt idx="467">
                  <c:v>600</c:v>
                </c:pt>
                <c:pt idx="468">
                  <c:v>277</c:v>
                </c:pt>
                <c:pt idx="469">
                  <c:v>121</c:v>
                </c:pt>
                <c:pt idx="470">
                  <c:v>6</c:v>
                </c:pt>
                <c:pt idx="471">
                  <c:v>0</c:v>
                </c:pt>
                <c:pt idx="472">
                  <c:v>0</c:v>
                </c:pt>
                <c:pt idx="473">
                  <c:v>0</c:v>
                </c:pt>
                <c:pt idx="474">
                  <c:v>0</c:v>
                </c:pt>
                <c:pt idx="475">
                  <c:v>0</c:v>
                </c:pt>
                <c:pt idx="476">
                  <c:v>0</c:v>
                </c:pt>
                <c:pt idx="477">
                  <c:v>0</c:v>
                </c:pt>
                <c:pt idx="478">
                  <c:v>0</c:v>
                </c:pt>
                <c:pt idx="479">
                  <c:v>0</c:v>
                </c:pt>
              </c:numCache>
            </c:numRef>
          </c:val>
        </c:ser>
        <c:ser>
          <c:idx val="0"/>
          <c:order val="7"/>
          <c:tx>
            <c:strRef>
              <c:f>HH_data!$D$5</c:f>
              <c:strCache>
                <c:ptCount val="1"/>
                <c:pt idx="0">
                  <c:v>CCGT</c:v>
                </c:pt>
              </c:strCache>
            </c:strRef>
          </c:tx>
          <c:spPr>
            <a:solidFill>
              <a:srgbClr val="FFFF00"/>
            </a:solidFill>
            <a:ln w="9525">
              <a:solidFill>
                <a:prstClr val="black"/>
              </a:solidFill>
            </a:ln>
          </c:spPr>
          <c:cat>
            <c:strRef>
              <c:f>HH_data!$C$6:$C$485</c:f>
              <c:strCache>
                <c:ptCount val="457"/>
                <c:pt idx="24">
                  <c:v>09-Sep</c:v>
                </c:pt>
                <c:pt idx="72">
                  <c:v>10-Sep</c:v>
                </c:pt>
                <c:pt idx="120">
                  <c:v>11-Sep</c:v>
                </c:pt>
                <c:pt idx="168">
                  <c:v>12-Sep</c:v>
                </c:pt>
                <c:pt idx="216">
                  <c:v>13-Sep</c:v>
                </c:pt>
                <c:pt idx="264">
                  <c:v>14-Sep</c:v>
                </c:pt>
                <c:pt idx="312">
                  <c:v>15-Sep</c:v>
                </c:pt>
                <c:pt idx="360">
                  <c:v>16-Sep</c:v>
                </c:pt>
                <c:pt idx="408">
                  <c:v>17-Sep</c:v>
                </c:pt>
                <c:pt idx="456">
                  <c:v>18-Sep</c:v>
                </c:pt>
              </c:strCache>
            </c:strRef>
          </c:cat>
          <c:val>
            <c:numRef>
              <c:f>HH_data!$D$6:$D$485</c:f>
              <c:numCache>
                <c:formatCode>General</c:formatCode>
                <c:ptCount val="480"/>
                <c:pt idx="0">
                  <c:v>8811</c:v>
                </c:pt>
                <c:pt idx="1">
                  <c:v>8253</c:v>
                </c:pt>
                <c:pt idx="2">
                  <c:v>8555</c:v>
                </c:pt>
                <c:pt idx="3">
                  <c:v>8237</c:v>
                </c:pt>
                <c:pt idx="4">
                  <c:v>8340</c:v>
                </c:pt>
                <c:pt idx="5">
                  <c:v>8227</c:v>
                </c:pt>
                <c:pt idx="6">
                  <c:v>8353</c:v>
                </c:pt>
                <c:pt idx="7">
                  <c:v>8216</c:v>
                </c:pt>
                <c:pt idx="8">
                  <c:v>8490</c:v>
                </c:pt>
                <c:pt idx="9">
                  <c:v>8588</c:v>
                </c:pt>
                <c:pt idx="10">
                  <c:v>9028</c:v>
                </c:pt>
                <c:pt idx="11">
                  <c:v>9282</c:v>
                </c:pt>
                <c:pt idx="12">
                  <c:v>11369</c:v>
                </c:pt>
                <c:pt idx="13">
                  <c:v>13167</c:v>
                </c:pt>
                <c:pt idx="14">
                  <c:v>14641</c:v>
                </c:pt>
                <c:pt idx="15">
                  <c:v>15458</c:v>
                </c:pt>
                <c:pt idx="16">
                  <c:v>15343</c:v>
                </c:pt>
                <c:pt idx="17">
                  <c:v>15083</c:v>
                </c:pt>
                <c:pt idx="18">
                  <c:v>15139</c:v>
                </c:pt>
                <c:pt idx="19">
                  <c:v>15061</c:v>
                </c:pt>
                <c:pt idx="20">
                  <c:v>15943</c:v>
                </c:pt>
                <c:pt idx="21">
                  <c:v>15868</c:v>
                </c:pt>
                <c:pt idx="22">
                  <c:v>16207</c:v>
                </c:pt>
                <c:pt idx="23">
                  <c:v>16307</c:v>
                </c:pt>
                <c:pt idx="24">
                  <c:v>16587</c:v>
                </c:pt>
                <c:pt idx="25">
                  <c:v>16346</c:v>
                </c:pt>
                <c:pt idx="26">
                  <c:v>16525</c:v>
                </c:pt>
                <c:pt idx="27">
                  <c:v>16553</c:v>
                </c:pt>
                <c:pt idx="28">
                  <c:v>16624</c:v>
                </c:pt>
                <c:pt idx="29">
                  <c:v>16442</c:v>
                </c:pt>
                <c:pt idx="30">
                  <c:v>16072</c:v>
                </c:pt>
                <c:pt idx="31">
                  <c:v>16147</c:v>
                </c:pt>
                <c:pt idx="32">
                  <c:v>16248</c:v>
                </c:pt>
                <c:pt idx="33">
                  <c:v>16784</c:v>
                </c:pt>
                <c:pt idx="34">
                  <c:v>16993</c:v>
                </c:pt>
                <c:pt idx="35">
                  <c:v>17007</c:v>
                </c:pt>
                <c:pt idx="36">
                  <c:v>16979</c:v>
                </c:pt>
                <c:pt idx="37">
                  <c:v>17132</c:v>
                </c:pt>
                <c:pt idx="38">
                  <c:v>16385</c:v>
                </c:pt>
                <c:pt idx="39">
                  <c:v>16826</c:v>
                </c:pt>
                <c:pt idx="40">
                  <c:v>16559</c:v>
                </c:pt>
                <c:pt idx="41">
                  <c:v>15356</c:v>
                </c:pt>
                <c:pt idx="42">
                  <c:v>15429</c:v>
                </c:pt>
                <c:pt idx="43">
                  <c:v>14475</c:v>
                </c:pt>
                <c:pt idx="44">
                  <c:v>13257</c:v>
                </c:pt>
                <c:pt idx="45">
                  <c:v>11526</c:v>
                </c:pt>
                <c:pt idx="46">
                  <c:v>9083</c:v>
                </c:pt>
                <c:pt idx="47">
                  <c:v>7933</c:v>
                </c:pt>
                <c:pt idx="48">
                  <c:v>7192</c:v>
                </c:pt>
                <c:pt idx="49">
                  <c:v>6674</c:v>
                </c:pt>
                <c:pt idx="50">
                  <c:v>6313</c:v>
                </c:pt>
                <c:pt idx="51">
                  <c:v>6455</c:v>
                </c:pt>
                <c:pt idx="52">
                  <c:v>6266</c:v>
                </c:pt>
                <c:pt idx="53">
                  <c:v>6090</c:v>
                </c:pt>
                <c:pt idx="54">
                  <c:v>6050</c:v>
                </c:pt>
                <c:pt idx="55">
                  <c:v>6148</c:v>
                </c:pt>
                <c:pt idx="56">
                  <c:v>6033</c:v>
                </c:pt>
                <c:pt idx="57">
                  <c:v>6181</c:v>
                </c:pt>
                <c:pt idx="58">
                  <c:v>6846</c:v>
                </c:pt>
                <c:pt idx="59">
                  <c:v>6935</c:v>
                </c:pt>
                <c:pt idx="60">
                  <c:v>7924</c:v>
                </c:pt>
                <c:pt idx="61">
                  <c:v>8891</c:v>
                </c:pt>
                <c:pt idx="62">
                  <c:v>11118</c:v>
                </c:pt>
                <c:pt idx="63">
                  <c:v>12436</c:v>
                </c:pt>
                <c:pt idx="64">
                  <c:v>12789</c:v>
                </c:pt>
                <c:pt idx="65">
                  <c:v>13971</c:v>
                </c:pt>
                <c:pt idx="66">
                  <c:v>14713</c:v>
                </c:pt>
                <c:pt idx="67">
                  <c:v>14861</c:v>
                </c:pt>
                <c:pt idx="68">
                  <c:v>14983</c:v>
                </c:pt>
                <c:pt idx="69">
                  <c:v>15111</c:v>
                </c:pt>
                <c:pt idx="70">
                  <c:v>15205</c:v>
                </c:pt>
                <c:pt idx="71">
                  <c:v>15106</c:v>
                </c:pt>
                <c:pt idx="72">
                  <c:v>15027</c:v>
                </c:pt>
                <c:pt idx="73">
                  <c:v>14736</c:v>
                </c:pt>
                <c:pt idx="74">
                  <c:v>14432</c:v>
                </c:pt>
                <c:pt idx="75">
                  <c:v>14089</c:v>
                </c:pt>
                <c:pt idx="76">
                  <c:v>13725</c:v>
                </c:pt>
                <c:pt idx="77">
                  <c:v>13536</c:v>
                </c:pt>
                <c:pt idx="78">
                  <c:v>13319</c:v>
                </c:pt>
                <c:pt idx="79">
                  <c:v>13067</c:v>
                </c:pt>
                <c:pt idx="80">
                  <c:v>13272</c:v>
                </c:pt>
                <c:pt idx="81">
                  <c:v>13801</c:v>
                </c:pt>
                <c:pt idx="82">
                  <c:v>14289</c:v>
                </c:pt>
                <c:pt idx="83">
                  <c:v>14755</c:v>
                </c:pt>
                <c:pt idx="84">
                  <c:v>14949</c:v>
                </c:pt>
                <c:pt idx="85">
                  <c:v>14920</c:v>
                </c:pt>
                <c:pt idx="86">
                  <c:v>14852</c:v>
                </c:pt>
                <c:pt idx="87">
                  <c:v>14946</c:v>
                </c:pt>
                <c:pt idx="88">
                  <c:v>14905</c:v>
                </c:pt>
                <c:pt idx="89">
                  <c:v>14395</c:v>
                </c:pt>
                <c:pt idx="90">
                  <c:v>13920</c:v>
                </c:pt>
                <c:pt idx="91">
                  <c:v>12810</c:v>
                </c:pt>
                <c:pt idx="92">
                  <c:v>12334</c:v>
                </c:pt>
                <c:pt idx="93">
                  <c:v>10840</c:v>
                </c:pt>
                <c:pt idx="94">
                  <c:v>9631</c:v>
                </c:pt>
                <c:pt idx="95">
                  <c:v>8566</c:v>
                </c:pt>
                <c:pt idx="96">
                  <c:v>8057</c:v>
                </c:pt>
                <c:pt idx="97">
                  <c:v>7440</c:v>
                </c:pt>
                <c:pt idx="98">
                  <c:v>7000</c:v>
                </c:pt>
                <c:pt idx="99">
                  <c:v>6884</c:v>
                </c:pt>
                <c:pt idx="100">
                  <c:v>7034</c:v>
                </c:pt>
                <c:pt idx="101">
                  <c:v>6790</c:v>
                </c:pt>
                <c:pt idx="102">
                  <c:v>7098</c:v>
                </c:pt>
                <c:pt idx="103">
                  <c:v>7120</c:v>
                </c:pt>
                <c:pt idx="104">
                  <c:v>7065</c:v>
                </c:pt>
                <c:pt idx="105">
                  <c:v>7035</c:v>
                </c:pt>
                <c:pt idx="106">
                  <c:v>7216</c:v>
                </c:pt>
                <c:pt idx="107">
                  <c:v>7522</c:v>
                </c:pt>
                <c:pt idx="108">
                  <c:v>7841</c:v>
                </c:pt>
                <c:pt idx="109">
                  <c:v>7904</c:v>
                </c:pt>
                <c:pt idx="110">
                  <c:v>7664</c:v>
                </c:pt>
                <c:pt idx="111">
                  <c:v>8428</c:v>
                </c:pt>
                <c:pt idx="112">
                  <c:v>8741</c:v>
                </c:pt>
                <c:pt idx="113">
                  <c:v>9351</c:v>
                </c:pt>
                <c:pt idx="114">
                  <c:v>9387</c:v>
                </c:pt>
                <c:pt idx="115">
                  <c:v>9511</c:v>
                </c:pt>
                <c:pt idx="116">
                  <c:v>9231</c:v>
                </c:pt>
                <c:pt idx="117">
                  <c:v>8795</c:v>
                </c:pt>
                <c:pt idx="118">
                  <c:v>8468</c:v>
                </c:pt>
                <c:pt idx="119">
                  <c:v>8374</c:v>
                </c:pt>
                <c:pt idx="120">
                  <c:v>8213</c:v>
                </c:pt>
                <c:pt idx="121">
                  <c:v>8007</c:v>
                </c:pt>
                <c:pt idx="122">
                  <c:v>8399</c:v>
                </c:pt>
                <c:pt idx="123">
                  <c:v>7878</c:v>
                </c:pt>
                <c:pt idx="124">
                  <c:v>7921</c:v>
                </c:pt>
                <c:pt idx="125">
                  <c:v>8040</c:v>
                </c:pt>
                <c:pt idx="126">
                  <c:v>8459</c:v>
                </c:pt>
                <c:pt idx="127">
                  <c:v>9266</c:v>
                </c:pt>
                <c:pt idx="128">
                  <c:v>9727</c:v>
                </c:pt>
                <c:pt idx="129">
                  <c:v>10559</c:v>
                </c:pt>
                <c:pt idx="130">
                  <c:v>11203</c:v>
                </c:pt>
                <c:pt idx="131">
                  <c:v>12074</c:v>
                </c:pt>
                <c:pt idx="132">
                  <c:v>12651</c:v>
                </c:pt>
                <c:pt idx="133">
                  <c:v>13154</c:v>
                </c:pt>
                <c:pt idx="134">
                  <c:v>13360</c:v>
                </c:pt>
                <c:pt idx="135">
                  <c:v>13902</c:v>
                </c:pt>
                <c:pt idx="136">
                  <c:v>14459</c:v>
                </c:pt>
                <c:pt idx="137">
                  <c:v>13480</c:v>
                </c:pt>
                <c:pt idx="138">
                  <c:v>13144</c:v>
                </c:pt>
                <c:pt idx="139">
                  <c:v>11807</c:v>
                </c:pt>
                <c:pt idx="140">
                  <c:v>11445</c:v>
                </c:pt>
                <c:pt idx="141">
                  <c:v>9590</c:v>
                </c:pt>
                <c:pt idx="142">
                  <c:v>8037</c:v>
                </c:pt>
                <c:pt idx="143">
                  <c:v>7294</c:v>
                </c:pt>
                <c:pt idx="144">
                  <c:v>7107</c:v>
                </c:pt>
                <c:pt idx="145">
                  <c:v>7057</c:v>
                </c:pt>
                <c:pt idx="146">
                  <c:v>6831</c:v>
                </c:pt>
                <c:pt idx="147">
                  <c:v>6785</c:v>
                </c:pt>
                <c:pt idx="148">
                  <c:v>6517</c:v>
                </c:pt>
                <c:pt idx="149">
                  <c:v>6254</c:v>
                </c:pt>
                <c:pt idx="150">
                  <c:v>6859</c:v>
                </c:pt>
                <c:pt idx="151">
                  <c:v>6811</c:v>
                </c:pt>
                <c:pt idx="152">
                  <c:v>6922</c:v>
                </c:pt>
                <c:pt idx="153">
                  <c:v>7124</c:v>
                </c:pt>
                <c:pt idx="154">
                  <c:v>8121</c:v>
                </c:pt>
                <c:pt idx="155">
                  <c:v>9086</c:v>
                </c:pt>
                <c:pt idx="156">
                  <c:v>9760</c:v>
                </c:pt>
                <c:pt idx="157">
                  <c:v>11131</c:v>
                </c:pt>
                <c:pt idx="158">
                  <c:v>14424</c:v>
                </c:pt>
                <c:pt idx="159">
                  <c:v>15860</c:v>
                </c:pt>
                <c:pt idx="160">
                  <c:v>15724</c:v>
                </c:pt>
                <c:pt idx="161">
                  <c:v>15530</c:v>
                </c:pt>
                <c:pt idx="162">
                  <c:v>15970</c:v>
                </c:pt>
                <c:pt idx="163">
                  <c:v>15905</c:v>
                </c:pt>
                <c:pt idx="164">
                  <c:v>15876</c:v>
                </c:pt>
                <c:pt idx="165">
                  <c:v>15684</c:v>
                </c:pt>
                <c:pt idx="166">
                  <c:v>15519</c:v>
                </c:pt>
                <c:pt idx="167">
                  <c:v>15536</c:v>
                </c:pt>
                <c:pt idx="168">
                  <c:v>15566</c:v>
                </c:pt>
                <c:pt idx="169">
                  <c:v>15340</c:v>
                </c:pt>
                <c:pt idx="170">
                  <c:v>15060</c:v>
                </c:pt>
                <c:pt idx="171">
                  <c:v>14948</c:v>
                </c:pt>
                <c:pt idx="172">
                  <c:v>15247</c:v>
                </c:pt>
                <c:pt idx="173">
                  <c:v>15256</c:v>
                </c:pt>
                <c:pt idx="174">
                  <c:v>14553</c:v>
                </c:pt>
                <c:pt idx="175">
                  <c:v>15607</c:v>
                </c:pt>
                <c:pt idx="176">
                  <c:v>15733</c:v>
                </c:pt>
                <c:pt idx="177">
                  <c:v>16222</c:v>
                </c:pt>
                <c:pt idx="178">
                  <c:v>16372</c:v>
                </c:pt>
                <c:pt idx="179">
                  <c:v>16732</c:v>
                </c:pt>
                <c:pt idx="180">
                  <c:v>16750</c:v>
                </c:pt>
                <c:pt idx="181">
                  <c:v>16711</c:v>
                </c:pt>
                <c:pt idx="182">
                  <c:v>16504</c:v>
                </c:pt>
                <c:pt idx="183">
                  <c:v>17032</c:v>
                </c:pt>
                <c:pt idx="184">
                  <c:v>16956</c:v>
                </c:pt>
                <c:pt idx="185">
                  <c:v>16556</c:v>
                </c:pt>
                <c:pt idx="186">
                  <c:v>16285</c:v>
                </c:pt>
                <c:pt idx="187">
                  <c:v>14973</c:v>
                </c:pt>
                <c:pt idx="188">
                  <c:v>14586</c:v>
                </c:pt>
                <c:pt idx="189">
                  <c:v>12800</c:v>
                </c:pt>
                <c:pt idx="190">
                  <c:v>11754</c:v>
                </c:pt>
                <c:pt idx="191">
                  <c:v>11278</c:v>
                </c:pt>
                <c:pt idx="192">
                  <c:v>10707</c:v>
                </c:pt>
                <c:pt idx="193">
                  <c:v>9783</c:v>
                </c:pt>
                <c:pt idx="194">
                  <c:v>9849</c:v>
                </c:pt>
                <c:pt idx="195">
                  <c:v>9597</c:v>
                </c:pt>
                <c:pt idx="196">
                  <c:v>9914</c:v>
                </c:pt>
                <c:pt idx="197">
                  <c:v>9832</c:v>
                </c:pt>
                <c:pt idx="198">
                  <c:v>10526</c:v>
                </c:pt>
                <c:pt idx="199">
                  <c:v>10843</c:v>
                </c:pt>
                <c:pt idx="200">
                  <c:v>10756</c:v>
                </c:pt>
                <c:pt idx="201">
                  <c:v>11008</c:v>
                </c:pt>
                <c:pt idx="202">
                  <c:v>12031</c:v>
                </c:pt>
                <c:pt idx="203">
                  <c:v>13062</c:v>
                </c:pt>
                <c:pt idx="204">
                  <c:v>12952</c:v>
                </c:pt>
                <c:pt idx="205">
                  <c:v>13810</c:v>
                </c:pt>
                <c:pt idx="206">
                  <c:v>15661</c:v>
                </c:pt>
                <c:pt idx="207">
                  <c:v>16227</c:v>
                </c:pt>
                <c:pt idx="208">
                  <c:v>16181</c:v>
                </c:pt>
                <c:pt idx="209">
                  <c:v>16052</c:v>
                </c:pt>
                <c:pt idx="210">
                  <c:v>16018</c:v>
                </c:pt>
                <c:pt idx="211">
                  <c:v>15943</c:v>
                </c:pt>
                <c:pt idx="212">
                  <c:v>15811</c:v>
                </c:pt>
                <c:pt idx="213">
                  <c:v>15489</c:v>
                </c:pt>
                <c:pt idx="214">
                  <c:v>15859</c:v>
                </c:pt>
                <c:pt idx="215">
                  <c:v>15875</c:v>
                </c:pt>
                <c:pt idx="216">
                  <c:v>15771</c:v>
                </c:pt>
                <c:pt idx="217">
                  <c:v>15959</c:v>
                </c:pt>
                <c:pt idx="218">
                  <c:v>16066</c:v>
                </c:pt>
                <c:pt idx="219">
                  <c:v>16080</c:v>
                </c:pt>
                <c:pt idx="220">
                  <c:v>16129</c:v>
                </c:pt>
                <c:pt idx="221">
                  <c:v>16052</c:v>
                </c:pt>
                <c:pt idx="222">
                  <c:v>16132</c:v>
                </c:pt>
                <c:pt idx="223">
                  <c:v>16214</c:v>
                </c:pt>
                <c:pt idx="224">
                  <c:v>16220</c:v>
                </c:pt>
                <c:pt idx="225">
                  <c:v>16354</c:v>
                </c:pt>
                <c:pt idx="226">
                  <c:v>16331</c:v>
                </c:pt>
                <c:pt idx="227">
                  <c:v>16013</c:v>
                </c:pt>
                <c:pt idx="228">
                  <c:v>15838</c:v>
                </c:pt>
                <c:pt idx="229">
                  <c:v>15955</c:v>
                </c:pt>
                <c:pt idx="230">
                  <c:v>15869</c:v>
                </c:pt>
                <c:pt idx="231">
                  <c:v>15992</c:v>
                </c:pt>
                <c:pt idx="232">
                  <c:v>16065</c:v>
                </c:pt>
                <c:pt idx="233">
                  <c:v>16070</c:v>
                </c:pt>
                <c:pt idx="234">
                  <c:v>15725</c:v>
                </c:pt>
                <c:pt idx="235">
                  <c:v>15241</c:v>
                </c:pt>
                <c:pt idx="236">
                  <c:v>15088</c:v>
                </c:pt>
                <c:pt idx="237">
                  <c:v>14098</c:v>
                </c:pt>
                <c:pt idx="238">
                  <c:v>13144</c:v>
                </c:pt>
                <c:pt idx="239">
                  <c:v>12367</c:v>
                </c:pt>
                <c:pt idx="240">
                  <c:v>11709</c:v>
                </c:pt>
                <c:pt idx="241">
                  <c:v>10720</c:v>
                </c:pt>
                <c:pt idx="242">
                  <c:v>10265</c:v>
                </c:pt>
                <c:pt idx="243">
                  <c:v>9986</c:v>
                </c:pt>
                <c:pt idx="244">
                  <c:v>9923</c:v>
                </c:pt>
                <c:pt idx="245">
                  <c:v>9535</c:v>
                </c:pt>
                <c:pt idx="246">
                  <c:v>9768</c:v>
                </c:pt>
                <c:pt idx="247">
                  <c:v>9865</c:v>
                </c:pt>
                <c:pt idx="248">
                  <c:v>9862</c:v>
                </c:pt>
                <c:pt idx="249">
                  <c:v>9896</c:v>
                </c:pt>
                <c:pt idx="250">
                  <c:v>10522</c:v>
                </c:pt>
                <c:pt idx="251">
                  <c:v>11332</c:v>
                </c:pt>
                <c:pt idx="252">
                  <c:v>11992</c:v>
                </c:pt>
                <c:pt idx="253">
                  <c:v>12522</c:v>
                </c:pt>
                <c:pt idx="254">
                  <c:v>14549</c:v>
                </c:pt>
                <c:pt idx="255">
                  <c:v>15387</c:v>
                </c:pt>
                <c:pt idx="256">
                  <c:v>15676</c:v>
                </c:pt>
                <c:pt idx="257">
                  <c:v>15354</c:v>
                </c:pt>
                <c:pt idx="258">
                  <c:v>15600</c:v>
                </c:pt>
                <c:pt idx="259">
                  <c:v>15508</c:v>
                </c:pt>
                <c:pt idx="260">
                  <c:v>15259</c:v>
                </c:pt>
                <c:pt idx="261">
                  <c:v>15032</c:v>
                </c:pt>
                <c:pt idx="262">
                  <c:v>14823</c:v>
                </c:pt>
                <c:pt idx="263">
                  <c:v>14754</c:v>
                </c:pt>
                <c:pt idx="264">
                  <c:v>14550</c:v>
                </c:pt>
                <c:pt idx="265">
                  <c:v>14472</c:v>
                </c:pt>
                <c:pt idx="266">
                  <c:v>15137</c:v>
                </c:pt>
                <c:pt idx="267">
                  <c:v>15194</c:v>
                </c:pt>
                <c:pt idx="268">
                  <c:v>15505</c:v>
                </c:pt>
                <c:pt idx="269" formatCode="0">
                  <c:v>15584.4</c:v>
                </c:pt>
                <c:pt idx="270" formatCode="0">
                  <c:v>15663.8</c:v>
                </c:pt>
                <c:pt idx="271" formatCode="0">
                  <c:v>15743.2</c:v>
                </c:pt>
                <c:pt idx="272" formatCode="0">
                  <c:v>15822.6</c:v>
                </c:pt>
                <c:pt idx="273">
                  <c:v>15902</c:v>
                </c:pt>
                <c:pt idx="274">
                  <c:v>15947</c:v>
                </c:pt>
                <c:pt idx="275">
                  <c:v>16174</c:v>
                </c:pt>
                <c:pt idx="276">
                  <c:v>16294</c:v>
                </c:pt>
                <c:pt idx="277">
                  <c:v>16082</c:v>
                </c:pt>
                <c:pt idx="278">
                  <c:v>16271</c:v>
                </c:pt>
                <c:pt idx="279">
                  <c:v>16734</c:v>
                </c:pt>
                <c:pt idx="280">
                  <c:v>16877</c:v>
                </c:pt>
                <c:pt idx="281">
                  <c:v>16452</c:v>
                </c:pt>
                <c:pt idx="282">
                  <c:v>16524</c:v>
                </c:pt>
                <c:pt idx="283">
                  <c:v>16229</c:v>
                </c:pt>
                <c:pt idx="284">
                  <c:v>16356</c:v>
                </c:pt>
                <c:pt idx="285">
                  <c:v>15749</c:v>
                </c:pt>
                <c:pt idx="286">
                  <c:v>15259</c:v>
                </c:pt>
                <c:pt idx="287">
                  <c:v>14246</c:v>
                </c:pt>
                <c:pt idx="288">
                  <c:v>13210</c:v>
                </c:pt>
                <c:pt idx="289">
                  <c:v>12503</c:v>
                </c:pt>
                <c:pt idx="290">
                  <c:v>12012</c:v>
                </c:pt>
                <c:pt idx="291">
                  <c:v>11710</c:v>
                </c:pt>
                <c:pt idx="292">
                  <c:v>11336</c:v>
                </c:pt>
                <c:pt idx="293">
                  <c:v>11074</c:v>
                </c:pt>
                <c:pt idx="294">
                  <c:v>11222</c:v>
                </c:pt>
                <c:pt idx="295">
                  <c:v>11034</c:v>
                </c:pt>
                <c:pt idx="296">
                  <c:v>11066</c:v>
                </c:pt>
                <c:pt idx="297">
                  <c:v>11076</c:v>
                </c:pt>
                <c:pt idx="298">
                  <c:v>11591</c:v>
                </c:pt>
                <c:pt idx="299">
                  <c:v>12216</c:v>
                </c:pt>
                <c:pt idx="300">
                  <c:v>13219</c:v>
                </c:pt>
                <c:pt idx="301">
                  <c:v>13909</c:v>
                </c:pt>
                <c:pt idx="302">
                  <c:v>15886</c:v>
                </c:pt>
                <c:pt idx="303">
                  <c:v>16821</c:v>
                </c:pt>
                <c:pt idx="304">
                  <c:v>17049</c:v>
                </c:pt>
                <c:pt idx="305">
                  <c:v>16888</c:v>
                </c:pt>
                <c:pt idx="306">
                  <c:v>16790</c:v>
                </c:pt>
                <c:pt idx="307">
                  <c:v>16744</c:v>
                </c:pt>
                <c:pt idx="308">
                  <c:v>16696</c:v>
                </c:pt>
                <c:pt idx="309">
                  <c:v>16626</c:v>
                </c:pt>
                <c:pt idx="310">
                  <c:v>16427</c:v>
                </c:pt>
                <c:pt idx="311">
                  <c:v>16341</c:v>
                </c:pt>
                <c:pt idx="312">
                  <c:v>16189</c:v>
                </c:pt>
                <c:pt idx="313">
                  <c:v>15489</c:v>
                </c:pt>
                <c:pt idx="314">
                  <c:v>15032</c:v>
                </c:pt>
                <c:pt idx="315">
                  <c:v>14831</c:v>
                </c:pt>
                <c:pt idx="316">
                  <c:v>14977</c:v>
                </c:pt>
                <c:pt idx="317">
                  <c:v>15148</c:v>
                </c:pt>
                <c:pt idx="318">
                  <c:v>15106</c:v>
                </c:pt>
                <c:pt idx="319">
                  <c:v>15381</c:v>
                </c:pt>
                <c:pt idx="320">
                  <c:v>15644</c:v>
                </c:pt>
                <c:pt idx="321">
                  <c:v>15834</c:v>
                </c:pt>
                <c:pt idx="322">
                  <c:v>16038</c:v>
                </c:pt>
                <c:pt idx="323">
                  <c:v>15790</c:v>
                </c:pt>
                <c:pt idx="324">
                  <c:v>15831</c:v>
                </c:pt>
                <c:pt idx="325">
                  <c:v>16132</c:v>
                </c:pt>
                <c:pt idx="326">
                  <c:v>16452</c:v>
                </c:pt>
                <c:pt idx="327">
                  <c:v>17035</c:v>
                </c:pt>
                <c:pt idx="328">
                  <c:v>17122</c:v>
                </c:pt>
                <c:pt idx="329">
                  <c:v>16915</c:v>
                </c:pt>
                <c:pt idx="330">
                  <c:v>16555</c:v>
                </c:pt>
                <c:pt idx="331">
                  <c:v>16288</c:v>
                </c:pt>
                <c:pt idx="332">
                  <c:v>16156</c:v>
                </c:pt>
                <c:pt idx="333">
                  <c:v>15113</c:v>
                </c:pt>
                <c:pt idx="334">
                  <c:v>14549</c:v>
                </c:pt>
                <c:pt idx="335">
                  <c:v>13597</c:v>
                </c:pt>
                <c:pt idx="336">
                  <c:v>12601</c:v>
                </c:pt>
                <c:pt idx="337">
                  <c:v>11986</c:v>
                </c:pt>
                <c:pt idx="338">
                  <c:v>11661</c:v>
                </c:pt>
                <c:pt idx="339">
                  <c:v>11195</c:v>
                </c:pt>
                <c:pt idx="340">
                  <c:v>11468</c:v>
                </c:pt>
                <c:pt idx="341">
                  <c:v>11285</c:v>
                </c:pt>
                <c:pt idx="342">
                  <c:v>11500</c:v>
                </c:pt>
                <c:pt idx="343">
                  <c:v>11331</c:v>
                </c:pt>
                <c:pt idx="344">
                  <c:v>11325</c:v>
                </c:pt>
                <c:pt idx="345">
                  <c:v>11205</c:v>
                </c:pt>
                <c:pt idx="346">
                  <c:v>12087</c:v>
                </c:pt>
                <c:pt idx="347">
                  <c:v>12760</c:v>
                </c:pt>
                <c:pt idx="348">
                  <c:v>13270</c:v>
                </c:pt>
                <c:pt idx="349">
                  <c:v>14001</c:v>
                </c:pt>
                <c:pt idx="350">
                  <c:v>15641</c:v>
                </c:pt>
                <c:pt idx="351">
                  <c:v>17350</c:v>
                </c:pt>
                <c:pt idx="352">
                  <c:v>18323</c:v>
                </c:pt>
                <c:pt idx="353">
                  <c:v>18355</c:v>
                </c:pt>
                <c:pt idx="354">
                  <c:v>18355</c:v>
                </c:pt>
                <c:pt idx="355">
                  <c:v>18251</c:v>
                </c:pt>
                <c:pt idx="356">
                  <c:v>18173</c:v>
                </c:pt>
                <c:pt idx="357">
                  <c:v>17992</c:v>
                </c:pt>
                <c:pt idx="358">
                  <c:v>17980</c:v>
                </c:pt>
                <c:pt idx="359">
                  <c:v>17751</c:v>
                </c:pt>
                <c:pt idx="360">
                  <c:v>17462</c:v>
                </c:pt>
                <c:pt idx="361">
                  <c:v>16800</c:v>
                </c:pt>
                <c:pt idx="362">
                  <c:v>16518</c:v>
                </c:pt>
                <c:pt idx="363">
                  <c:v>15884</c:v>
                </c:pt>
                <c:pt idx="364">
                  <c:v>14974</c:v>
                </c:pt>
                <c:pt idx="365">
                  <c:v>13884</c:v>
                </c:pt>
                <c:pt idx="366">
                  <c:v>13880</c:v>
                </c:pt>
                <c:pt idx="367">
                  <c:v>14451</c:v>
                </c:pt>
                <c:pt idx="368">
                  <c:v>14708</c:v>
                </c:pt>
                <c:pt idx="369">
                  <c:v>15359</c:v>
                </c:pt>
                <c:pt idx="370">
                  <c:v>15459</c:v>
                </c:pt>
                <c:pt idx="371">
                  <c:v>15705</c:v>
                </c:pt>
                <c:pt idx="372">
                  <c:v>15914</c:v>
                </c:pt>
                <c:pt idx="373">
                  <c:v>16097</c:v>
                </c:pt>
                <c:pt idx="374">
                  <c:v>16121</c:v>
                </c:pt>
                <c:pt idx="375">
                  <c:v>16745</c:v>
                </c:pt>
                <c:pt idx="376">
                  <c:v>16237</c:v>
                </c:pt>
                <c:pt idx="377">
                  <c:v>15372</c:v>
                </c:pt>
                <c:pt idx="378">
                  <c:v>14818</c:v>
                </c:pt>
                <c:pt idx="379">
                  <c:v>13681</c:v>
                </c:pt>
                <c:pt idx="380">
                  <c:v>14534</c:v>
                </c:pt>
                <c:pt idx="381">
                  <c:v>13334</c:v>
                </c:pt>
                <c:pt idx="382">
                  <c:v>10810</c:v>
                </c:pt>
                <c:pt idx="383">
                  <c:v>10194</c:v>
                </c:pt>
                <c:pt idx="384">
                  <c:v>10426</c:v>
                </c:pt>
                <c:pt idx="385">
                  <c:v>9440</c:v>
                </c:pt>
                <c:pt idx="386">
                  <c:v>8802</c:v>
                </c:pt>
                <c:pt idx="387">
                  <c:v>8624</c:v>
                </c:pt>
                <c:pt idx="388">
                  <c:v>9121</c:v>
                </c:pt>
                <c:pt idx="389">
                  <c:v>8917</c:v>
                </c:pt>
                <c:pt idx="390">
                  <c:v>9460</c:v>
                </c:pt>
                <c:pt idx="391">
                  <c:v>9425</c:v>
                </c:pt>
                <c:pt idx="392">
                  <c:v>9191</c:v>
                </c:pt>
                <c:pt idx="393">
                  <c:v>9105</c:v>
                </c:pt>
                <c:pt idx="394">
                  <c:v>9229</c:v>
                </c:pt>
                <c:pt idx="395">
                  <c:v>9577</c:v>
                </c:pt>
                <c:pt idx="396">
                  <c:v>10138</c:v>
                </c:pt>
                <c:pt idx="397">
                  <c:v>10242</c:v>
                </c:pt>
                <c:pt idx="398">
                  <c:v>11032</c:v>
                </c:pt>
                <c:pt idx="399">
                  <c:v>12611</c:v>
                </c:pt>
                <c:pt idx="400">
                  <c:v>13497</c:v>
                </c:pt>
                <c:pt idx="401">
                  <c:v>14669</c:v>
                </c:pt>
                <c:pt idx="402">
                  <c:v>14576</c:v>
                </c:pt>
                <c:pt idx="403">
                  <c:v>14769</c:v>
                </c:pt>
                <c:pt idx="404">
                  <c:v>14728</c:v>
                </c:pt>
                <c:pt idx="405">
                  <c:v>14698</c:v>
                </c:pt>
                <c:pt idx="406">
                  <c:v>14706</c:v>
                </c:pt>
                <c:pt idx="407">
                  <c:v>14415</c:v>
                </c:pt>
                <c:pt idx="408">
                  <c:v>14114</c:v>
                </c:pt>
                <c:pt idx="409">
                  <c:v>13779</c:v>
                </c:pt>
                <c:pt idx="410">
                  <c:v>13732</c:v>
                </c:pt>
                <c:pt idx="411">
                  <c:v>13484</c:v>
                </c:pt>
                <c:pt idx="412">
                  <c:v>13450</c:v>
                </c:pt>
                <c:pt idx="413">
                  <c:v>13519</c:v>
                </c:pt>
                <c:pt idx="414">
                  <c:v>13218</c:v>
                </c:pt>
                <c:pt idx="415">
                  <c:v>13527</c:v>
                </c:pt>
                <c:pt idx="416">
                  <c:v>14249</c:v>
                </c:pt>
                <c:pt idx="417">
                  <c:v>15079</c:v>
                </c:pt>
                <c:pt idx="418">
                  <c:v>16047</c:v>
                </c:pt>
                <c:pt idx="419">
                  <c:v>16662</c:v>
                </c:pt>
                <c:pt idx="420">
                  <c:v>16902</c:v>
                </c:pt>
                <c:pt idx="421">
                  <c:v>17138</c:v>
                </c:pt>
                <c:pt idx="422">
                  <c:v>17054</c:v>
                </c:pt>
                <c:pt idx="423">
                  <c:v>17239</c:v>
                </c:pt>
                <c:pt idx="424">
                  <c:v>17193</c:v>
                </c:pt>
                <c:pt idx="425">
                  <c:v>16851</c:v>
                </c:pt>
                <c:pt idx="426">
                  <c:v>16324</c:v>
                </c:pt>
                <c:pt idx="427">
                  <c:v>15856</c:v>
                </c:pt>
                <c:pt idx="428">
                  <c:v>15571</c:v>
                </c:pt>
                <c:pt idx="429">
                  <c:v>14468</c:v>
                </c:pt>
                <c:pt idx="430">
                  <c:v>12770</c:v>
                </c:pt>
                <c:pt idx="431">
                  <c:v>11657</c:v>
                </c:pt>
                <c:pt idx="432">
                  <c:v>11212</c:v>
                </c:pt>
                <c:pt idx="433">
                  <c:v>10553</c:v>
                </c:pt>
                <c:pt idx="434">
                  <c:v>9963</c:v>
                </c:pt>
                <c:pt idx="435">
                  <c:v>9723</c:v>
                </c:pt>
                <c:pt idx="436">
                  <c:v>10802</c:v>
                </c:pt>
                <c:pt idx="437">
                  <c:v>10444</c:v>
                </c:pt>
                <c:pt idx="438">
                  <c:v>10259</c:v>
                </c:pt>
                <c:pt idx="439">
                  <c:v>10341</c:v>
                </c:pt>
                <c:pt idx="440">
                  <c:v>10253</c:v>
                </c:pt>
                <c:pt idx="441">
                  <c:v>10231</c:v>
                </c:pt>
                <c:pt idx="442">
                  <c:v>10185</c:v>
                </c:pt>
                <c:pt idx="443">
                  <c:v>10189</c:v>
                </c:pt>
                <c:pt idx="444">
                  <c:v>9832</c:v>
                </c:pt>
                <c:pt idx="445">
                  <c:v>9961</c:v>
                </c:pt>
                <c:pt idx="446">
                  <c:v>11010</c:v>
                </c:pt>
                <c:pt idx="447">
                  <c:v>11782</c:v>
                </c:pt>
                <c:pt idx="448">
                  <c:v>11703</c:v>
                </c:pt>
                <c:pt idx="449">
                  <c:v>12293</c:v>
                </c:pt>
                <c:pt idx="450">
                  <c:v>12318</c:v>
                </c:pt>
                <c:pt idx="451">
                  <c:v>12809</c:v>
                </c:pt>
                <c:pt idx="452">
                  <c:v>13057</c:v>
                </c:pt>
                <c:pt idx="453">
                  <c:v>12865</c:v>
                </c:pt>
                <c:pt idx="454">
                  <c:v>12705</c:v>
                </c:pt>
                <c:pt idx="455">
                  <c:v>12793</c:v>
                </c:pt>
                <c:pt idx="456">
                  <c:v>13181</c:v>
                </c:pt>
                <c:pt idx="457">
                  <c:v>13271</c:v>
                </c:pt>
                <c:pt idx="458">
                  <c:v>13283</c:v>
                </c:pt>
                <c:pt idx="459">
                  <c:v>13245</c:v>
                </c:pt>
                <c:pt idx="460">
                  <c:v>13327</c:v>
                </c:pt>
                <c:pt idx="461">
                  <c:v>13368</c:v>
                </c:pt>
                <c:pt idx="462">
                  <c:v>13765</c:v>
                </c:pt>
                <c:pt idx="463">
                  <c:v>14532</c:v>
                </c:pt>
                <c:pt idx="464">
                  <c:v>15414</c:v>
                </c:pt>
                <c:pt idx="465">
                  <c:v>16433</c:v>
                </c:pt>
                <c:pt idx="466">
                  <c:v>17062</c:v>
                </c:pt>
                <c:pt idx="467">
                  <c:v>17371</c:v>
                </c:pt>
                <c:pt idx="468">
                  <c:v>17577</c:v>
                </c:pt>
                <c:pt idx="469">
                  <c:v>17963</c:v>
                </c:pt>
                <c:pt idx="470">
                  <c:v>18152</c:v>
                </c:pt>
                <c:pt idx="471">
                  <c:v>18445</c:v>
                </c:pt>
                <c:pt idx="472">
                  <c:v>18221</c:v>
                </c:pt>
                <c:pt idx="473">
                  <c:v>17781</c:v>
                </c:pt>
                <c:pt idx="474">
                  <c:v>17390</c:v>
                </c:pt>
                <c:pt idx="475">
                  <c:v>16303</c:v>
                </c:pt>
                <c:pt idx="476">
                  <c:v>16308</c:v>
                </c:pt>
                <c:pt idx="477">
                  <c:v>14965</c:v>
                </c:pt>
                <c:pt idx="478">
                  <c:v>13718</c:v>
                </c:pt>
                <c:pt idx="479">
                  <c:v>12469</c:v>
                </c:pt>
              </c:numCache>
            </c:numRef>
          </c:val>
        </c:ser>
        <c:ser>
          <c:idx val="2"/>
          <c:order val="8"/>
          <c:tx>
            <c:strRef>
              <c:f>HH_data!$F$5</c:f>
              <c:strCache>
                <c:ptCount val="1"/>
                <c:pt idx="0">
                  <c:v>COAL</c:v>
                </c:pt>
              </c:strCache>
            </c:strRef>
          </c:tx>
          <c:spPr>
            <a:solidFill>
              <a:schemeClr val="tx1"/>
            </a:solidFill>
          </c:spPr>
          <c:cat>
            <c:strRef>
              <c:f>HH_data!$C$6:$C$485</c:f>
              <c:strCache>
                <c:ptCount val="457"/>
                <c:pt idx="24">
                  <c:v>09-Sep</c:v>
                </c:pt>
                <c:pt idx="72">
                  <c:v>10-Sep</c:v>
                </c:pt>
                <c:pt idx="120">
                  <c:v>11-Sep</c:v>
                </c:pt>
                <c:pt idx="168">
                  <c:v>12-Sep</c:v>
                </c:pt>
                <c:pt idx="216">
                  <c:v>13-Sep</c:v>
                </c:pt>
                <c:pt idx="264">
                  <c:v>14-Sep</c:v>
                </c:pt>
                <c:pt idx="312">
                  <c:v>15-Sep</c:v>
                </c:pt>
                <c:pt idx="360">
                  <c:v>16-Sep</c:v>
                </c:pt>
                <c:pt idx="408">
                  <c:v>17-Sep</c:v>
                </c:pt>
                <c:pt idx="456">
                  <c:v>18-Sep</c:v>
                </c:pt>
              </c:strCache>
            </c:strRef>
          </c:cat>
          <c:val>
            <c:numRef>
              <c:f>HH_data!$F$6:$F$485</c:f>
              <c:numCache>
                <c:formatCode>General</c:formatCode>
                <c:ptCount val="480"/>
                <c:pt idx="0">
                  <c:v>372</c:v>
                </c:pt>
                <c:pt idx="1">
                  <c:v>228</c:v>
                </c:pt>
                <c:pt idx="2">
                  <c:v>228</c:v>
                </c:pt>
                <c:pt idx="3">
                  <c:v>229</c:v>
                </c:pt>
                <c:pt idx="4">
                  <c:v>229</c:v>
                </c:pt>
                <c:pt idx="5">
                  <c:v>229</c:v>
                </c:pt>
                <c:pt idx="6">
                  <c:v>228</c:v>
                </c:pt>
                <c:pt idx="7">
                  <c:v>228</c:v>
                </c:pt>
                <c:pt idx="8">
                  <c:v>228</c:v>
                </c:pt>
                <c:pt idx="9">
                  <c:v>229</c:v>
                </c:pt>
                <c:pt idx="10">
                  <c:v>230</c:v>
                </c:pt>
                <c:pt idx="11">
                  <c:v>287</c:v>
                </c:pt>
                <c:pt idx="12">
                  <c:v>297</c:v>
                </c:pt>
                <c:pt idx="13">
                  <c:v>327</c:v>
                </c:pt>
                <c:pt idx="14">
                  <c:v>245</c:v>
                </c:pt>
                <c:pt idx="15">
                  <c:v>158</c:v>
                </c:pt>
                <c:pt idx="16">
                  <c:v>161</c:v>
                </c:pt>
                <c:pt idx="17">
                  <c:v>143</c:v>
                </c:pt>
                <c:pt idx="18">
                  <c:v>136</c:v>
                </c:pt>
                <c:pt idx="19">
                  <c:v>136</c:v>
                </c:pt>
                <c:pt idx="20">
                  <c:v>135</c:v>
                </c:pt>
                <c:pt idx="21">
                  <c:v>117</c:v>
                </c:pt>
                <c:pt idx="22">
                  <c:v>22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35</c:v>
                </c:pt>
                <c:pt idx="30">
                  <c:v>163</c:v>
                </c:pt>
                <c:pt idx="31">
                  <c:v>373</c:v>
                </c:pt>
                <c:pt idx="32">
                  <c:v>676</c:v>
                </c:pt>
                <c:pt idx="33">
                  <c:v>805</c:v>
                </c:pt>
                <c:pt idx="34">
                  <c:v>833</c:v>
                </c:pt>
                <c:pt idx="35">
                  <c:v>833</c:v>
                </c:pt>
                <c:pt idx="36">
                  <c:v>977</c:v>
                </c:pt>
                <c:pt idx="37">
                  <c:v>1004</c:v>
                </c:pt>
                <c:pt idx="38">
                  <c:v>985</c:v>
                </c:pt>
                <c:pt idx="39">
                  <c:v>986</c:v>
                </c:pt>
                <c:pt idx="40">
                  <c:v>957</c:v>
                </c:pt>
                <c:pt idx="41">
                  <c:v>909</c:v>
                </c:pt>
                <c:pt idx="42">
                  <c:v>866</c:v>
                </c:pt>
                <c:pt idx="43">
                  <c:v>863</c:v>
                </c:pt>
                <c:pt idx="44">
                  <c:v>766</c:v>
                </c:pt>
                <c:pt idx="45">
                  <c:v>554</c:v>
                </c:pt>
                <c:pt idx="46">
                  <c:v>487</c:v>
                </c:pt>
                <c:pt idx="47">
                  <c:v>290</c:v>
                </c:pt>
                <c:pt idx="48">
                  <c:v>229</c:v>
                </c:pt>
                <c:pt idx="49">
                  <c:v>233</c:v>
                </c:pt>
                <c:pt idx="50">
                  <c:v>233</c:v>
                </c:pt>
                <c:pt idx="51">
                  <c:v>230</c:v>
                </c:pt>
                <c:pt idx="52">
                  <c:v>228</c:v>
                </c:pt>
                <c:pt idx="53">
                  <c:v>230</c:v>
                </c:pt>
                <c:pt idx="54">
                  <c:v>231</c:v>
                </c:pt>
                <c:pt idx="55">
                  <c:v>231</c:v>
                </c:pt>
                <c:pt idx="56">
                  <c:v>229</c:v>
                </c:pt>
                <c:pt idx="57">
                  <c:v>229</c:v>
                </c:pt>
                <c:pt idx="58">
                  <c:v>229</c:v>
                </c:pt>
                <c:pt idx="59">
                  <c:v>228</c:v>
                </c:pt>
                <c:pt idx="60">
                  <c:v>229</c:v>
                </c:pt>
                <c:pt idx="61">
                  <c:v>229</c:v>
                </c:pt>
                <c:pt idx="62">
                  <c:v>252</c:v>
                </c:pt>
                <c:pt idx="63">
                  <c:v>254</c:v>
                </c:pt>
                <c:pt idx="64">
                  <c:v>232</c:v>
                </c:pt>
                <c:pt idx="65">
                  <c:v>229</c:v>
                </c:pt>
                <c:pt idx="66">
                  <c:v>236</c:v>
                </c:pt>
                <c:pt idx="67">
                  <c:v>271</c:v>
                </c:pt>
                <c:pt idx="68">
                  <c:v>234</c:v>
                </c:pt>
                <c:pt idx="69">
                  <c:v>188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119</c:v>
                </c:pt>
                <c:pt idx="80">
                  <c:v>346</c:v>
                </c:pt>
                <c:pt idx="81">
                  <c:v>521</c:v>
                </c:pt>
                <c:pt idx="82">
                  <c:v>614</c:v>
                </c:pt>
                <c:pt idx="83">
                  <c:v>551</c:v>
                </c:pt>
                <c:pt idx="84">
                  <c:v>546</c:v>
                </c:pt>
                <c:pt idx="85">
                  <c:v>555</c:v>
                </c:pt>
                <c:pt idx="86">
                  <c:v>588</c:v>
                </c:pt>
                <c:pt idx="87">
                  <c:v>579</c:v>
                </c:pt>
                <c:pt idx="88">
                  <c:v>597</c:v>
                </c:pt>
                <c:pt idx="89">
                  <c:v>614</c:v>
                </c:pt>
                <c:pt idx="90">
                  <c:v>523</c:v>
                </c:pt>
                <c:pt idx="91">
                  <c:v>304</c:v>
                </c:pt>
                <c:pt idx="92">
                  <c:v>299</c:v>
                </c:pt>
                <c:pt idx="93">
                  <c:v>461</c:v>
                </c:pt>
                <c:pt idx="94">
                  <c:v>499</c:v>
                </c:pt>
                <c:pt idx="95">
                  <c:v>490</c:v>
                </c:pt>
                <c:pt idx="96">
                  <c:v>388</c:v>
                </c:pt>
                <c:pt idx="97">
                  <c:v>229</c:v>
                </c:pt>
                <c:pt idx="98">
                  <c:v>231</c:v>
                </c:pt>
                <c:pt idx="99">
                  <c:v>231</c:v>
                </c:pt>
                <c:pt idx="100">
                  <c:v>235</c:v>
                </c:pt>
                <c:pt idx="101">
                  <c:v>235</c:v>
                </c:pt>
                <c:pt idx="102">
                  <c:v>230</c:v>
                </c:pt>
                <c:pt idx="103">
                  <c:v>229</c:v>
                </c:pt>
                <c:pt idx="104">
                  <c:v>231</c:v>
                </c:pt>
                <c:pt idx="105">
                  <c:v>231</c:v>
                </c:pt>
                <c:pt idx="106">
                  <c:v>231</c:v>
                </c:pt>
                <c:pt idx="107">
                  <c:v>230</c:v>
                </c:pt>
                <c:pt idx="108">
                  <c:v>231</c:v>
                </c:pt>
                <c:pt idx="109">
                  <c:v>230</c:v>
                </c:pt>
                <c:pt idx="110">
                  <c:v>103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109</c:v>
                </c:pt>
                <c:pt idx="129">
                  <c:v>261</c:v>
                </c:pt>
                <c:pt idx="130">
                  <c:v>267</c:v>
                </c:pt>
                <c:pt idx="131">
                  <c:v>328</c:v>
                </c:pt>
                <c:pt idx="132">
                  <c:v>406</c:v>
                </c:pt>
                <c:pt idx="133">
                  <c:v>468</c:v>
                </c:pt>
                <c:pt idx="134">
                  <c:v>584</c:v>
                </c:pt>
                <c:pt idx="135">
                  <c:v>826</c:v>
                </c:pt>
                <c:pt idx="136">
                  <c:v>872</c:v>
                </c:pt>
                <c:pt idx="137">
                  <c:v>737</c:v>
                </c:pt>
                <c:pt idx="138">
                  <c:v>709</c:v>
                </c:pt>
                <c:pt idx="139">
                  <c:v>704</c:v>
                </c:pt>
                <c:pt idx="140">
                  <c:v>789</c:v>
                </c:pt>
                <c:pt idx="141">
                  <c:v>903</c:v>
                </c:pt>
                <c:pt idx="142">
                  <c:v>875</c:v>
                </c:pt>
                <c:pt idx="143">
                  <c:v>877</c:v>
                </c:pt>
                <c:pt idx="144">
                  <c:v>878</c:v>
                </c:pt>
                <c:pt idx="145">
                  <c:v>694</c:v>
                </c:pt>
                <c:pt idx="146">
                  <c:v>418</c:v>
                </c:pt>
                <c:pt idx="147">
                  <c:v>283</c:v>
                </c:pt>
                <c:pt idx="148">
                  <c:v>277</c:v>
                </c:pt>
                <c:pt idx="149">
                  <c:v>282</c:v>
                </c:pt>
                <c:pt idx="150">
                  <c:v>282</c:v>
                </c:pt>
                <c:pt idx="151">
                  <c:v>289</c:v>
                </c:pt>
                <c:pt idx="152">
                  <c:v>275</c:v>
                </c:pt>
                <c:pt idx="153">
                  <c:v>286</c:v>
                </c:pt>
                <c:pt idx="154">
                  <c:v>355</c:v>
                </c:pt>
                <c:pt idx="155">
                  <c:v>433</c:v>
                </c:pt>
                <c:pt idx="156">
                  <c:v>542</c:v>
                </c:pt>
                <c:pt idx="157">
                  <c:v>924</c:v>
                </c:pt>
                <c:pt idx="158">
                  <c:v>1182</c:v>
                </c:pt>
                <c:pt idx="159">
                  <c:v>1494</c:v>
                </c:pt>
                <c:pt idx="160">
                  <c:v>1739</c:v>
                </c:pt>
                <c:pt idx="161">
                  <c:v>1973</c:v>
                </c:pt>
                <c:pt idx="162">
                  <c:v>2005</c:v>
                </c:pt>
                <c:pt idx="163">
                  <c:v>2059</c:v>
                </c:pt>
                <c:pt idx="164">
                  <c:v>2235</c:v>
                </c:pt>
                <c:pt idx="165">
                  <c:v>2173</c:v>
                </c:pt>
                <c:pt idx="166">
                  <c:v>2295</c:v>
                </c:pt>
                <c:pt idx="167">
                  <c:v>2410</c:v>
                </c:pt>
                <c:pt idx="168">
                  <c:v>2350</c:v>
                </c:pt>
                <c:pt idx="169">
                  <c:v>2275</c:v>
                </c:pt>
                <c:pt idx="170">
                  <c:v>2107</c:v>
                </c:pt>
                <c:pt idx="171">
                  <c:v>1893</c:v>
                </c:pt>
                <c:pt idx="172">
                  <c:v>1803</c:v>
                </c:pt>
                <c:pt idx="173">
                  <c:v>1819</c:v>
                </c:pt>
                <c:pt idx="174">
                  <c:v>1711</c:v>
                </c:pt>
                <c:pt idx="175">
                  <c:v>1601</c:v>
                </c:pt>
                <c:pt idx="176">
                  <c:v>1469</c:v>
                </c:pt>
                <c:pt idx="177">
                  <c:v>1547</c:v>
                </c:pt>
                <c:pt idx="178">
                  <c:v>1606</c:v>
                </c:pt>
                <c:pt idx="179">
                  <c:v>1626</c:v>
                </c:pt>
                <c:pt idx="180">
                  <c:v>1648</c:v>
                </c:pt>
                <c:pt idx="181">
                  <c:v>1758</c:v>
                </c:pt>
                <c:pt idx="182">
                  <c:v>1842</c:v>
                </c:pt>
                <c:pt idx="183">
                  <c:v>2030</c:v>
                </c:pt>
                <c:pt idx="184">
                  <c:v>2106</c:v>
                </c:pt>
                <c:pt idx="185">
                  <c:v>2010</c:v>
                </c:pt>
                <c:pt idx="186">
                  <c:v>1741</c:v>
                </c:pt>
                <c:pt idx="187">
                  <c:v>1517</c:v>
                </c:pt>
                <c:pt idx="188">
                  <c:v>1606</c:v>
                </c:pt>
                <c:pt idx="189">
                  <c:v>1411</c:v>
                </c:pt>
                <c:pt idx="190">
                  <c:v>800</c:v>
                </c:pt>
                <c:pt idx="191">
                  <c:v>459</c:v>
                </c:pt>
                <c:pt idx="192">
                  <c:v>458</c:v>
                </c:pt>
                <c:pt idx="193">
                  <c:v>459</c:v>
                </c:pt>
                <c:pt idx="194">
                  <c:v>459</c:v>
                </c:pt>
                <c:pt idx="195">
                  <c:v>459</c:v>
                </c:pt>
                <c:pt idx="196">
                  <c:v>459</c:v>
                </c:pt>
                <c:pt idx="197">
                  <c:v>458</c:v>
                </c:pt>
                <c:pt idx="198">
                  <c:v>458</c:v>
                </c:pt>
                <c:pt idx="199">
                  <c:v>459</c:v>
                </c:pt>
                <c:pt idx="200">
                  <c:v>498</c:v>
                </c:pt>
                <c:pt idx="201">
                  <c:v>601</c:v>
                </c:pt>
                <c:pt idx="202">
                  <c:v>683</c:v>
                </c:pt>
                <c:pt idx="203">
                  <c:v>886</c:v>
                </c:pt>
                <c:pt idx="204">
                  <c:v>1169</c:v>
                </c:pt>
                <c:pt idx="205">
                  <c:v>1897</c:v>
                </c:pt>
                <c:pt idx="206">
                  <c:v>2785</c:v>
                </c:pt>
                <c:pt idx="207">
                  <c:v>3566</c:v>
                </c:pt>
                <c:pt idx="208">
                  <c:v>3801</c:v>
                </c:pt>
                <c:pt idx="209">
                  <c:v>3806</c:v>
                </c:pt>
                <c:pt idx="210">
                  <c:v>3837</c:v>
                </c:pt>
                <c:pt idx="211">
                  <c:v>3884</c:v>
                </c:pt>
                <c:pt idx="212">
                  <c:v>4065</c:v>
                </c:pt>
                <c:pt idx="213">
                  <c:v>4272</c:v>
                </c:pt>
                <c:pt idx="214">
                  <c:v>4258</c:v>
                </c:pt>
                <c:pt idx="215">
                  <c:v>4161</c:v>
                </c:pt>
                <c:pt idx="216">
                  <c:v>4512</c:v>
                </c:pt>
                <c:pt idx="217">
                  <c:v>4769</c:v>
                </c:pt>
                <c:pt idx="218">
                  <c:v>4779</c:v>
                </c:pt>
                <c:pt idx="219">
                  <c:v>4882</c:v>
                </c:pt>
                <c:pt idx="220">
                  <c:v>4834</c:v>
                </c:pt>
                <c:pt idx="221">
                  <c:v>4968</c:v>
                </c:pt>
                <c:pt idx="222">
                  <c:v>5174</c:v>
                </c:pt>
                <c:pt idx="223">
                  <c:v>5576</c:v>
                </c:pt>
                <c:pt idx="224">
                  <c:v>5903</c:v>
                </c:pt>
                <c:pt idx="225">
                  <c:v>6120</c:v>
                </c:pt>
                <c:pt idx="226">
                  <c:v>6490</c:v>
                </c:pt>
                <c:pt idx="227">
                  <c:v>6597</c:v>
                </c:pt>
                <c:pt idx="228">
                  <c:v>6453</c:v>
                </c:pt>
                <c:pt idx="229">
                  <c:v>6592</c:v>
                </c:pt>
                <c:pt idx="230">
                  <c:v>6431</c:v>
                </c:pt>
                <c:pt idx="231">
                  <c:v>6538</c:v>
                </c:pt>
                <c:pt idx="232">
                  <c:v>6631</c:v>
                </c:pt>
                <c:pt idx="233">
                  <c:v>6365</c:v>
                </c:pt>
                <c:pt idx="234">
                  <c:v>5525</c:v>
                </c:pt>
                <c:pt idx="235">
                  <c:v>4098</c:v>
                </c:pt>
                <c:pt idx="236">
                  <c:v>2766</c:v>
                </c:pt>
                <c:pt idx="237">
                  <c:v>1871</c:v>
                </c:pt>
                <c:pt idx="238">
                  <c:v>1513</c:v>
                </c:pt>
                <c:pt idx="239">
                  <c:v>932</c:v>
                </c:pt>
                <c:pt idx="240">
                  <c:v>457</c:v>
                </c:pt>
                <c:pt idx="241">
                  <c:v>455</c:v>
                </c:pt>
                <c:pt idx="242">
                  <c:v>454</c:v>
                </c:pt>
                <c:pt idx="243">
                  <c:v>456</c:v>
                </c:pt>
                <c:pt idx="244">
                  <c:v>459</c:v>
                </c:pt>
                <c:pt idx="245">
                  <c:v>459</c:v>
                </c:pt>
                <c:pt idx="246">
                  <c:v>459</c:v>
                </c:pt>
                <c:pt idx="247">
                  <c:v>459</c:v>
                </c:pt>
                <c:pt idx="248">
                  <c:v>459</c:v>
                </c:pt>
                <c:pt idx="249">
                  <c:v>459</c:v>
                </c:pt>
                <c:pt idx="250">
                  <c:v>457</c:v>
                </c:pt>
                <c:pt idx="251">
                  <c:v>497</c:v>
                </c:pt>
                <c:pt idx="252">
                  <c:v>885</c:v>
                </c:pt>
                <c:pt idx="253">
                  <c:v>1770</c:v>
                </c:pt>
                <c:pt idx="254">
                  <c:v>2605</c:v>
                </c:pt>
                <c:pt idx="255">
                  <c:v>3227</c:v>
                </c:pt>
                <c:pt idx="256">
                  <c:v>3592</c:v>
                </c:pt>
                <c:pt idx="257">
                  <c:v>3693</c:v>
                </c:pt>
                <c:pt idx="258">
                  <c:v>3771</c:v>
                </c:pt>
                <c:pt idx="259">
                  <c:v>3710</c:v>
                </c:pt>
                <c:pt idx="260">
                  <c:v>3509</c:v>
                </c:pt>
                <c:pt idx="261">
                  <c:v>3482</c:v>
                </c:pt>
                <c:pt idx="262">
                  <c:v>3293</c:v>
                </c:pt>
                <c:pt idx="263">
                  <c:v>3272</c:v>
                </c:pt>
                <c:pt idx="264">
                  <c:v>3272</c:v>
                </c:pt>
                <c:pt idx="265">
                  <c:v>3283</c:v>
                </c:pt>
                <c:pt idx="266">
                  <c:v>3402</c:v>
                </c:pt>
                <c:pt idx="267">
                  <c:v>3458</c:v>
                </c:pt>
                <c:pt idx="268">
                  <c:v>3603</c:v>
                </c:pt>
                <c:pt idx="269" formatCode="0">
                  <c:v>3941</c:v>
                </c:pt>
                <c:pt idx="270" formatCode="0">
                  <c:v>4279</c:v>
                </c:pt>
                <c:pt idx="271" formatCode="0">
                  <c:v>4617</c:v>
                </c:pt>
                <c:pt idx="272" formatCode="0">
                  <c:v>4955</c:v>
                </c:pt>
                <c:pt idx="273">
                  <c:v>5293</c:v>
                </c:pt>
                <c:pt idx="274">
                  <c:v>5526</c:v>
                </c:pt>
                <c:pt idx="275">
                  <c:v>5483</c:v>
                </c:pt>
                <c:pt idx="276">
                  <c:v>5470</c:v>
                </c:pt>
                <c:pt idx="277">
                  <c:v>5493</c:v>
                </c:pt>
                <c:pt idx="278">
                  <c:v>5348</c:v>
                </c:pt>
                <c:pt idx="279">
                  <c:v>5770</c:v>
                </c:pt>
                <c:pt idx="280">
                  <c:v>5999</c:v>
                </c:pt>
                <c:pt idx="281">
                  <c:v>5734</c:v>
                </c:pt>
                <c:pt idx="282">
                  <c:v>5009</c:v>
                </c:pt>
                <c:pt idx="283">
                  <c:v>3931</c:v>
                </c:pt>
                <c:pt idx="284">
                  <c:v>3079</c:v>
                </c:pt>
                <c:pt idx="285">
                  <c:v>2024</c:v>
                </c:pt>
                <c:pt idx="286">
                  <c:v>1448</c:v>
                </c:pt>
                <c:pt idx="287">
                  <c:v>1381</c:v>
                </c:pt>
                <c:pt idx="288">
                  <c:v>1322</c:v>
                </c:pt>
                <c:pt idx="289">
                  <c:v>1323</c:v>
                </c:pt>
                <c:pt idx="290">
                  <c:v>1328</c:v>
                </c:pt>
                <c:pt idx="291">
                  <c:v>1326</c:v>
                </c:pt>
                <c:pt idx="292">
                  <c:v>1320</c:v>
                </c:pt>
                <c:pt idx="293">
                  <c:v>1316</c:v>
                </c:pt>
                <c:pt idx="294">
                  <c:v>1318</c:v>
                </c:pt>
                <c:pt idx="295">
                  <c:v>1320</c:v>
                </c:pt>
                <c:pt idx="296">
                  <c:v>1320</c:v>
                </c:pt>
                <c:pt idx="297">
                  <c:v>1487</c:v>
                </c:pt>
                <c:pt idx="298">
                  <c:v>1708</c:v>
                </c:pt>
                <c:pt idx="299">
                  <c:v>2036</c:v>
                </c:pt>
                <c:pt idx="300">
                  <c:v>2343</c:v>
                </c:pt>
                <c:pt idx="301">
                  <c:v>3431</c:v>
                </c:pt>
                <c:pt idx="302">
                  <c:v>4240</c:v>
                </c:pt>
                <c:pt idx="303">
                  <c:v>4799</c:v>
                </c:pt>
                <c:pt idx="304">
                  <c:v>5325</c:v>
                </c:pt>
                <c:pt idx="305">
                  <c:v>5590</c:v>
                </c:pt>
                <c:pt idx="306">
                  <c:v>5849</c:v>
                </c:pt>
                <c:pt idx="307">
                  <c:v>5817</c:v>
                </c:pt>
                <c:pt idx="308">
                  <c:v>5545</c:v>
                </c:pt>
                <c:pt idx="309">
                  <c:v>5405</c:v>
                </c:pt>
                <c:pt idx="310">
                  <c:v>5321</c:v>
                </c:pt>
                <c:pt idx="311">
                  <c:v>5065</c:v>
                </c:pt>
                <c:pt idx="312">
                  <c:v>4957</c:v>
                </c:pt>
                <c:pt idx="313">
                  <c:v>5133</c:v>
                </c:pt>
                <c:pt idx="314">
                  <c:v>5295</c:v>
                </c:pt>
                <c:pt idx="315">
                  <c:v>5109</c:v>
                </c:pt>
                <c:pt idx="316">
                  <c:v>4972</c:v>
                </c:pt>
                <c:pt idx="317">
                  <c:v>4915</c:v>
                </c:pt>
                <c:pt idx="318">
                  <c:v>5050</c:v>
                </c:pt>
                <c:pt idx="319">
                  <c:v>5606</c:v>
                </c:pt>
                <c:pt idx="320">
                  <c:v>6486</c:v>
                </c:pt>
                <c:pt idx="321">
                  <c:v>7004</c:v>
                </c:pt>
                <c:pt idx="322">
                  <c:v>6914</c:v>
                </c:pt>
                <c:pt idx="323">
                  <c:v>6797</c:v>
                </c:pt>
                <c:pt idx="324">
                  <c:v>6323</c:v>
                </c:pt>
                <c:pt idx="325">
                  <c:v>6038</c:v>
                </c:pt>
                <c:pt idx="326">
                  <c:v>6133</c:v>
                </c:pt>
                <c:pt idx="327">
                  <c:v>6405</c:v>
                </c:pt>
                <c:pt idx="328">
                  <c:v>6175</c:v>
                </c:pt>
                <c:pt idx="329">
                  <c:v>5820</c:v>
                </c:pt>
                <c:pt idx="330">
                  <c:v>5005</c:v>
                </c:pt>
                <c:pt idx="331">
                  <c:v>3609</c:v>
                </c:pt>
                <c:pt idx="332">
                  <c:v>2143</c:v>
                </c:pt>
                <c:pt idx="333">
                  <c:v>1459</c:v>
                </c:pt>
                <c:pt idx="334">
                  <c:v>852</c:v>
                </c:pt>
                <c:pt idx="335">
                  <c:v>648</c:v>
                </c:pt>
                <c:pt idx="336">
                  <c:v>659</c:v>
                </c:pt>
                <c:pt idx="337">
                  <c:v>671</c:v>
                </c:pt>
                <c:pt idx="338">
                  <c:v>662</c:v>
                </c:pt>
                <c:pt idx="339">
                  <c:v>649</c:v>
                </c:pt>
                <c:pt idx="340">
                  <c:v>648</c:v>
                </c:pt>
                <c:pt idx="341">
                  <c:v>651</c:v>
                </c:pt>
                <c:pt idx="342">
                  <c:v>651</c:v>
                </c:pt>
                <c:pt idx="343">
                  <c:v>649</c:v>
                </c:pt>
                <c:pt idx="344">
                  <c:v>650</c:v>
                </c:pt>
                <c:pt idx="345">
                  <c:v>647</c:v>
                </c:pt>
                <c:pt idx="346">
                  <c:v>649</c:v>
                </c:pt>
                <c:pt idx="347">
                  <c:v>652</c:v>
                </c:pt>
                <c:pt idx="348">
                  <c:v>933</c:v>
                </c:pt>
                <c:pt idx="349">
                  <c:v>1350</c:v>
                </c:pt>
                <c:pt idx="350">
                  <c:v>1807</c:v>
                </c:pt>
                <c:pt idx="351">
                  <c:v>2322</c:v>
                </c:pt>
                <c:pt idx="352">
                  <c:v>2541</c:v>
                </c:pt>
                <c:pt idx="353">
                  <c:v>2702</c:v>
                </c:pt>
                <c:pt idx="354">
                  <c:v>2650</c:v>
                </c:pt>
                <c:pt idx="355">
                  <c:v>2409</c:v>
                </c:pt>
                <c:pt idx="356">
                  <c:v>2225</c:v>
                </c:pt>
                <c:pt idx="357">
                  <c:v>1824</c:v>
                </c:pt>
                <c:pt idx="358">
                  <c:v>1543</c:v>
                </c:pt>
                <c:pt idx="359">
                  <c:v>1390</c:v>
                </c:pt>
                <c:pt idx="360">
                  <c:v>1349</c:v>
                </c:pt>
                <c:pt idx="361">
                  <c:v>1349</c:v>
                </c:pt>
                <c:pt idx="362">
                  <c:v>1472</c:v>
                </c:pt>
                <c:pt idx="363">
                  <c:v>1516</c:v>
                </c:pt>
                <c:pt idx="364">
                  <c:v>1678</c:v>
                </c:pt>
                <c:pt idx="365">
                  <c:v>1836</c:v>
                </c:pt>
                <c:pt idx="366">
                  <c:v>1851</c:v>
                </c:pt>
                <c:pt idx="367">
                  <c:v>1902</c:v>
                </c:pt>
                <c:pt idx="368">
                  <c:v>2024</c:v>
                </c:pt>
                <c:pt idx="369">
                  <c:v>2077</c:v>
                </c:pt>
                <c:pt idx="370">
                  <c:v>2192</c:v>
                </c:pt>
                <c:pt idx="371">
                  <c:v>2281</c:v>
                </c:pt>
                <c:pt idx="372">
                  <c:v>2302</c:v>
                </c:pt>
                <c:pt idx="373">
                  <c:v>2354</c:v>
                </c:pt>
                <c:pt idx="374">
                  <c:v>2644</c:v>
                </c:pt>
                <c:pt idx="375">
                  <c:v>2783</c:v>
                </c:pt>
                <c:pt idx="376">
                  <c:v>2712</c:v>
                </c:pt>
                <c:pt idx="377">
                  <c:v>2482</c:v>
                </c:pt>
                <c:pt idx="378">
                  <c:v>2136</c:v>
                </c:pt>
                <c:pt idx="379">
                  <c:v>1748</c:v>
                </c:pt>
                <c:pt idx="380">
                  <c:v>1310</c:v>
                </c:pt>
                <c:pt idx="381">
                  <c:v>1105</c:v>
                </c:pt>
                <c:pt idx="382">
                  <c:v>688</c:v>
                </c:pt>
                <c:pt idx="383">
                  <c:v>319</c:v>
                </c:pt>
                <c:pt idx="384">
                  <c:v>232</c:v>
                </c:pt>
                <c:pt idx="385">
                  <c:v>229</c:v>
                </c:pt>
                <c:pt idx="386">
                  <c:v>227</c:v>
                </c:pt>
                <c:pt idx="387">
                  <c:v>229</c:v>
                </c:pt>
                <c:pt idx="388">
                  <c:v>231</c:v>
                </c:pt>
                <c:pt idx="389">
                  <c:v>231</c:v>
                </c:pt>
                <c:pt idx="390">
                  <c:v>229</c:v>
                </c:pt>
                <c:pt idx="391">
                  <c:v>229</c:v>
                </c:pt>
                <c:pt idx="392">
                  <c:v>231</c:v>
                </c:pt>
                <c:pt idx="393">
                  <c:v>231</c:v>
                </c:pt>
                <c:pt idx="394">
                  <c:v>229</c:v>
                </c:pt>
                <c:pt idx="395">
                  <c:v>229</c:v>
                </c:pt>
                <c:pt idx="396">
                  <c:v>228</c:v>
                </c:pt>
                <c:pt idx="397">
                  <c:v>453</c:v>
                </c:pt>
                <c:pt idx="398">
                  <c:v>658</c:v>
                </c:pt>
                <c:pt idx="399">
                  <c:v>749</c:v>
                </c:pt>
                <c:pt idx="400">
                  <c:v>739</c:v>
                </c:pt>
                <c:pt idx="401">
                  <c:v>696</c:v>
                </c:pt>
                <c:pt idx="402">
                  <c:v>820</c:v>
                </c:pt>
                <c:pt idx="403">
                  <c:v>805</c:v>
                </c:pt>
                <c:pt idx="404">
                  <c:v>795</c:v>
                </c:pt>
                <c:pt idx="405">
                  <c:v>797</c:v>
                </c:pt>
                <c:pt idx="406">
                  <c:v>747</c:v>
                </c:pt>
                <c:pt idx="407">
                  <c:v>731</c:v>
                </c:pt>
                <c:pt idx="408">
                  <c:v>723</c:v>
                </c:pt>
                <c:pt idx="409">
                  <c:v>666</c:v>
                </c:pt>
                <c:pt idx="410">
                  <c:v>616</c:v>
                </c:pt>
                <c:pt idx="411">
                  <c:v>597</c:v>
                </c:pt>
                <c:pt idx="412">
                  <c:v>584</c:v>
                </c:pt>
                <c:pt idx="413">
                  <c:v>590</c:v>
                </c:pt>
                <c:pt idx="414">
                  <c:v>669</c:v>
                </c:pt>
                <c:pt idx="415">
                  <c:v>668</c:v>
                </c:pt>
                <c:pt idx="416">
                  <c:v>682</c:v>
                </c:pt>
                <c:pt idx="417">
                  <c:v>991</c:v>
                </c:pt>
                <c:pt idx="418">
                  <c:v>1357</c:v>
                </c:pt>
                <c:pt idx="419">
                  <c:v>1548</c:v>
                </c:pt>
                <c:pt idx="420">
                  <c:v>1772</c:v>
                </c:pt>
                <c:pt idx="421">
                  <c:v>1879</c:v>
                </c:pt>
                <c:pt idx="422">
                  <c:v>1964</c:v>
                </c:pt>
                <c:pt idx="423">
                  <c:v>1925</c:v>
                </c:pt>
                <c:pt idx="424">
                  <c:v>1679</c:v>
                </c:pt>
                <c:pt idx="425">
                  <c:v>1605</c:v>
                </c:pt>
                <c:pt idx="426">
                  <c:v>1442</c:v>
                </c:pt>
                <c:pt idx="427">
                  <c:v>1076</c:v>
                </c:pt>
                <c:pt idx="428">
                  <c:v>856</c:v>
                </c:pt>
                <c:pt idx="429">
                  <c:v>594</c:v>
                </c:pt>
                <c:pt idx="430">
                  <c:v>238</c:v>
                </c:pt>
                <c:pt idx="431">
                  <c:v>240</c:v>
                </c:pt>
                <c:pt idx="432">
                  <c:v>236</c:v>
                </c:pt>
                <c:pt idx="433">
                  <c:v>235</c:v>
                </c:pt>
                <c:pt idx="434">
                  <c:v>229</c:v>
                </c:pt>
                <c:pt idx="435">
                  <c:v>236</c:v>
                </c:pt>
                <c:pt idx="436">
                  <c:v>381</c:v>
                </c:pt>
                <c:pt idx="437">
                  <c:v>579</c:v>
                </c:pt>
                <c:pt idx="438">
                  <c:v>622</c:v>
                </c:pt>
                <c:pt idx="439">
                  <c:v>615</c:v>
                </c:pt>
                <c:pt idx="440">
                  <c:v>587</c:v>
                </c:pt>
                <c:pt idx="441">
                  <c:v>508</c:v>
                </c:pt>
                <c:pt idx="442">
                  <c:v>509</c:v>
                </c:pt>
                <c:pt idx="443">
                  <c:v>617</c:v>
                </c:pt>
                <c:pt idx="444">
                  <c:v>612</c:v>
                </c:pt>
                <c:pt idx="445">
                  <c:v>622</c:v>
                </c:pt>
                <c:pt idx="446">
                  <c:v>657</c:v>
                </c:pt>
                <c:pt idx="447">
                  <c:v>620</c:v>
                </c:pt>
                <c:pt idx="448">
                  <c:v>722</c:v>
                </c:pt>
                <c:pt idx="449">
                  <c:v>844</c:v>
                </c:pt>
                <c:pt idx="450">
                  <c:v>896</c:v>
                </c:pt>
                <c:pt idx="451">
                  <c:v>903</c:v>
                </c:pt>
                <c:pt idx="452">
                  <c:v>918</c:v>
                </c:pt>
                <c:pt idx="453">
                  <c:v>886</c:v>
                </c:pt>
                <c:pt idx="454">
                  <c:v>851</c:v>
                </c:pt>
                <c:pt idx="455">
                  <c:v>851</c:v>
                </c:pt>
                <c:pt idx="456">
                  <c:v>795</c:v>
                </c:pt>
                <c:pt idx="457">
                  <c:v>782</c:v>
                </c:pt>
                <c:pt idx="458">
                  <c:v>769</c:v>
                </c:pt>
                <c:pt idx="459">
                  <c:v>765</c:v>
                </c:pt>
                <c:pt idx="460">
                  <c:v>895</c:v>
                </c:pt>
                <c:pt idx="461">
                  <c:v>977</c:v>
                </c:pt>
                <c:pt idx="462">
                  <c:v>1028</c:v>
                </c:pt>
                <c:pt idx="463">
                  <c:v>1087</c:v>
                </c:pt>
                <c:pt idx="464">
                  <c:v>1171</c:v>
                </c:pt>
                <c:pt idx="465">
                  <c:v>1337</c:v>
                </c:pt>
                <c:pt idx="466">
                  <c:v>1694</c:v>
                </c:pt>
                <c:pt idx="467">
                  <c:v>1972</c:v>
                </c:pt>
                <c:pt idx="468">
                  <c:v>2286</c:v>
                </c:pt>
                <c:pt idx="469">
                  <c:v>2604</c:v>
                </c:pt>
                <c:pt idx="470">
                  <c:v>2712</c:v>
                </c:pt>
                <c:pt idx="471">
                  <c:v>2763</c:v>
                </c:pt>
                <c:pt idx="472">
                  <c:v>2592</c:v>
                </c:pt>
                <c:pt idx="473">
                  <c:v>2259</c:v>
                </c:pt>
                <c:pt idx="474">
                  <c:v>1818</c:v>
                </c:pt>
                <c:pt idx="475">
                  <c:v>1494</c:v>
                </c:pt>
                <c:pt idx="476">
                  <c:v>1524</c:v>
                </c:pt>
                <c:pt idx="477">
                  <c:v>1316</c:v>
                </c:pt>
                <c:pt idx="478">
                  <c:v>830</c:v>
                </c:pt>
                <c:pt idx="479">
                  <c:v>845</c:v>
                </c:pt>
              </c:numCache>
            </c:numRef>
          </c:val>
        </c:ser>
        <c:ser>
          <c:idx val="1"/>
          <c:order val="9"/>
          <c:tx>
            <c:v>OIL</c:v>
          </c:tx>
          <c:cat>
            <c:numLit>
              <c:formatCode>General</c:formatCode>
              <c:ptCount val="480"/>
              <c:pt idx="0">
                <c:v>1</c:v>
              </c:pt>
              <c:pt idx="1">
                <c:v>2</c:v>
              </c:pt>
              <c:pt idx="2">
                <c:v>3</c:v>
              </c:pt>
              <c:pt idx="3">
                <c:v>4</c:v>
              </c:pt>
              <c:pt idx="4">
                <c:v>5</c:v>
              </c:pt>
              <c:pt idx="5">
                <c:v>6</c:v>
              </c:pt>
              <c:pt idx="6">
                <c:v>7</c:v>
              </c:pt>
              <c:pt idx="7">
                <c:v>8</c:v>
              </c:pt>
              <c:pt idx="8">
                <c:v>9</c:v>
              </c:pt>
              <c:pt idx="9">
                <c:v>10</c:v>
              </c:pt>
              <c:pt idx="10">
                <c:v>11</c:v>
              </c:pt>
              <c:pt idx="11">
                <c:v>12</c:v>
              </c:pt>
              <c:pt idx="12">
                <c:v>13</c:v>
              </c:pt>
              <c:pt idx="13">
                <c:v>14</c:v>
              </c:pt>
              <c:pt idx="14">
                <c:v>15</c:v>
              </c:pt>
              <c:pt idx="15">
                <c:v>16</c:v>
              </c:pt>
              <c:pt idx="16">
                <c:v>17</c:v>
              </c:pt>
              <c:pt idx="17">
                <c:v>18</c:v>
              </c:pt>
              <c:pt idx="18">
                <c:v>19</c:v>
              </c:pt>
              <c:pt idx="19">
                <c:v>20</c:v>
              </c:pt>
              <c:pt idx="20">
                <c:v>21</c:v>
              </c:pt>
              <c:pt idx="21">
                <c:v>22</c:v>
              </c:pt>
              <c:pt idx="22">
                <c:v>23</c:v>
              </c:pt>
              <c:pt idx="23">
                <c:v>24</c:v>
              </c:pt>
              <c:pt idx="24">
                <c:v>25</c:v>
              </c:pt>
              <c:pt idx="25">
                <c:v>26</c:v>
              </c:pt>
              <c:pt idx="26">
                <c:v>27</c:v>
              </c:pt>
              <c:pt idx="27">
                <c:v>28</c:v>
              </c:pt>
              <c:pt idx="28">
                <c:v>29</c:v>
              </c:pt>
              <c:pt idx="29">
                <c:v>30</c:v>
              </c:pt>
              <c:pt idx="30">
                <c:v>31</c:v>
              </c:pt>
              <c:pt idx="31">
                <c:v>32</c:v>
              </c:pt>
              <c:pt idx="32">
                <c:v>33</c:v>
              </c:pt>
              <c:pt idx="33">
                <c:v>34</c:v>
              </c:pt>
              <c:pt idx="34">
                <c:v>35</c:v>
              </c:pt>
              <c:pt idx="35">
                <c:v>36</c:v>
              </c:pt>
              <c:pt idx="36">
                <c:v>37</c:v>
              </c:pt>
              <c:pt idx="37">
                <c:v>38</c:v>
              </c:pt>
              <c:pt idx="38">
                <c:v>39</c:v>
              </c:pt>
              <c:pt idx="39">
                <c:v>40</c:v>
              </c:pt>
              <c:pt idx="40">
                <c:v>41</c:v>
              </c:pt>
              <c:pt idx="41">
                <c:v>42</c:v>
              </c:pt>
              <c:pt idx="42">
                <c:v>43</c:v>
              </c:pt>
              <c:pt idx="43">
                <c:v>44</c:v>
              </c:pt>
              <c:pt idx="44">
                <c:v>45</c:v>
              </c:pt>
              <c:pt idx="45">
                <c:v>46</c:v>
              </c:pt>
              <c:pt idx="46">
                <c:v>47</c:v>
              </c:pt>
              <c:pt idx="47">
                <c:v>48</c:v>
              </c:pt>
              <c:pt idx="48">
                <c:v>1</c:v>
              </c:pt>
              <c:pt idx="49">
                <c:v>2</c:v>
              </c:pt>
              <c:pt idx="50">
                <c:v>3</c:v>
              </c:pt>
              <c:pt idx="51">
                <c:v>4</c:v>
              </c:pt>
              <c:pt idx="52">
                <c:v>5</c:v>
              </c:pt>
              <c:pt idx="53">
                <c:v>6</c:v>
              </c:pt>
              <c:pt idx="54">
                <c:v>7</c:v>
              </c:pt>
              <c:pt idx="55">
                <c:v>8</c:v>
              </c:pt>
              <c:pt idx="56">
                <c:v>9</c:v>
              </c:pt>
              <c:pt idx="57">
                <c:v>10</c:v>
              </c:pt>
              <c:pt idx="58">
                <c:v>11</c:v>
              </c:pt>
              <c:pt idx="59">
                <c:v>12</c:v>
              </c:pt>
              <c:pt idx="60">
                <c:v>13</c:v>
              </c:pt>
              <c:pt idx="61">
                <c:v>14</c:v>
              </c:pt>
              <c:pt idx="62">
                <c:v>15</c:v>
              </c:pt>
              <c:pt idx="63">
                <c:v>16</c:v>
              </c:pt>
              <c:pt idx="64">
                <c:v>17</c:v>
              </c:pt>
              <c:pt idx="65">
                <c:v>18</c:v>
              </c:pt>
              <c:pt idx="66">
                <c:v>19</c:v>
              </c:pt>
              <c:pt idx="67">
                <c:v>20</c:v>
              </c:pt>
              <c:pt idx="68">
                <c:v>21</c:v>
              </c:pt>
              <c:pt idx="69">
                <c:v>22</c:v>
              </c:pt>
              <c:pt idx="70">
                <c:v>23</c:v>
              </c:pt>
              <c:pt idx="71">
                <c:v>24</c:v>
              </c:pt>
              <c:pt idx="72">
                <c:v>25</c:v>
              </c:pt>
              <c:pt idx="73">
                <c:v>26</c:v>
              </c:pt>
              <c:pt idx="74">
                <c:v>27</c:v>
              </c:pt>
              <c:pt idx="75">
                <c:v>28</c:v>
              </c:pt>
              <c:pt idx="76">
                <c:v>29</c:v>
              </c:pt>
              <c:pt idx="77">
                <c:v>30</c:v>
              </c:pt>
              <c:pt idx="78">
                <c:v>31</c:v>
              </c:pt>
              <c:pt idx="79">
                <c:v>32</c:v>
              </c:pt>
              <c:pt idx="80">
                <c:v>33</c:v>
              </c:pt>
              <c:pt idx="81">
                <c:v>34</c:v>
              </c:pt>
              <c:pt idx="82">
                <c:v>35</c:v>
              </c:pt>
              <c:pt idx="83">
                <c:v>36</c:v>
              </c:pt>
              <c:pt idx="84">
                <c:v>37</c:v>
              </c:pt>
              <c:pt idx="85">
                <c:v>38</c:v>
              </c:pt>
              <c:pt idx="86">
                <c:v>39</c:v>
              </c:pt>
              <c:pt idx="87">
                <c:v>40</c:v>
              </c:pt>
              <c:pt idx="88">
                <c:v>41</c:v>
              </c:pt>
              <c:pt idx="89">
                <c:v>42</c:v>
              </c:pt>
              <c:pt idx="90">
                <c:v>43</c:v>
              </c:pt>
              <c:pt idx="91">
                <c:v>44</c:v>
              </c:pt>
              <c:pt idx="92">
                <c:v>45</c:v>
              </c:pt>
              <c:pt idx="93">
                <c:v>46</c:v>
              </c:pt>
              <c:pt idx="94">
                <c:v>47</c:v>
              </c:pt>
              <c:pt idx="95">
                <c:v>48</c:v>
              </c:pt>
              <c:pt idx="96">
                <c:v>1</c:v>
              </c:pt>
              <c:pt idx="97">
                <c:v>2</c:v>
              </c:pt>
              <c:pt idx="98">
                <c:v>3</c:v>
              </c:pt>
              <c:pt idx="99">
                <c:v>4</c:v>
              </c:pt>
              <c:pt idx="100">
                <c:v>5</c:v>
              </c:pt>
              <c:pt idx="101">
                <c:v>6</c:v>
              </c:pt>
              <c:pt idx="102">
                <c:v>7</c:v>
              </c:pt>
              <c:pt idx="103">
                <c:v>8</c:v>
              </c:pt>
              <c:pt idx="104">
                <c:v>9</c:v>
              </c:pt>
              <c:pt idx="105">
                <c:v>10</c:v>
              </c:pt>
              <c:pt idx="106">
                <c:v>11</c:v>
              </c:pt>
              <c:pt idx="107">
                <c:v>12</c:v>
              </c:pt>
              <c:pt idx="108">
                <c:v>13</c:v>
              </c:pt>
              <c:pt idx="109">
                <c:v>14</c:v>
              </c:pt>
              <c:pt idx="110">
                <c:v>15</c:v>
              </c:pt>
              <c:pt idx="111">
                <c:v>16</c:v>
              </c:pt>
              <c:pt idx="112">
                <c:v>17</c:v>
              </c:pt>
              <c:pt idx="113">
                <c:v>18</c:v>
              </c:pt>
              <c:pt idx="114">
                <c:v>19</c:v>
              </c:pt>
              <c:pt idx="115">
                <c:v>20</c:v>
              </c:pt>
              <c:pt idx="116">
                <c:v>21</c:v>
              </c:pt>
              <c:pt idx="117">
                <c:v>22</c:v>
              </c:pt>
              <c:pt idx="118">
                <c:v>23</c:v>
              </c:pt>
              <c:pt idx="119">
                <c:v>24</c:v>
              </c:pt>
              <c:pt idx="120">
                <c:v>25</c:v>
              </c:pt>
              <c:pt idx="121">
                <c:v>26</c:v>
              </c:pt>
              <c:pt idx="122">
                <c:v>27</c:v>
              </c:pt>
              <c:pt idx="123">
                <c:v>28</c:v>
              </c:pt>
              <c:pt idx="124">
                <c:v>29</c:v>
              </c:pt>
              <c:pt idx="125">
                <c:v>30</c:v>
              </c:pt>
              <c:pt idx="126">
                <c:v>31</c:v>
              </c:pt>
              <c:pt idx="127">
                <c:v>32</c:v>
              </c:pt>
              <c:pt idx="128">
                <c:v>33</c:v>
              </c:pt>
              <c:pt idx="129">
                <c:v>34</c:v>
              </c:pt>
              <c:pt idx="130">
                <c:v>35</c:v>
              </c:pt>
              <c:pt idx="131">
                <c:v>36</c:v>
              </c:pt>
              <c:pt idx="132">
                <c:v>37</c:v>
              </c:pt>
              <c:pt idx="133">
                <c:v>38</c:v>
              </c:pt>
              <c:pt idx="134">
                <c:v>39</c:v>
              </c:pt>
              <c:pt idx="135">
                <c:v>40</c:v>
              </c:pt>
              <c:pt idx="136">
                <c:v>41</c:v>
              </c:pt>
              <c:pt idx="137">
                <c:v>42</c:v>
              </c:pt>
              <c:pt idx="138">
                <c:v>43</c:v>
              </c:pt>
              <c:pt idx="139">
                <c:v>44</c:v>
              </c:pt>
              <c:pt idx="140">
                <c:v>45</c:v>
              </c:pt>
              <c:pt idx="141">
                <c:v>46</c:v>
              </c:pt>
              <c:pt idx="142">
                <c:v>47</c:v>
              </c:pt>
              <c:pt idx="143">
                <c:v>48</c:v>
              </c:pt>
              <c:pt idx="144">
                <c:v>1</c:v>
              </c:pt>
              <c:pt idx="145">
                <c:v>2</c:v>
              </c:pt>
              <c:pt idx="146">
                <c:v>3</c:v>
              </c:pt>
              <c:pt idx="147">
                <c:v>4</c:v>
              </c:pt>
              <c:pt idx="148">
                <c:v>5</c:v>
              </c:pt>
              <c:pt idx="149">
                <c:v>6</c:v>
              </c:pt>
              <c:pt idx="150">
                <c:v>7</c:v>
              </c:pt>
              <c:pt idx="151">
                <c:v>8</c:v>
              </c:pt>
              <c:pt idx="152">
                <c:v>9</c:v>
              </c:pt>
              <c:pt idx="153">
                <c:v>10</c:v>
              </c:pt>
              <c:pt idx="154">
                <c:v>11</c:v>
              </c:pt>
              <c:pt idx="155">
                <c:v>12</c:v>
              </c:pt>
              <c:pt idx="156">
                <c:v>13</c:v>
              </c:pt>
              <c:pt idx="157">
                <c:v>14</c:v>
              </c:pt>
              <c:pt idx="158">
                <c:v>15</c:v>
              </c:pt>
              <c:pt idx="159">
                <c:v>16</c:v>
              </c:pt>
              <c:pt idx="160">
                <c:v>17</c:v>
              </c:pt>
              <c:pt idx="161">
                <c:v>18</c:v>
              </c:pt>
              <c:pt idx="162">
                <c:v>19</c:v>
              </c:pt>
              <c:pt idx="163">
                <c:v>20</c:v>
              </c:pt>
              <c:pt idx="164">
                <c:v>21</c:v>
              </c:pt>
              <c:pt idx="165">
                <c:v>22</c:v>
              </c:pt>
              <c:pt idx="166">
                <c:v>23</c:v>
              </c:pt>
              <c:pt idx="167">
                <c:v>24</c:v>
              </c:pt>
              <c:pt idx="168">
                <c:v>25</c:v>
              </c:pt>
              <c:pt idx="169">
                <c:v>26</c:v>
              </c:pt>
              <c:pt idx="170">
                <c:v>27</c:v>
              </c:pt>
              <c:pt idx="171">
                <c:v>28</c:v>
              </c:pt>
              <c:pt idx="172">
                <c:v>29</c:v>
              </c:pt>
              <c:pt idx="173">
                <c:v>30</c:v>
              </c:pt>
              <c:pt idx="174">
                <c:v>31</c:v>
              </c:pt>
              <c:pt idx="175">
                <c:v>32</c:v>
              </c:pt>
              <c:pt idx="176">
                <c:v>33</c:v>
              </c:pt>
              <c:pt idx="177">
                <c:v>34</c:v>
              </c:pt>
              <c:pt idx="178">
                <c:v>35</c:v>
              </c:pt>
              <c:pt idx="179">
                <c:v>36</c:v>
              </c:pt>
              <c:pt idx="180">
                <c:v>37</c:v>
              </c:pt>
              <c:pt idx="181">
                <c:v>38</c:v>
              </c:pt>
              <c:pt idx="182">
                <c:v>39</c:v>
              </c:pt>
              <c:pt idx="183">
                <c:v>40</c:v>
              </c:pt>
              <c:pt idx="184">
                <c:v>41</c:v>
              </c:pt>
              <c:pt idx="185">
                <c:v>42</c:v>
              </c:pt>
              <c:pt idx="186">
                <c:v>43</c:v>
              </c:pt>
              <c:pt idx="187">
                <c:v>44</c:v>
              </c:pt>
              <c:pt idx="188">
                <c:v>45</c:v>
              </c:pt>
              <c:pt idx="189">
                <c:v>46</c:v>
              </c:pt>
              <c:pt idx="190">
                <c:v>47</c:v>
              </c:pt>
              <c:pt idx="191">
                <c:v>48</c:v>
              </c:pt>
              <c:pt idx="192">
                <c:v>1</c:v>
              </c:pt>
              <c:pt idx="193">
                <c:v>2</c:v>
              </c:pt>
              <c:pt idx="194">
                <c:v>3</c:v>
              </c:pt>
              <c:pt idx="195">
                <c:v>4</c:v>
              </c:pt>
              <c:pt idx="196">
                <c:v>5</c:v>
              </c:pt>
              <c:pt idx="197">
                <c:v>6</c:v>
              </c:pt>
              <c:pt idx="198">
                <c:v>7</c:v>
              </c:pt>
              <c:pt idx="199">
                <c:v>8</c:v>
              </c:pt>
              <c:pt idx="200">
                <c:v>9</c:v>
              </c:pt>
              <c:pt idx="201">
                <c:v>10</c:v>
              </c:pt>
              <c:pt idx="202">
                <c:v>11</c:v>
              </c:pt>
              <c:pt idx="203">
                <c:v>12</c:v>
              </c:pt>
              <c:pt idx="204">
                <c:v>13</c:v>
              </c:pt>
              <c:pt idx="205">
                <c:v>14</c:v>
              </c:pt>
              <c:pt idx="206">
                <c:v>15</c:v>
              </c:pt>
              <c:pt idx="207">
                <c:v>16</c:v>
              </c:pt>
              <c:pt idx="208">
                <c:v>17</c:v>
              </c:pt>
              <c:pt idx="209">
                <c:v>18</c:v>
              </c:pt>
              <c:pt idx="210">
                <c:v>19</c:v>
              </c:pt>
              <c:pt idx="211">
                <c:v>20</c:v>
              </c:pt>
              <c:pt idx="212">
                <c:v>21</c:v>
              </c:pt>
              <c:pt idx="213">
                <c:v>22</c:v>
              </c:pt>
              <c:pt idx="214">
                <c:v>23</c:v>
              </c:pt>
              <c:pt idx="215">
                <c:v>24</c:v>
              </c:pt>
              <c:pt idx="216">
                <c:v>25</c:v>
              </c:pt>
              <c:pt idx="217">
                <c:v>26</c:v>
              </c:pt>
              <c:pt idx="218">
                <c:v>27</c:v>
              </c:pt>
              <c:pt idx="219">
                <c:v>28</c:v>
              </c:pt>
              <c:pt idx="220">
                <c:v>29</c:v>
              </c:pt>
              <c:pt idx="221">
                <c:v>30</c:v>
              </c:pt>
              <c:pt idx="222">
                <c:v>31</c:v>
              </c:pt>
              <c:pt idx="223">
                <c:v>32</c:v>
              </c:pt>
              <c:pt idx="224">
                <c:v>33</c:v>
              </c:pt>
              <c:pt idx="225">
                <c:v>34</c:v>
              </c:pt>
              <c:pt idx="226">
                <c:v>35</c:v>
              </c:pt>
              <c:pt idx="227">
                <c:v>36</c:v>
              </c:pt>
              <c:pt idx="228">
                <c:v>37</c:v>
              </c:pt>
              <c:pt idx="229">
                <c:v>38</c:v>
              </c:pt>
              <c:pt idx="230">
                <c:v>39</c:v>
              </c:pt>
              <c:pt idx="231">
                <c:v>40</c:v>
              </c:pt>
              <c:pt idx="232">
                <c:v>41</c:v>
              </c:pt>
              <c:pt idx="233">
                <c:v>42</c:v>
              </c:pt>
              <c:pt idx="234">
                <c:v>43</c:v>
              </c:pt>
              <c:pt idx="235">
                <c:v>44</c:v>
              </c:pt>
              <c:pt idx="236">
                <c:v>45</c:v>
              </c:pt>
              <c:pt idx="237">
                <c:v>46</c:v>
              </c:pt>
              <c:pt idx="238">
                <c:v>47</c:v>
              </c:pt>
              <c:pt idx="239">
                <c:v>48</c:v>
              </c:pt>
              <c:pt idx="240">
                <c:v>1</c:v>
              </c:pt>
              <c:pt idx="241">
                <c:v>2</c:v>
              </c:pt>
              <c:pt idx="242">
                <c:v>3</c:v>
              </c:pt>
              <c:pt idx="243">
                <c:v>4</c:v>
              </c:pt>
              <c:pt idx="244">
                <c:v>5</c:v>
              </c:pt>
              <c:pt idx="245">
                <c:v>6</c:v>
              </c:pt>
              <c:pt idx="246">
                <c:v>7</c:v>
              </c:pt>
              <c:pt idx="247">
                <c:v>8</c:v>
              </c:pt>
              <c:pt idx="248">
                <c:v>9</c:v>
              </c:pt>
              <c:pt idx="249">
                <c:v>10</c:v>
              </c:pt>
              <c:pt idx="250">
                <c:v>11</c:v>
              </c:pt>
              <c:pt idx="251">
                <c:v>12</c:v>
              </c:pt>
              <c:pt idx="252">
                <c:v>13</c:v>
              </c:pt>
              <c:pt idx="253">
                <c:v>14</c:v>
              </c:pt>
              <c:pt idx="254">
                <c:v>15</c:v>
              </c:pt>
              <c:pt idx="255">
                <c:v>16</c:v>
              </c:pt>
              <c:pt idx="256">
                <c:v>17</c:v>
              </c:pt>
              <c:pt idx="257">
                <c:v>18</c:v>
              </c:pt>
              <c:pt idx="258">
                <c:v>19</c:v>
              </c:pt>
              <c:pt idx="259">
                <c:v>20</c:v>
              </c:pt>
              <c:pt idx="260">
                <c:v>21</c:v>
              </c:pt>
              <c:pt idx="261">
                <c:v>22</c:v>
              </c:pt>
              <c:pt idx="262">
                <c:v>23</c:v>
              </c:pt>
              <c:pt idx="263">
                <c:v>24</c:v>
              </c:pt>
              <c:pt idx="264">
                <c:v>25</c:v>
              </c:pt>
              <c:pt idx="265">
                <c:v>26</c:v>
              </c:pt>
              <c:pt idx="266">
                <c:v>27</c:v>
              </c:pt>
              <c:pt idx="267">
                <c:v>28</c:v>
              </c:pt>
              <c:pt idx="268">
                <c:v>29</c:v>
              </c:pt>
              <c:pt idx="269">
                <c:v>30</c:v>
              </c:pt>
              <c:pt idx="272">
                <c:v>33</c:v>
              </c:pt>
              <c:pt idx="273">
                <c:v>34</c:v>
              </c:pt>
              <c:pt idx="274">
                <c:v>35</c:v>
              </c:pt>
              <c:pt idx="275">
                <c:v>36</c:v>
              </c:pt>
              <c:pt idx="276">
                <c:v>37</c:v>
              </c:pt>
              <c:pt idx="277">
                <c:v>38</c:v>
              </c:pt>
              <c:pt idx="278">
                <c:v>39</c:v>
              </c:pt>
              <c:pt idx="279">
                <c:v>40</c:v>
              </c:pt>
              <c:pt idx="280">
                <c:v>41</c:v>
              </c:pt>
              <c:pt idx="281">
                <c:v>42</c:v>
              </c:pt>
              <c:pt idx="282">
                <c:v>43</c:v>
              </c:pt>
              <c:pt idx="283">
                <c:v>44</c:v>
              </c:pt>
              <c:pt idx="284">
                <c:v>45</c:v>
              </c:pt>
              <c:pt idx="285">
                <c:v>46</c:v>
              </c:pt>
              <c:pt idx="286">
                <c:v>47</c:v>
              </c:pt>
              <c:pt idx="287">
                <c:v>48</c:v>
              </c:pt>
              <c:pt idx="288">
                <c:v>1</c:v>
              </c:pt>
              <c:pt idx="289">
                <c:v>2</c:v>
              </c:pt>
              <c:pt idx="290">
                <c:v>3</c:v>
              </c:pt>
              <c:pt idx="291">
                <c:v>4</c:v>
              </c:pt>
              <c:pt idx="292">
                <c:v>5</c:v>
              </c:pt>
              <c:pt idx="293">
                <c:v>6</c:v>
              </c:pt>
              <c:pt idx="294">
                <c:v>7</c:v>
              </c:pt>
              <c:pt idx="295">
                <c:v>8</c:v>
              </c:pt>
              <c:pt idx="296">
                <c:v>9</c:v>
              </c:pt>
              <c:pt idx="297">
                <c:v>10</c:v>
              </c:pt>
              <c:pt idx="298">
                <c:v>11</c:v>
              </c:pt>
              <c:pt idx="299">
                <c:v>12</c:v>
              </c:pt>
              <c:pt idx="300">
                <c:v>13</c:v>
              </c:pt>
              <c:pt idx="301">
                <c:v>14</c:v>
              </c:pt>
              <c:pt idx="302">
                <c:v>15</c:v>
              </c:pt>
              <c:pt idx="303">
                <c:v>16</c:v>
              </c:pt>
              <c:pt idx="304">
                <c:v>17</c:v>
              </c:pt>
              <c:pt idx="305">
                <c:v>18</c:v>
              </c:pt>
              <c:pt idx="306">
                <c:v>19</c:v>
              </c:pt>
              <c:pt idx="307">
                <c:v>20</c:v>
              </c:pt>
              <c:pt idx="308">
                <c:v>21</c:v>
              </c:pt>
              <c:pt idx="309">
                <c:v>22</c:v>
              </c:pt>
              <c:pt idx="310">
                <c:v>23</c:v>
              </c:pt>
              <c:pt idx="311">
                <c:v>24</c:v>
              </c:pt>
              <c:pt idx="312">
                <c:v>25</c:v>
              </c:pt>
              <c:pt idx="313">
                <c:v>26</c:v>
              </c:pt>
              <c:pt idx="314">
                <c:v>27</c:v>
              </c:pt>
              <c:pt idx="315">
                <c:v>28</c:v>
              </c:pt>
              <c:pt idx="316">
                <c:v>29</c:v>
              </c:pt>
              <c:pt idx="317">
                <c:v>30</c:v>
              </c:pt>
              <c:pt idx="318">
                <c:v>31</c:v>
              </c:pt>
              <c:pt idx="319">
                <c:v>32</c:v>
              </c:pt>
              <c:pt idx="320">
                <c:v>33</c:v>
              </c:pt>
              <c:pt idx="321">
                <c:v>34</c:v>
              </c:pt>
              <c:pt idx="322">
                <c:v>35</c:v>
              </c:pt>
              <c:pt idx="323">
                <c:v>36</c:v>
              </c:pt>
              <c:pt idx="324">
                <c:v>37</c:v>
              </c:pt>
              <c:pt idx="325">
                <c:v>38</c:v>
              </c:pt>
              <c:pt idx="326">
                <c:v>39</c:v>
              </c:pt>
              <c:pt idx="327">
                <c:v>40</c:v>
              </c:pt>
              <c:pt idx="328">
                <c:v>41</c:v>
              </c:pt>
              <c:pt idx="329">
                <c:v>42</c:v>
              </c:pt>
              <c:pt idx="330">
                <c:v>43</c:v>
              </c:pt>
              <c:pt idx="331">
                <c:v>44</c:v>
              </c:pt>
              <c:pt idx="332">
                <c:v>45</c:v>
              </c:pt>
              <c:pt idx="333">
                <c:v>46</c:v>
              </c:pt>
              <c:pt idx="334">
                <c:v>47</c:v>
              </c:pt>
              <c:pt idx="335">
                <c:v>48</c:v>
              </c:pt>
              <c:pt idx="336">
                <c:v>1</c:v>
              </c:pt>
              <c:pt idx="337">
                <c:v>2</c:v>
              </c:pt>
              <c:pt idx="338">
                <c:v>3</c:v>
              </c:pt>
              <c:pt idx="339">
                <c:v>4</c:v>
              </c:pt>
              <c:pt idx="340">
                <c:v>5</c:v>
              </c:pt>
              <c:pt idx="341">
                <c:v>6</c:v>
              </c:pt>
              <c:pt idx="342">
                <c:v>7</c:v>
              </c:pt>
              <c:pt idx="343">
                <c:v>8</c:v>
              </c:pt>
              <c:pt idx="344">
                <c:v>9</c:v>
              </c:pt>
              <c:pt idx="345">
                <c:v>10</c:v>
              </c:pt>
              <c:pt idx="346">
                <c:v>11</c:v>
              </c:pt>
              <c:pt idx="347">
                <c:v>12</c:v>
              </c:pt>
              <c:pt idx="348">
                <c:v>13</c:v>
              </c:pt>
              <c:pt idx="349">
                <c:v>14</c:v>
              </c:pt>
              <c:pt idx="350">
                <c:v>15</c:v>
              </c:pt>
              <c:pt idx="351">
                <c:v>16</c:v>
              </c:pt>
              <c:pt idx="352">
                <c:v>17</c:v>
              </c:pt>
              <c:pt idx="353">
                <c:v>18</c:v>
              </c:pt>
              <c:pt idx="354">
                <c:v>19</c:v>
              </c:pt>
              <c:pt idx="355">
                <c:v>20</c:v>
              </c:pt>
              <c:pt idx="356">
                <c:v>21</c:v>
              </c:pt>
              <c:pt idx="357">
                <c:v>22</c:v>
              </c:pt>
              <c:pt idx="358">
                <c:v>23</c:v>
              </c:pt>
              <c:pt idx="359">
                <c:v>24</c:v>
              </c:pt>
              <c:pt idx="360">
                <c:v>25</c:v>
              </c:pt>
              <c:pt idx="361">
                <c:v>26</c:v>
              </c:pt>
              <c:pt idx="362">
                <c:v>27</c:v>
              </c:pt>
              <c:pt idx="363">
                <c:v>28</c:v>
              </c:pt>
              <c:pt idx="364">
                <c:v>29</c:v>
              </c:pt>
              <c:pt idx="365">
                <c:v>30</c:v>
              </c:pt>
              <c:pt idx="366">
                <c:v>31</c:v>
              </c:pt>
              <c:pt idx="367">
                <c:v>32</c:v>
              </c:pt>
              <c:pt idx="368">
                <c:v>33</c:v>
              </c:pt>
              <c:pt idx="369">
                <c:v>34</c:v>
              </c:pt>
              <c:pt idx="370">
                <c:v>35</c:v>
              </c:pt>
              <c:pt idx="371">
                <c:v>36</c:v>
              </c:pt>
              <c:pt idx="372">
                <c:v>37</c:v>
              </c:pt>
              <c:pt idx="373">
                <c:v>38</c:v>
              </c:pt>
              <c:pt idx="374">
                <c:v>39</c:v>
              </c:pt>
              <c:pt idx="375">
                <c:v>40</c:v>
              </c:pt>
              <c:pt idx="376">
                <c:v>41</c:v>
              </c:pt>
              <c:pt idx="377">
                <c:v>42</c:v>
              </c:pt>
              <c:pt idx="378">
                <c:v>43</c:v>
              </c:pt>
              <c:pt idx="379">
                <c:v>44</c:v>
              </c:pt>
              <c:pt idx="380">
                <c:v>45</c:v>
              </c:pt>
              <c:pt idx="381">
                <c:v>46</c:v>
              </c:pt>
              <c:pt idx="382">
                <c:v>47</c:v>
              </c:pt>
              <c:pt idx="383">
                <c:v>48</c:v>
              </c:pt>
              <c:pt idx="384">
                <c:v>1</c:v>
              </c:pt>
              <c:pt idx="385">
                <c:v>2</c:v>
              </c:pt>
              <c:pt idx="386">
                <c:v>3</c:v>
              </c:pt>
              <c:pt idx="387">
                <c:v>4</c:v>
              </c:pt>
              <c:pt idx="388">
                <c:v>5</c:v>
              </c:pt>
              <c:pt idx="389">
                <c:v>6</c:v>
              </c:pt>
              <c:pt idx="390">
                <c:v>7</c:v>
              </c:pt>
              <c:pt idx="391">
                <c:v>8</c:v>
              </c:pt>
              <c:pt idx="392">
                <c:v>9</c:v>
              </c:pt>
              <c:pt idx="393">
                <c:v>10</c:v>
              </c:pt>
              <c:pt idx="394">
                <c:v>11</c:v>
              </c:pt>
              <c:pt idx="395">
                <c:v>12</c:v>
              </c:pt>
              <c:pt idx="396">
                <c:v>13</c:v>
              </c:pt>
              <c:pt idx="397">
                <c:v>14</c:v>
              </c:pt>
              <c:pt idx="398">
                <c:v>15</c:v>
              </c:pt>
              <c:pt idx="399">
                <c:v>16</c:v>
              </c:pt>
              <c:pt idx="400">
                <c:v>17</c:v>
              </c:pt>
              <c:pt idx="401">
                <c:v>18</c:v>
              </c:pt>
              <c:pt idx="402">
                <c:v>19</c:v>
              </c:pt>
              <c:pt idx="403">
                <c:v>20</c:v>
              </c:pt>
              <c:pt idx="404">
                <c:v>21</c:v>
              </c:pt>
              <c:pt idx="405">
                <c:v>22</c:v>
              </c:pt>
              <c:pt idx="406">
                <c:v>23</c:v>
              </c:pt>
              <c:pt idx="407">
                <c:v>24</c:v>
              </c:pt>
              <c:pt idx="408">
                <c:v>25</c:v>
              </c:pt>
              <c:pt idx="409">
                <c:v>26</c:v>
              </c:pt>
              <c:pt idx="410">
                <c:v>27</c:v>
              </c:pt>
              <c:pt idx="411">
                <c:v>28</c:v>
              </c:pt>
              <c:pt idx="412">
                <c:v>29</c:v>
              </c:pt>
              <c:pt idx="413">
                <c:v>30</c:v>
              </c:pt>
              <c:pt idx="414">
                <c:v>31</c:v>
              </c:pt>
              <c:pt idx="415">
                <c:v>32</c:v>
              </c:pt>
              <c:pt idx="416">
                <c:v>33</c:v>
              </c:pt>
              <c:pt idx="417">
                <c:v>34</c:v>
              </c:pt>
              <c:pt idx="418">
                <c:v>35</c:v>
              </c:pt>
              <c:pt idx="419">
                <c:v>36</c:v>
              </c:pt>
              <c:pt idx="420">
                <c:v>37</c:v>
              </c:pt>
              <c:pt idx="421">
                <c:v>38</c:v>
              </c:pt>
              <c:pt idx="422">
                <c:v>39</c:v>
              </c:pt>
              <c:pt idx="423">
                <c:v>40</c:v>
              </c:pt>
              <c:pt idx="424">
                <c:v>41</c:v>
              </c:pt>
              <c:pt idx="425">
                <c:v>42</c:v>
              </c:pt>
              <c:pt idx="426">
                <c:v>43</c:v>
              </c:pt>
              <c:pt idx="427">
                <c:v>44</c:v>
              </c:pt>
              <c:pt idx="428">
                <c:v>45</c:v>
              </c:pt>
              <c:pt idx="429">
                <c:v>46</c:v>
              </c:pt>
              <c:pt idx="430">
                <c:v>47</c:v>
              </c:pt>
              <c:pt idx="431">
                <c:v>48</c:v>
              </c:pt>
              <c:pt idx="432">
                <c:v>1</c:v>
              </c:pt>
              <c:pt idx="433">
                <c:v>2</c:v>
              </c:pt>
              <c:pt idx="434">
                <c:v>3</c:v>
              </c:pt>
              <c:pt idx="435">
                <c:v>4</c:v>
              </c:pt>
              <c:pt idx="436">
                <c:v>5</c:v>
              </c:pt>
              <c:pt idx="437">
                <c:v>6</c:v>
              </c:pt>
              <c:pt idx="438">
                <c:v>7</c:v>
              </c:pt>
              <c:pt idx="439">
                <c:v>8</c:v>
              </c:pt>
              <c:pt idx="440">
                <c:v>9</c:v>
              </c:pt>
              <c:pt idx="441">
                <c:v>10</c:v>
              </c:pt>
              <c:pt idx="442">
                <c:v>11</c:v>
              </c:pt>
              <c:pt idx="443">
                <c:v>12</c:v>
              </c:pt>
              <c:pt idx="444">
                <c:v>13</c:v>
              </c:pt>
              <c:pt idx="445">
                <c:v>14</c:v>
              </c:pt>
              <c:pt idx="446">
                <c:v>15</c:v>
              </c:pt>
              <c:pt idx="447">
                <c:v>16</c:v>
              </c:pt>
              <c:pt idx="448">
                <c:v>17</c:v>
              </c:pt>
              <c:pt idx="449">
                <c:v>18</c:v>
              </c:pt>
              <c:pt idx="450">
                <c:v>19</c:v>
              </c:pt>
              <c:pt idx="451">
                <c:v>20</c:v>
              </c:pt>
              <c:pt idx="452">
                <c:v>21</c:v>
              </c:pt>
              <c:pt idx="453">
                <c:v>22</c:v>
              </c:pt>
              <c:pt idx="454">
                <c:v>23</c:v>
              </c:pt>
              <c:pt idx="455">
                <c:v>24</c:v>
              </c:pt>
              <c:pt idx="456">
                <c:v>25</c:v>
              </c:pt>
              <c:pt idx="457">
                <c:v>26</c:v>
              </c:pt>
              <c:pt idx="458">
                <c:v>27</c:v>
              </c:pt>
              <c:pt idx="459">
                <c:v>28</c:v>
              </c:pt>
              <c:pt idx="460">
                <c:v>29</c:v>
              </c:pt>
              <c:pt idx="461">
                <c:v>30</c:v>
              </c:pt>
              <c:pt idx="462">
                <c:v>31</c:v>
              </c:pt>
              <c:pt idx="463">
                <c:v>32</c:v>
              </c:pt>
              <c:pt idx="464">
                <c:v>33</c:v>
              </c:pt>
              <c:pt idx="465">
                <c:v>34</c:v>
              </c:pt>
              <c:pt idx="466">
                <c:v>35</c:v>
              </c:pt>
              <c:pt idx="467">
                <c:v>36</c:v>
              </c:pt>
              <c:pt idx="468">
                <c:v>37</c:v>
              </c:pt>
              <c:pt idx="469">
                <c:v>38</c:v>
              </c:pt>
              <c:pt idx="470">
                <c:v>39</c:v>
              </c:pt>
              <c:pt idx="471">
                <c:v>40</c:v>
              </c:pt>
              <c:pt idx="472">
                <c:v>41</c:v>
              </c:pt>
              <c:pt idx="473">
                <c:v>42</c:v>
              </c:pt>
              <c:pt idx="474">
                <c:v>43</c:v>
              </c:pt>
              <c:pt idx="475">
                <c:v>44</c:v>
              </c:pt>
              <c:pt idx="476">
                <c:v>45</c:v>
              </c:pt>
              <c:pt idx="477">
                <c:v>46</c:v>
              </c:pt>
              <c:pt idx="478">
                <c:v>47</c:v>
              </c:pt>
              <c:pt idx="479">
                <c:v>48</c:v>
              </c:pt>
            </c:numLit>
          </c:cat>
          <c:val>
            <c:numRef>
              <c:f>{}</c:f>
            </c:numRef>
          </c:val>
        </c:ser>
        <c:ser>
          <c:idx val="5"/>
          <c:order val="10"/>
          <c:tx>
            <c:v>PS</c:v>
          </c:tx>
          <c:cat>
            <c:numLit>
              <c:formatCode>General</c:formatCode>
              <c:ptCount val="480"/>
              <c:pt idx="0">
                <c:v>1</c:v>
              </c:pt>
              <c:pt idx="1">
                <c:v>2</c:v>
              </c:pt>
              <c:pt idx="2">
                <c:v>3</c:v>
              </c:pt>
              <c:pt idx="3">
                <c:v>4</c:v>
              </c:pt>
              <c:pt idx="4">
                <c:v>5</c:v>
              </c:pt>
              <c:pt idx="5">
                <c:v>6</c:v>
              </c:pt>
              <c:pt idx="6">
                <c:v>7</c:v>
              </c:pt>
              <c:pt idx="7">
                <c:v>8</c:v>
              </c:pt>
              <c:pt idx="8">
                <c:v>9</c:v>
              </c:pt>
              <c:pt idx="9">
                <c:v>10</c:v>
              </c:pt>
              <c:pt idx="10">
                <c:v>11</c:v>
              </c:pt>
              <c:pt idx="11">
                <c:v>12</c:v>
              </c:pt>
              <c:pt idx="12">
                <c:v>13</c:v>
              </c:pt>
              <c:pt idx="13">
                <c:v>14</c:v>
              </c:pt>
              <c:pt idx="14">
                <c:v>15</c:v>
              </c:pt>
              <c:pt idx="15">
                <c:v>16</c:v>
              </c:pt>
              <c:pt idx="16">
                <c:v>17</c:v>
              </c:pt>
              <c:pt idx="17">
                <c:v>18</c:v>
              </c:pt>
              <c:pt idx="18">
                <c:v>19</c:v>
              </c:pt>
              <c:pt idx="19">
                <c:v>20</c:v>
              </c:pt>
              <c:pt idx="20">
                <c:v>21</c:v>
              </c:pt>
              <c:pt idx="21">
                <c:v>22</c:v>
              </c:pt>
              <c:pt idx="22">
                <c:v>23</c:v>
              </c:pt>
              <c:pt idx="23">
                <c:v>24</c:v>
              </c:pt>
              <c:pt idx="24">
                <c:v>25</c:v>
              </c:pt>
              <c:pt idx="25">
                <c:v>26</c:v>
              </c:pt>
              <c:pt idx="26">
                <c:v>27</c:v>
              </c:pt>
              <c:pt idx="27">
                <c:v>28</c:v>
              </c:pt>
              <c:pt idx="28">
                <c:v>29</c:v>
              </c:pt>
              <c:pt idx="29">
                <c:v>30</c:v>
              </c:pt>
              <c:pt idx="30">
                <c:v>31</c:v>
              </c:pt>
              <c:pt idx="31">
                <c:v>32</c:v>
              </c:pt>
              <c:pt idx="32">
                <c:v>33</c:v>
              </c:pt>
              <c:pt idx="33">
                <c:v>34</c:v>
              </c:pt>
              <c:pt idx="34">
                <c:v>35</c:v>
              </c:pt>
              <c:pt idx="35">
                <c:v>36</c:v>
              </c:pt>
              <c:pt idx="36">
                <c:v>37</c:v>
              </c:pt>
              <c:pt idx="37">
                <c:v>38</c:v>
              </c:pt>
              <c:pt idx="38">
                <c:v>39</c:v>
              </c:pt>
              <c:pt idx="39">
                <c:v>40</c:v>
              </c:pt>
              <c:pt idx="40">
                <c:v>41</c:v>
              </c:pt>
              <c:pt idx="41">
                <c:v>42</c:v>
              </c:pt>
              <c:pt idx="42">
                <c:v>43</c:v>
              </c:pt>
              <c:pt idx="43">
                <c:v>44</c:v>
              </c:pt>
              <c:pt idx="44">
                <c:v>45</c:v>
              </c:pt>
              <c:pt idx="45">
                <c:v>46</c:v>
              </c:pt>
              <c:pt idx="46">
                <c:v>47</c:v>
              </c:pt>
              <c:pt idx="47">
                <c:v>48</c:v>
              </c:pt>
              <c:pt idx="48">
                <c:v>1</c:v>
              </c:pt>
              <c:pt idx="49">
                <c:v>2</c:v>
              </c:pt>
              <c:pt idx="50">
                <c:v>3</c:v>
              </c:pt>
              <c:pt idx="51">
                <c:v>4</c:v>
              </c:pt>
              <c:pt idx="52">
                <c:v>5</c:v>
              </c:pt>
              <c:pt idx="53">
                <c:v>6</c:v>
              </c:pt>
              <c:pt idx="54">
                <c:v>7</c:v>
              </c:pt>
              <c:pt idx="55">
                <c:v>8</c:v>
              </c:pt>
              <c:pt idx="56">
                <c:v>9</c:v>
              </c:pt>
              <c:pt idx="57">
                <c:v>10</c:v>
              </c:pt>
              <c:pt idx="58">
                <c:v>11</c:v>
              </c:pt>
              <c:pt idx="59">
                <c:v>12</c:v>
              </c:pt>
              <c:pt idx="60">
                <c:v>13</c:v>
              </c:pt>
              <c:pt idx="61">
                <c:v>14</c:v>
              </c:pt>
              <c:pt idx="62">
                <c:v>15</c:v>
              </c:pt>
              <c:pt idx="63">
                <c:v>16</c:v>
              </c:pt>
              <c:pt idx="64">
                <c:v>17</c:v>
              </c:pt>
              <c:pt idx="65">
                <c:v>18</c:v>
              </c:pt>
              <c:pt idx="66">
                <c:v>19</c:v>
              </c:pt>
              <c:pt idx="67">
                <c:v>20</c:v>
              </c:pt>
              <c:pt idx="68">
                <c:v>21</c:v>
              </c:pt>
              <c:pt idx="69">
                <c:v>22</c:v>
              </c:pt>
              <c:pt idx="70">
                <c:v>23</c:v>
              </c:pt>
              <c:pt idx="71">
                <c:v>24</c:v>
              </c:pt>
              <c:pt idx="72">
                <c:v>25</c:v>
              </c:pt>
              <c:pt idx="73">
                <c:v>26</c:v>
              </c:pt>
              <c:pt idx="74">
                <c:v>27</c:v>
              </c:pt>
              <c:pt idx="75">
                <c:v>28</c:v>
              </c:pt>
              <c:pt idx="76">
                <c:v>29</c:v>
              </c:pt>
              <c:pt idx="77">
                <c:v>30</c:v>
              </c:pt>
              <c:pt idx="78">
                <c:v>31</c:v>
              </c:pt>
              <c:pt idx="79">
                <c:v>32</c:v>
              </c:pt>
              <c:pt idx="80">
                <c:v>33</c:v>
              </c:pt>
              <c:pt idx="81">
                <c:v>34</c:v>
              </c:pt>
              <c:pt idx="82">
                <c:v>35</c:v>
              </c:pt>
              <c:pt idx="83">
                <c:v>36</c:v>
              </c:pt>
              <c:pt idx="84">
                <c:v>37</c:v>
              </c:pt>
              <c:pt idx="85">
                <c:v>38</c:v>
              </c:pt>
              <c:pt idx="86">
                <c:v>39</c:v>
              </c:pt>
              <c:pt idx="87">
                <c:v>40</c:v>
              </c:pt>
              <c:pt idx="88">
                <c:v>41</c:v>
              </c:pt>
              <c:pt idx="89">
                <c:v>42</c:v>
              </c:pt>
              <c:pt idx="90">
                <c:v>43</c:v>
              </c:pt>
              <c:pt idx="91">
                <c:v>44</c:v>
              </c:pt>
              <c:pt idx="92">
                <c:v>45</c:v>
              </c:pt>
              <c:pt idx="93">
                <c:v>46</c:v>
              </c:pt>
              <c:pt idx="94">
                <c:v>47</c:v>
              </c:pt>
              <c:pt idx="95">
                <c:v>48</c:v>
              </c:pt>
              <c:pt idx="96">
                <c:v>1</c:v>
              </c:pt>
              <c:pt idx="97">
                <c:v>2</c:v>
              </c:pt>
              <c:pt idx="98">
                <c:v>3</c:v>
              </c:pt>
              <c:pt idx="99">
                <c:v>4</c:v>
              </c:pt>
              <c:pt idx="100">
                <c:v>5</c:v>
              </c:pt>
              <c:pt idx="101">
                <c:v>6</c:v>
              </c:pt>
              <c:pt idx="102">
                <c:v>7</c:v>
              </c:pt>
              <c:pt idx="103">
                <c:v>8</c:v>
              </c:pt>
              <c:pt idx="104">
                <c:v>9</c:v>
              </c:pt>
              <c:pt idx="105">
                <c:v>10</c:v>
              </c:pt>
              <c:pt idx="106">
                <c:v>11</c:v>
              </c:pt>
              <c:pt idx="107">
                <c:v>12</c:v>
              </c:pt>
              <c:pt idx="108">
                <c:v>13</c:v>
              </c:pt>
              <c:pt idx="109">
                <c:v>14</c:v>
              </c:pt>
              <c:pt idx="110">
                <c:v>15</c:v>
              </c:pt>
              <c:pt idx="111">
                <c:v>16</c:v>
              </c:pt>
              <c:pt idx="112">
                <c:v>17</c:v>
              </c:pt>
              <c:pt idx="113">
                <c:v>18</c:v>
              </c:pt>
              <c:pt idx="114">
                <c:v>19</c:v>
              </c:pt>
              <c:pt idx="115">
                <c:v>20</c:v>
              </c:pt>
              <c:pt idx="116">
                <c:v>21</c:v>
              </c:pt>
              <c:pt idx="117">
                <c:v>22</c:v>
              </c:pt>
              <c:pt idx="118">
                <c:v>23</c:v>
              </c:pt>
              <c:pt idx="119">
                <c:v>24</c:v>
              </c:pt>
              <c:pt idx="120">
                <c:v>25</c:v>
              </c:pt>
              <c:pt idx="121">
                <c:v>26</c:v>
              </c:pt>
              <c:pt idx="122">
                <c:v>27</c:v>
              </c:pt>
              <c:pt idx="123">
                <c:v>28</c:v>
              </c:pt>
              <c:pt idx="124">
                <c:v>29</c:v>
              </c:pt>
              <c:pt idx="125">
                <c:v>30</c:v>
              </c:pt>
              <c:pt idx="126">
                <c:v>31</c:v>
              </c:pt>
              <c:pt idx="127">
                <c:v>32</c:v>
              </c:pt>
              <c:pt idx="128">
                <c:v>33</c:v>
              </c:pt>
              <c:pt idx="129">
                <c:v>34</c:v>
              </c:pt>
              <c:pt idx="130">
                <c:v>35</c:v>
              </c:pt>
              <c:pt idx="131">
                <c:v>36</c:v>
              </c:pt>
              <c:pt idx="132">
                <c:v>37</c:v>
              </c:pt>
              <c:pt idx="133">
                <c:v>38</c:v>
              </c:pt>
              <c:pt idx="134">
                <c:v>39</c:v>
              </c:pt>
              <c:pt idx="135">
                <c:v>40</c:v>
              </c:pt>
              <c:pt idx="136">
                <c:v>41</c:v>
              </c:pt>
              <c:pt idx="137">
                <c:v>42</c:v>
              </c:pt>
              <c:pt idx="138">
                <c:v>43</c:v>
              </c:pt>
              <c:pt idx="139">
                <c:v>44</c:v>
              </c:pt>
              <c:pt idx="140">
                <c:v>45</c:v>
              </c:pt>
              <c:pt idx="141">
                <c:v>46</c:v>
              </c:pt>
              <c:pt idx="142">
                <c:v>47</c:v>
              </c:pt>
              <c:pt idx="143">
                <c:v>48</c:v>
              </c:pt>
              <c:pt idx="144">
                <c:v>1</c:v>
              </c:pt>
              <c:pt idx="145">
                <c:v>2</c:v>
              </c:pt>
              <c:pt idx="146">
                <c:v>3</c:v>
              </c:pt>
              <c:pt idx="147">
                <c:v>4</c:v>
              </c:pt>
              <c:pt idx="148">
                <c:v>5</c:v>
              </c:pt>
              <c:pt idx="149">
                <c:v>6</c:v>
              </c:pt>
              <c:pt idx="150">
                <c:v>7</c:v>
              </c:pt>
              <c:pt idx="151">
                <c:v>8</c:v>
              </c:pt>
              <c:pt idx="152">
                <c:v>9</c:v>
              </c:pt>
              <c:pt idx="153">
                <c:v>10</c:v>
              </c:pt>
              <c:pt idx="154">
                <c:v>11</c:v>
              </c:pt>
              <c:pt idx="155">
                <c:v>12</c:v>
              </c:pt>
              <c:pt idx="156">
                <c:v>13</c:v>
              </c:pt>
              <c:pt idx="157">
                <c:v>14</c:v>
              </c:pt>
              <c:pt idx="158">
                <c:v>15</c:v>
              </c:pt>
              <c:pt idx="159">
                <c:v>16</c:v>
              </c:pt>
              <c:pt idx="160">
                <c:v>17</c:v>
              </c:pt>
              <c:pt idx="161">
                <c:v>18</c:v>
              </c:pt>
              <c:pt idx="162">
                <c:v>19</c:v>
              </c:pt>
              <c:pt idx="163">
                <c:v>20</c:v>
              </c:pt>
              <c:pt idx="164">
                <c:v>21</c:v>
              </c:pt>
              <c:pt idx="165">
                <c:v>22</c:v>
              </c:pt>
              <c:pt idx="166">
                <c:v>23</c:v>
              </c:pt>
              <c:pt idx="167">
                <c:v>24</c:v>
              </c:pt>
              <c:pt idx="168">
                <c:v>25</c:v>
              </c:pt>
              <c:pt idx="169">
                <c:v>26</c:v>
              </c:pt>
              <c:pt idx="170">
                <c:v>27</c:v>
              </c:pt>
              <c:pt idx="171">
                <c:v>28</c:v>
              </c:pt>
              <c:pt idx="172">
                <c:v>29</c:v>
              </c:pt>
              <c:pt idx="173">
                <c:v>30</c:v>
              </c:pt>
              <c:pt idx="174">
                <c:v>31</c:v>
              </c:pt>
              <c:pt idx="175">
                <c:v>32</c:v>
              </c:pt>
              <c:pt idx="176">
                <c:v>33</c:v>
              </c:pt>
              <c:pt idx="177">
                <c:v>34</c:v>
              </c:pt>
              <c:pt idx="178">
                <c:v>35</c:v>
              </c:pt>
              <c:pt idx="179">
                <c:v>36</c:v>
              </c:pt>
              <c:pt idx="180">
                <c:v>37</c:v>
              </c:pt>
              <c:pt idx="181">
                <c:v>38</c:v>
              </c:pt>
              <c:pt idx="182">
                <c:v>39</c:v>
              </c:pt>
              <c:pt idx="183">
                <c:v>40</c:v>
              </c:pt>
              <c:pt idx="184">
                <c:v>41</c:v>
              </c:pt>
              <c:pt idx="185">
                <c:v>42</c:v>
              </c:pt>
              <c:pt idx="186">
                <c:v>43</c:v>
              </c:pt>
              <c:pt idx="187">
                <c:v>44</c:v>
              </c:pt>
              <c:pt idx="188">
                <c:v>45</c:v>
              </c:pt>
              <c:pt idx="189">
                <c:v>46</c:v>
              </c:pt>
              <c:pt idx="190">
                <c:v>47</c:v>
              </c:pt>
              <c:pt idx="191">
                <c:v>48</c:v>
              </c:pt>
              <c:pt idx="192">
                <c:v>1</c:v>
              </c:pt>
              <c:pt idx="193">
                <c:v>2</c:v>
              </c:pt>
              <c:pt idx="194">
                <c:v>3</c:v>
              </c:pt>
              <c:pt idx="195">
                <c:v>4</c:v>
              </c:pt>
              <c:pt idx="196">
                <c:v>5</c:v>
              </c:pt>
              <c:pt idx="197">
                <c:v>6</c:v>
              </c:pt>
              <c:pt idx="198">
                <c:v>7</c:v>
              </c:pt>
              <c:pt idx="199">
                <c:v>8</c:v>
              </c:pt>
              <c:pt idx="200">
                <c:v>9</c:v>
              </c:pt>
              <c:pt idx="201">
                <c:v>10</c:v>
              </c:pt>
              <c:pt idx="202">
                <c:v>11</c:v>
              </c:pt>
              <c:pt idx="203">
                <c:v>12</c:v>
              </c:pt>
              <c:pt idx="204">
                <c:v>13</c:v>
              </c:pt>
              <c:pt idx="205">
                <c:v>14</c:v>
              </c:pt>
              <c:pt idx="206">
                <c:v>15</c:v>
              </c:pt>
              <c:pt idx="207">
                <c:v>16</c:v>
              </c:pt>
              <c:pt idx="208">
                <c:v>17</c:v>
              </c:pt>
              <c:pt idx="209">
                <c:v>18</c:v>
              </c:pt>
              <c:pt idx="210">
                <c:v>19</c:v>
              </c:pt>
              <c:pt idx="211">
                <c:v>20</c:v>
              </c:pt>
              <c:pt idx="212">
                <c:v>21</c:v>
              </c:pt>
              <c:pt idx="213">
                <c:v>22</c:v>
              </c:pt>
              <c:pt idx="214">
                <c:v>23</c:v>
              </c:pt>
              <c:pt idx="215">
                <c:v>24</c:v>
              </c:pt>
              <c:pt idx="216">
                <c:v>25</c:v>
              </c:pt>
              <c:pt idx="217">
                <c:v>26</c:v>
              </c:pt>
              <c:pt idx="218">
                <c:v>27</c:v>
              </c:pt>
              <c:pt idx="219">
                <c:v>28</c:v>
              </c:pt>
              <c:pt idx="220">
                <c:v>29</c:v>
              </c:pt>
              <c:pt idx="221">
                <c:v>30</c:v>
              </c:pt>
              <c:pt idx="222">
                <c:v>31</c:v>
              </c:pt>
              <c:pt idx="223">
                <c:v>32</c:v>
              </c:pt>
              <c:pt idx="224">
                <c:v>33</c:v>
              </c:pt>
              <c:pt idx="225">
                <c:v>34</c:v>
              </c:pt>
              <c:pt idx="226">
                <c:v>35</c:v>
              </c:pt>
              <c:pt idx="227">
                <c:v>36</c:v>
              </c:pt>
              <c:pt idx="228">
                <c:v>37</c:v>
              </c:pt>
              <c:pt idx="229">
                <c:v>38</c:v>
              </c:pt>
              <c:pt idx="230">
                <c:v>39</c:v>
              </c:pt>
              <c:pt idx="231">
                <c:v>40</c:v>
              </c:pt>
              <c:pt idx="232">
                <c:v>41</c:v>
              </c:pt>
              <c:pt idx="233">
                <c:v>42</c:v>
              </c:pt>
              <c:pt idx="234">
                <c:v>43</c:v>
              </c:pt>
              <c:pt idx="235">
                <c:v>44</c:v>
              </c:pt>
              <c:pt idx="236">
                <c:v>45</c:v>
              </c:pt>
              <c:pt idx="237">
                <c:v>46</c:v>
              </c:pt>
              <c:pt idx="238">
                <c:v>47</c:v>
              </c:pt>
              <c:pt idx="239">
                <c:v>48</c:v>
              </c:pt>
              <c:pt idx="240">
                <c:v>1</c:v>
              </c:pt>
              <c:pt idx="241">
                <c:v>2</c:v>
              </c:pt>
              <c:pt idx="242">
                <c:v>3</c:v>
              </c:pt>
              <c:pt idx="243">
                <c:v>4</c:v>
              </c:pt>
              <c:pt idx="244">
                <c:v>5</c:v>
              </c:pt>
              <c:pt idx="245">
                <c:v>6</c:v>
              </c:pt>
              <c:pt idx="246">
                <c:v>7</c:v>
              </c:pt>
              <c:pt idx="247">
                <c:v>8</c:v>
              </c:pt>
              <c:pt idx="248">
                <c:v>9</c:v>
              </c:pt>
              <c:pt idx="249">
                <c:v>10</c:v>
              </c:pt>
              <c:pt idx="250">
                <c:v>11</c:v>
              </c:pt>
              <c:pt idx="251">
                <c:v>12</c:v>
              </c:pt>
              <c:pt idx="252">
                <c:v>13</c:v>
              </c:pt>
              <c:pt idx="253">
                <c:v>14</c:v>
              </c:pt>
              <c:pt idx="254">
                <c:v>15</c:v>
              </c:pt>
              <c:pt idx="255">
                <c:v>16</c:v>
              </c:pt>
              <c:pt idx="256">
                <c:v>17</c:v>
              </c:pt>
              <c:pt idx="257">
                <c:v>18</c:v>
              </c:pt>
              <c:pt idx="258">
                <c:v>19</c:v>
              </c:pt>
              <c:pt idx="259">
                <c:v>20</c:v>
              </c:pt>
              <c:pt idx="260">
                <c:v>21</c:v>
              </c:pt>
              <c:pt idx="261">
                <c:v>22</c:v>
              </c:pt>
              <c:pt idx="262">
                <c:v>23</c:v>
              </c:pt>
              <c:pt idx="263">
                <c:v>24</c:v>
              </c:pt>
              <c:pt idx="264">
                <c:v>25</c:v>
              </c:pt>
              <c:pt idx="265">
                <c:v>26</c:v>
              </c:pt>
              <c:pt idx="266">
                <c:v>27</c:v>
              </c:pt>
              <c:pt idx="267">
                <c:v>28</c:v>
              </c:pt>
              <c:pt idx="268">
                <c:v>29</c:v>
              </c:pt>
              <c:pt idx="269">
                <c:v>30</c:v>
              </c:pt>
              <c:pt idx="272">
                <c:v>33</c:v>
              </c:pt>
              <c:pt idx="273">
                <c:v>34</c:v>
              </c:pt>
              <c:pt idx="274">
                <c:v>35</c:v>
              </c:pt>
              <c:pt idx="275">
                <c:v>36</c:v>
              </c:pt>
              <c:pt idx="276">
                <c:v>37</c:v>
              </c:pt>
              <c:pt idx="277">
                <c:v>38</c:v>
              </c:pt>
              <c:pt idx="278">
                <c:v>39</c:v>
              </c:pt>
              <c:pt idx="279">
                <c:v>40</c:v>
              </c:pt>
              <c:pt idx="280">
                <c:v>41</c:v>
              </c:pt>
              <c:pt idx="281">
                <c:v>42</c:v>
              </c:pt>
              <c:pt idx="282">
                <c:v>43</c:v>
              </c:pt>
              <c:pt idx="283">
                <c:v>44</c:v>
              </c:pt>
              <c:pt idx="284">
                <c:v>45</c:v>
              </c:pt>
              <c:pt idx="285">
                <c:v>46</c:v>
              </c:pt>
              <c:pt idx="286">
                <c:v>47</c:v>
              </c:pt>
              <c:pt idx="287">
                <c:v>48</c:v>
              </c:pt>
              <c:pt idx="288">
                <c:v>1</c:v>
              </c:pt>
              <c:pt idx="289">
                <c:v>2</c:v>
              </c:pt>
              <c:pt idx="290">
                <c:v>3</c:v>
              </c:pt>
              <c:pt idx="291">
                <c:v>4</c:v>
              </c:pt>
              <c:pt idx="292">
                <c:v>5</c:v>
              </c:pt>
              <c:pt idx="293">
                <c:v>6</c:v>
              </c:pt>
              <c:pt idx="294">
                <c:v>7</c:v>
              </c:pt>
              <c:pt idx="295">
                <c:v>8</c:v>
              </c:pt>
              <c:pt idx="296">
                <c:v>9</c:v>
              </c:pt>
              <c:pt idx="297">
                <c:v>10</c:v>
              </c:pt>
              <c:pt idx="298">
                <c:v>11</c:v>
              </c:pt>
              <c:pt idx="299">
                <c:v>12</c:v>
              </c:pt>
              <c:pt idx="300">
                <c:v>13</c:v>
              </c:pt>
              <c:pt idx="301">
                <c:v>14</c:v>
              </c:pt>
              <c:pt idx="302">
                <c:v>15</c:v>
              </c:pt>
              <c:pt idx="303">
                <c:v>16</c:v>
              </c:pt>
              <c:pt idx="304">
                <c:v>17</c:v>
              </c:pt>
              <c:pt idx="305">
                <c:v>18</c:v>
              </c:pt>
              <c:pt idx="306">
                <c:v>19</c:v>
              </c:pt>
              <c:pt idx="307">
                <c:v>20</c:v>
              </c:pt>
              <c:pt idx="308">
                <c:v>21</c:v>
              </c:pt>
              <c:pt idx="309">
                <c:v>22</c:v>
              </c:pt>
              <c:pt idx="310">
                <c:v>23</c:v>
              </c:pt>
              <c:pt idx="311">
                <c:v>24</c:v>
              </c:pt>
              <c:pt idx="312">
                <c:v>25</c:v>
              </c:pt>
              <c:pt idx="313">
                <c:v>26</c:v>
              </c:pt>
              <c:pt idx="314">
                <c:v>27</c:v>
              </c:pt>
              <c:pt idx="315">
                <c:v>28</c:v>
              </c:pt>
              <c:pt idx="316">
                <c:v>29</c:v>
              </c:pt>
              <c:pt idx="317">
                <c:v>30</c:v>
              </c:pt>
              <c:pt idx="318">
                <c:v>31</c:v>
              </c:pt>
              <c:pt idx="319">
                <c:v>32</c:v>
              </c:pt>
              <c:pt idx="320">
                <c:v>33</c:v>
              </c:pt>
              <c:pt idx="321">
                <c:v>34</c:v>
              </c:pt>
              <c:pt idx="322">
                <c:v>35</c:v>
              </c:pt>
              <c:pt idx="323">
                <c:v>36</c:v>
              </c:pt>
              <c:pt idx="324">
                <c:v>37</c:v>
              </c:pt>
              <c:pt idx="325">
                <c:v>38</c:v>
              </c:pt>
              <c:pt idx="326">
                <c:v>39</c:v>
              </c:pt>
              <c:pt idx="327">
                <c:v>40</c:v>
              </c:pt>
              <c:pt idx="328">
                <c:v>41</c:v>
              </c:pt>
              <c:pt idx="329">
                <c:v>42</c:v>
              </c:pt>
              <c:pt idx="330">
                <c:v>43</c:v>
              </c:pt>
              <c:pt idx="331">
                <c:v>44</c:v>
              </c:pt>
              <c:pt idx="332">
                <c:v>45</c:v>
              </c:pt>
              <c:pt idx="333">
                <c:v>46</c:v>
              </c:pt>
              <c:pt idx="334">
                <c:v>47</c:v>
              </c:pt>
              <c:pt idx="335">
                <c:v>48</c:v>
              </c:pt>
              <c:pt idx="336">
                <c:v>1</c:v>
              </c:pt>
              <c:pt idx="337">
                <c:v>2</c:v>
              </c:pt>
              <c:pt idx="338">
                <c:v>3</c:v>
              </c:pt>
              <c:pt idx="339">
                <c:v>4</c:v>
              </c:pt>
              <c:pt idx="340">
                <c:v>5</c:v>
              </c:pt>
              <c:pt idx="341">
                <c:v>6</c:v>
              </c:pt>
              <c:pt idx="342">
                <c:v>7</c:v>
              </c:pt>
              <c:pt idx="343">
                <c:v>8</c:v>
              </c:pt>
              <c:pt idx="344">
                <c:v>9</c:v>
              </c:pt>
              <c:pt idx="345">
                <c:v>10</c:v>
              </c:pt>
              <c:pt idx="346">
                <c:v>11</c:v>
              </c:pt>
              <c:pt idx="347">
                <c:v>12</c:v>
              </c:pt>
              <c:pt idx="348">
                <c:v>13</c:v>
              </c:pt>
              <c:pt idx="349">
                <c:v>14</c:v>
              </c:pt>
              <c:pt idx="350">
                <c:v>15</c:v>
              </c:pt>
              <c:pt idx="351">
                <c:v>16</c:v>
              </c:pt>
              <c:pt idx="352">
                <c:v>17</c:v>
              </c:pt>
              <c:pt idx="353">
                <c:v>18</c:v>
              </c:pt>
              <c:pt idx="354">
                <c:v>19</c:v>
              </c:pt>
              <c:pt idx="355">
                <c:v>20</c:v>
              </c:pt>
              <c:pt idx="356">
                <c:v>21</c:v>
              </c:pt>
              <c:pt idx="357">
                <c:v>22</c:v>
              </c:pt>
              <c:pt idx="358">
                <c:v>23</c:v>
              </c:pt>
              <c:pt idx="359">
                <c:v>24</c:v>
              </c:pt>
              <c:pt idx="360">
                <c:v>25</c:v>
              </c:pt>
              <c:pt idx="361">
                <c:v>26</c:v>
              </c:pt>
              <c:pt idx="362">
                <c:v>27</c:v>
              </c:pt>
              <c:pt idx="363">
                <c:v>28</c:v>
              </c:pt>
              <c:pt idx="364">
                <c:v>29</c:v>
              </c:pt>
              <c:pt idx="365">
                <c:v>30</c:v>
              </c:pt>
              <c:pt idx="366">
                <c:v>31</c:v>
              </c:pt>
              <c:pt idx="367">
                <c:v>32</c:v>
              </c:pt>
              <c:pt idx="368">
                <c:v>33</c:v>
              </c:pt>
              <c:pt idx="369">
                <c:v>34</c:v>
              </c:pt>
              <c:pt idx="370">
                <c:v>35</c:v>
              </c:pt>
              <c:pt idx="371">
                <c:v>36</c:v>
              </c:pt>
              <c:pt idx="372">
                <c:v>37</c:v>
              </c:pt>
              <c:pt idx="373">
                <c:v>38</c:v>
              </c:pt>
              <c:pt idx="374">
                <c:v>39</c:v>
              </c:pt>
              <c:pt idx="375">
                <c:v>40</c:v>
              </c:pt>
              <c:pt idx="376">
                <c:v>41</c:v>
              </c:pt>
              <c:pt idx="377">
                <c:v>42</c:v>
              </c:pt>
              <c:pt idx="378">
                <c:v>43</c:v>
              </c:pt>
              <c:pt idx="379">
                <c:v>44</c:v>
              </c:pt>
              <c:pt idx="380">
                <c:v>45</c:v>
              </c:pt>
              <c:pt idx="381">
                <c:v>46</c:v>
              </c:pt>
              <c:pt idx="382">
                <c:v>47</c:v>
              </c:pt>
              <c:pt idx="383">
                <c:v>48</c:v>
              </c:pt>
              <c:pt idx="384">
                <c:v>1</c:v>
              </c:pt>
              <c:pt idx="385">
                <c:v>2</c:v>
              </c:pt>
              <c:pt idx="386">
                <c:v>3</c:v>
              </c:pt>
              <c:pt idx="387">
                <c:v>4</c:v>
              </c:pt>
              <c:pt idx="388">
                <c:v>5</c:v>
              </c:pt>
              <c:pt idx="389">
                <c:v>6</c:v>
              </c:pt>
              <c:pt idx="390">
                <c:v>7</c:v>
              </c:pt>
              <c:pt idx="391">
                <c:v>8</c:v>
              </c:pt>
              <c:pt idx="392">
                <c:v>9</c:v>
              </c:pt>
              <c:pt idx="393">
                <c:v>10</c:v>
              </c:pt>
              <c:pt idx="394">
                <c:v>11</c:v>
              </c:pt>
              <c:pt idx="395">
                <c:v>12</c:v>
              </c:pt>
              <c:pt idx="396">
                <c:v>13</c:v>
              </c:pt>
              <c:pt idx="397">
                <c:v>14</c:v>
              </c:pt>
              <c:pt idx="398">
                <c:v>15</c:v>
              </c:pt>
              <c:pt idx="399">
                <c:v>16</c:v>
              </c:pt>
              <c:pt idx="400">
                <c:v>17</c:v>
              </c:pt>
              <c:pt idx="401">
                <c:v>18</c:v>
              </c:pt>
              <c:pt idx="402">
                <c:v>19</c:v>
              </c:pt>
              <c:pt idx="403">
                <c:v>20</c:v>
              </c:pt>
              <c:pt idx="404">
                <c:v>21</c:v>
              </c:pt>
              <c:pt idx="405">
                <c:v>22</c:v>
              </c:pt>
              <c:pt idx="406">
                <c:v>23</c:v>
              </c:pt>
              <c:pt idx="407">
                <c:v>24</c:v>
              </c:pt>
              <c:pt idx="408">
                <c:v>25</c:v>
              </c:pt>
              <c:pt idx="409">
                <c:v>26</c:v>
              </c:pt>
              <c:pt idx="410">
                <c:v>27</c:v>
              </c:pt>
              <c:pt idx="411">
                <c:v>28</c:v>
              </c:pt>
              <c:pt idx="412">
                <c:v>29</c:v>
              </c:pt>
              <c:pt idx="413">
                <c:v>30</c:v>
              </c:pt>
              <c:pt idx="414">
                <c:v>31</c:v>
              </c:pt>
              <c:pt idx="415">
                <c:v>32</c:v>
              </c:pt>
              <c:pt idx="416">
                <c:v>33</c:v>
              </c:pt>
              <c:pt idx="417">
                <c:v>34</c:v>
              </c:pt>
              <c:pt idx="418">
                <c:v>35</c:v>
              </c:pt>
              <c:pt idx="419">
                <c:v>36</c:v>
              </c:pt>
              <c:pt idx="420">
                <c:v>37</c:v>
              </c:pt>
              <c:pt idx="421">
                <c:v>38</c:v>
              </c:pt>
              <c:pt idx="422">
                <c:v>39</c:v>
              </c:pt>
              <c:pt idx="423">
                <c:v>40</c:v>
              </c:pt>
              <c:pt idx="424">
                <c:v>41</c:v>
              </c:pt>
              <c:pt idx="425">
                <c:v>42</c:v>
              </c:pt>
              <c:pt idx="426">
                <c:v>43</c:v>
              </c:pt>
              <c:pt idx="427">
                <c:v>44</c:v>
              </c:pt>
              <c:pt idx="428">
                <c:v>45</c:v>
              </c:pt>
              <c:pt idx="429">
                <c:v>46</c:v>
              </c:pt>
              <c:pt idx="430">
                <c:v>47</c:v>
              </c:pt>
              <c:pt idx="431">
                <c:v>48</c:v>
              </c:pt>
              <c:pt idx="432">
                <c:v>1</c:v>
              </c:pt>
              <c:pt idx="433">
                <c:v>2</c:v>
              </c:pt>
              <c:pt idx="434">
                <c:v>3</c:v>
              </c:pt>
              <c:pt idx="435">
                <c:v>4</c:v>
              </c:pt>
              <c:pt idx="436">
                <c:v>5</c:v>
              </c:pt>
              <c:pt idx="437">
                <c:v>6</c:v>
              </c:pt>
              <c:pt idx="438">
                <c:v>7</c:v>
              </c:pt>
              <c:pt idx="439">
                <c:v>8</c:v>
              </c:pt>
              <c:pt idx="440">
                <c:v>9</c:v>
              </c:pt>
              <c:pt idx="441">
                <c:v>10</c:v>
              </c:pt>
              <c:pt idx="442">
                <c:v>11</c:v>
              </c:pt>
              <c:pt idx="443">
                <c:v>12</c:v>
              </c:pt>
              <c:pt idx="444">
                <c:v>13</c:v>
              </c:pt>
              <c:pt idx="445">
                <c:v>14</c:v>
              </c:pt>
              <c:pt idx="446">
                <c:v>15</c:v>
              </c:pt>
              <c:pt idx="447">
                <c:v>16</c:v>
              </c:pt>
              <c:pt idx="448">
                <c:v>17</c:v>
              </c:pt>
              <c:pt idx="449">
                <c:v>18</c:v>
              </c:pt>
              <c:pt idx="450">
                <c:v>19</c:v>
              </c:pt>
              <c:pt idx="451">
                <c:v>20</c:v>
              </c:pt>
              <c:pt idx="452">
                <c:v>21</c:v>
              </c:pt>
              <c:pt idx="453">
                <c:v>22</c:v>
              </c:pt>
              <c:pt idx="454">
                <c:v>23</c:v>
              </c:pt>
              <c:pt idx="455">
                <c:v>24</c:v>
              </c:pt>
              <c:pt idx="456">
                <c:v>25</c:v>
              </c:pt>
              <c:pt idx="457">
                <c:v>26</c:v>
              </c:pt>
              <c:pt idx="458">
                <c:v>27</c:v>
              </c:pt>
              <c:pt idx="459">
                <c:v>28</c:v>
              </c:pt>
              <c:pt idx="460">
                <c:v>29</c:v>
              </c:pt>
              <c:pt idx="461">
                <c:v>30</c:v>
              </c:pt>
              <c:pt idx="462">
                <c:v>31</c:v>
              </c:pt>
              <c:pt idx="463">
                <c:v>32</c:v>
              </c:pt>
              <c:pt idx="464">
                <c:v>33</c:v>
              </c:pt>
              <c:pt idx="465">
                <c:v>34</c:v>
              </c:pt>
              <c:pt idx="466">
                <c:v>35</c:v>
              </c:pt>
              <c:pt idx="467">
                <c:v>36</c:v>
              </c:pt>
              <c:pt idx="468">
                <c:v>37</c:v>
              </c:pt>
              <c:pt idx="469">
                <c:v>38</c:v>
              </c:pt>
              <c:pt idx="470">
                <c:v>39</c:v>
              </c:pt>
              <c:pt idx="471">
                <c:v>40</c:v>
              </c:pt>
              <c:pt idx="472">
                <c:v>41</c:v>
              </c:pt>
              <c:pt idx="473">
                <c:v>42</c:v>
              </c:pt>
              <c:pt idx="474">
                <c:v>43</c:v>
              </c:pt>
              <c:pt idx="475">
                <c:v>44</c:v>
              </c:pt>
              <c:pt idx="476">
                <c:v>45</c:v>
              </c:pt>
              <c:pt idx="477">
                <c:v>46</c:v>
              </c:pt>
              <c:pt idx="478">
                <c:v>47</c:v>
              </c:pt>
              <c:pt idx="479">
                <c:v>48</c:v>
              </c:pt>
            </c:numLit>
          </c:cat>
          <c:val>
            <c:numRef>
              <c:f>{}</c:f>
            </c:numRef>
          </c:val>
        </c:ser>
        <c:ser>
          <c:idx val="6"/>
          <c:order val="11"/>
          <c:tx>
            <c:v>NPSHYD</c:v>
          </c:tx>
          <c:cat>
            <c:numLit>
              <c:formatCode>General</c:formatCode>
              <c:ptCount val="480"/>
              <c:pt idx="0">
                <c:v>1</c:v>
              </c:pt>
              <c:pt idx="1">
                <c:v>2</c:v>
              </c:pt>
              <c:pt idx="2">
                <c:v>3</c:v>
              </c:pt>
              <c:pt idx="3">
                <c:v>4</c:v>
              </c:pt>
              <c:pt idx="4">
                <c:v>5</c:v>
              </c:pt>
              <c:pt idx="5">
                <c:v>6</c:v>
              </c:pt>
              <c:pt idx="6">
                <c:v>7</c:v>
              </c:pt>
              <c:pt idx="7">
                <c:v>8</c:v>
              </c:pt>
              <c:pt idx="8">
                <c:v>9</c:v>
              </c:pt>
              <c:pt idx="9">
                <c:v>10</c:v>
              </c:pt>
              <c:pt idx="10">
                <c:v>11</c:v>
              </c:pt>
              <c:pt idx="11">
                <c:v>12</c:v>
              </c:pt>
              <c:pt idx="12">
                <c:v>13</c:v>
              </c:pt>
              <c:pt idx="13">
                <c:v>14</c:v>
              </c:pt>
              <c:pt idx="14">
                <c:v>15</c:v>
              </c:pt>
              <c:pt idx="15">
                <c:v>16</c:v>
              </c:pt>
              <c:pt idx="16">
                <c:v>17</c:v>
              </c:pt>
              <c:pt idx="17">
                <c:v>18</c:v>
              </c:pt>
              <c:pt idx="18">
                <c:v>19</c:v>
              </c:pt>
              <c:pt idx="19">
                <c:v>20</c:v>
              </c:pt>
              <c:pt idx="20">
                <c:v>21</c:v>
              </c:pt>
              <c:pt idx="21">
                <c:v>22</c:v>
              </c:pt>
              <c:pt idx="22">
                <c:v>23</c:v>
              </c:pt>
              <c:pt idx="23">
                <c:v>24</c:v>
              </c:pt>
              <c:pt idx="24">
                <c:v>25</c:v>
              </c:pt>
              <c:pt idx="25">
                <c:v>26</c:v>
              </c:pt>
              <c:pt idx="26">
                <c:v>27</c:v>
              </c:pt>
              <c:pt idx="27">
                <c:v>28</c:v>
              </c:pt>
              <c:pt idx="28">
                <c:v>29</c:v>
              </c:pt>
              <c:pt idx="29">
                <c:v>30</c:v>
              </c:pt>
              <c:pt idx="30">
                <c:v>31</c:v>
              </c:pt>
              <c:pt idx="31">
                <c:v>32</c:v>
              </c:pt>
              <c:pt idx="32">
                <c:v>33</c:v>
              </c:pt>
              <c:pt idx="33">
                <c:v>34</c:v>
              </c:pt>
              <c:pt idx="34">
                <c:v>35</c:v>
              </c:pt>
              <c:pt idx="35">
                <c:v>36</c:v>
              </c:pt>
              <c:pt idx="36">
                <c:v>37</c:v>
              </c:pt>
              <c:pt idx="37">
                <c:v>38</c:v>
              </c:pt>
              <c:pt idx="38">
                <c:v>39</c:v>
              </c:pt>
              <c:pt idx="39">
                <c:v>40</c:v>
              </c:pt>
              <c:pt idx="40">
                <c:v>41</c:v>
              </c:pt>
              <c:pt idx="41">
                <c:v>42</c:v>
              </c:pt>
              <c:pt idx="42">
                <c:v>43</c:v>
              </c:pt>
              <c:pt idx="43">
                <c:v>44</c:v>
              </c:pt>
              <c:pt idx="44">
                <c:v>45</c:v>
              </c:pt>
              <c:pt idx="45">
                <c:v>46</c:v>
              </c:pt>
              <c:pt idx="46">
                <c:v>47</c:v>
              </c:pt>
              <c:pt idx="47">
                <c:v>48</c:v>
              </c:pt>
              <c:pt idx="48">
                <c:v>1</c:v>
              </c:pt>
              <c:pt idx="49">
                <c:v>2</c:v>
              </c:pt>
              <c:pt idx="50">
                <c:v>3</c:v>
              </c:pt>
              <c:pt idx="51">
                <c:v>4</c:v>
              </c:pt>
              <c:pt idx="52">
                <c:v>5</c:v>
              </c:pt>
              <c:pt idx="53">
                <c:v>6</c:v>
              </c:pt>
              <c:pt idx="54">
                <c:v>7</c:v>
              </c:pt>
              <c:pt idx="55">
                <c:v>8</c:v>
              </c:pt>
              <c:pt idx="56">
                <c:v>9</c:v>
              </c:pt>
              <c:pt idx="57">
                <c:v>10</c:v>
              </c:pt>
              <c:pt idx="58">
                <c:v>11</c:v>
              </c:pt>
              <c:pt idx="59">
                <c:v>12</c:v>
              </c:pt>
              <c:pt idx="60">
                <c:v>13</c:v>
              </c:pt>
              <c:pt idx="61">
                <c:v>14</c:v>
              </c:pt>
              <c:pt idx="62">
                <c:v>15</c:v>
              </c:pt>
              <c:pt idx="63">
                <c:v>16</c:v>
              </c:pt>
              <c:pt idx="64">
                <c:v>17</c:v>
              </c:pt>
              <c:pt idx="65">
                <c:v>18</c:v>
              </c:pt>
              <c:pt idx="66">
                <c:v>19</c:v>
              </c:pt>
              <c:pt idx="67">
                <c:v>20</c:v>
              </c:pt>
              <c:pt idx="68">
                <c:v>21</c:v>
              </c:pt>
              <c:pt idx="69">
                <c:v>22</c:v>
              </c:pt>
              <c:pt idx="70">
                <c:v>23</c:v>
              </c:pt>
              <c:pt idx="71">
                <c:v>24</c:v>
              </c:pt>
              <c:pt idx="72">
                <c:v>25</c:v>
              </c:pt>
              <c:pt idx="73">
                <c:v>26</c:v>
              </c:pt>
              <c:pt idx="74">
                <c:v>27</c:v>
              </c:pt>
              <c:pt idx="75">
                <c:v>28</c:v>
              </c:pt>
              <c:pt idx="76">
                <c:v>29</c:v>
              </c:pt>
              <c:pt idx="77">
                <c:v>30</c:v>
              </c:pt>
              <c:pt idx="78">
                <c:v>31</c:v>
              </c:pt>
              <c:pt idx="79">
                <c:v>32</c:v>
              </c:pt>
              <c:pt idx="80">
                <c:v>33</c:v>
              </c:pt>
              <c:pt idx="81">
                <c:v>34</c:v>
              </c:pt>
              <c:pt idx="82">
                <c:v>35</c:v>
              </c:pt>
              <c:pt idx="83">
                <c:v>36</c:v>
              </c:pt>
              <c:pt idx="84">
                <c:v>37</c:v>
              </c:pt>
              <c:pt idx="85">
                <c:v>38</c:v>
              </c:pt>
              <c:pt idx="86">
                <c:v>39</c:v>
              </c:pt>
              <c:pt idx="87">
                <c:v>40</c:v>
              </c:pt>
              <c:pt idx="88">
                <c:v>41</c:v>
              </c:pt>
              <c:pt idx="89">
                <c:v>42</c:v>
              </c:pt>
              <c:pt idx="90">
                <c:v>43</c:v>
              </c:pt>
              <c:pt idx="91">
                <c:v>44</c:v>
              </c:pt>
              <c:pt idx="92">
                <c:v>45</c:v>
              </c:pt>
              <c:pt idx="93">
                <c:v>46</c:v>
              </c:pt>
              <c:pt idx="94">
                <c:v>47</c:v>
              </c:pt>
              <c:pt idx="95">
                <c:v>48</c:v>
              </c:pt>
              <c:pt idx="96">
                <c:v>1</c:v>
              </c:pt>
              <c:pt idx="97">
                <c:v>2</c:v>
              </c:pt>
              <c:pt idx="98">
                <c:v>3</c:v>
              </c:pt>
              <c:pt idx="99">
                <c:v>4</c:v>
              </c:pt>
              <c:pt idx="100">
                <c:v>5</c:v>
              </c:pt>
              <c:pt idx="101">
                <c:v>6</c:v>
              </c:pt>
              <c:pt idx="102">
                <c:v>7</c:v>
              </c:pt>
              <c:pt idx="103">
                <c:v>8</c:v>
              </c:pt>
              <c:pt idx="104">
                <c:v>9</c:v>
              </c:pt>
              <c:pt idx="105">
                <c:v>10</c:v>
              </c:pt>
              <c:pt idx="106">
                <c:v>11</c:v>
              </c:pt>
              <c:pt idx="107">
                <c:v>12</c:v>
              </c:pt>
              <c:pt idx="108">
                <c:v>13</c:v>
              </c:pt>
              <c:pt idx="109">
                <c:v>14</c:v>
              </c:pt>
              <c:pt idx="110">
                <c:v>15</c:v>
              </c:pt>
              <c:pt idx="111">
                <c:v>16</c:v>
              </c:pt>
              <c:pt idx="112">
                <c:v>17</c:v>
              </c:pt>
              <c:pt idx="113">
                <c:v>18</c:v>
              </c:pt>
              <c:pt idx="114">
                <c:v>19</c:v>
              </c:pt>
              <c:pt idx="115">
                <c:v>20</c:v>
              </c:pt>
              <c:pt idx="116">
                <c:v>21</c:v>
              </c:pt>
              <c:pt idx="117">
                <c:v>22</c:v>
              </c:pt>
              <c:pt idx="118">
                <c:v>23</c:v>
              </c:pt>
              <c:pt idx="119">
                <c:v>24</c:v>
              </c:pt>
              <c:pt idx="120">
                <c:v>25</c:v>
              </c:pt>
              <c:pt idx="121">
                <c:v>26</c:v>
              </c:pt>
              <c:pt idx="122">
                <c:v>27</c:v>
              </c:pt>
              <c:pt idx="123">
                <c:v>28</c:v>
              </c:pt>
              <c:pt idx="124">
                <c:v>29</c:v>
              </c:pt>
              <c:pt idx="125">
                <c:v>30</c:v>
              </c:pt>
              <c:pt idx="126">
                <c:v>31</c:v>
              </c:pt>
              <c:pt idx="127">
                <c:v>32</c:v>
              </c:pt>
              <c:pt idx="128">
                <c:v>33</c:v>
              </c:pt>
              <c:pt idx="129">
                <c:v>34</c:v>
              </c:pt>
              <c:pt idx="130">
                <c:v>35</c:v>
              </c:pt>
              <c:pt idx="131">
                <c:v>36</c:v>
              </c:pt>
              <c:pt idx="132">
                <c:v>37</c:v>
              </c:pt>
              <c:pt idx="133">
                <c:v>38</c:v>
              </c:pt>
              <c:pt idx="134">
                <c:v>39</c:v>
              </c:pt>
              <c:pt idx="135">
                <c:v>40</c:v>
              </c:pt>
              <c:pt idx="136">
                <c:v>41</c:v>
              </c:pt>
              <c:pt idx="137">
                <c:v>42</c:v>
              </c:pt>
              <c:pt idx="138">
                <c:v>43</c:v>
              </c:pt>
              <c:pt idx="139">
                <c:v>44</c:v>
              </c:pt>
              <c:pt idx="140">
                <c:v>45</c:v>
              </c:pt>
              <c:pt idx="141">
                <c:v>46</c:v>
              </c:pt>
              <c:pt idx="142">
                <c:v>47</c:v>
              </c:pt>
              <c:pt idx="143">
                <c:v>48</c:v>
              </c:pt>
              <c:pt idx="144">
                <c:v>1</c:v>
              </c:pt>
              <c:pt idx="145">
                <c:v>2</c:v>
              </c:pt>
              <c:pt idx="146">
                <c:v>3</c:v>
              </c:pt>
              <c:pt idx="147">
                <c:v>4</c:v>
              </c:pt>
              <c:pt idx="148">
                <c:v>5</c:v>
              </c:pt>
              <c:pt idx="149">
                <c:v>6</c:v>
              </c:pt>
              <c:pt idx="150">
                <c:v>7</c:v>
              </c:pt>
              <c:pt idx="151">
                <c:v>8</c:v>
              </c:pt>
              <c:pt idx="152">
                <c:v>9</c:v>
              </c:pt>
              <c:pt idx="153">
                <c:v>10</c:v>
              </c:pt>
              <c:pt idx="154">
                <c:v>11</c:v>
              </c:pt>
              <c:pt idx="155">
                <c:v>12</c:v>
              </c:pt>
              <c:pt idx="156">
                <c:v>13</c:v>
              </c:pt>
              <c:pt idx="157">
                <c:v>14</c:v>
              </c:pt>
              <c:pt idx="158">
                <c:v>15</c:v>
              </c:pt>
              <c:pt idx="159">
                <c:v>16</c:v>
              </c:pt>
              <c:pt idx="160">
                <c:v>17</c:v>
              </c:pt>
              <c:pt idx="161">
                <c:v>18</c:v>
              </c:pt>
              <c:pt idx="162">
                <c:v>19</c:v>
              </c:pt>
              <c:pt idx="163">
                <c:v>20</c:v>
              </c:pt>
              <c:pt idx="164">
                <c:v>21</c:v>
              </c:pt>
              <c:pt idx="165">
                <c:v>22</c:v>
              </c:pt>
              <c:pt idx="166">
                <c:v>23</c:v>
              </c:pt>
              <c:pt idx="167">
                <c:v>24</c:v>
              </c:pt>
              <c:pt idx="168">
                <c:v>25</c:v>
              </c:pt>
              <c:pt idx="169">
                <c:v>26</c:v>
              </c:pt>
              <c:pt idx="170">
                <c:v>27</c:v>
              </c:pt>
              <c:pt idx="171">
                <c:v>28</c:v>
              </c:pt>
              <c:pt idx="172">
                <c:v>29</c:v>
              </c:pt>
              <c:pt idx="173">
                <c:v>30</c:v>
              </c:pt>
              <c:pt idx="174">
                <c:v>31</c:v>
              </c:pt>
              <c:pt idx="175">
                <c:v>32</c:v>
              </c:pt>
              <c:pt idx="176">
                <c:v>33</c:v>
              </c:pt>
              <c:pt idx="177">
                <c:v>34</c:v>
              </c:pt>
              <c:pt idx="178">
                <c:v>35</c:v>
              </c:pt>
              <c:pt idx="179">
                <c:v>36</c:v>
              </c:pt>
              <c:pt idx="180">
                <c:v>37</c:v>
              </c:pt>
              <c:pt idx="181">
                <c:v>38</c:v>
              </c:pt>
              <c:pt idx="182">
                <c:v>39</c:v>
              </c:pt>
              <c:pt idx="183">
                <c:v>40</c:v>
              </c:pt>
              <c:pt idx="184">
                <c:v>41</c:v>
              </c:pt>
              <c:pt idx="185">
                <c:v>42</c:v>
              </c:pt>
              <c:pt idx="186">
                <c:v>43</c:v>
              </c:pt>
              <c:pt idx="187">
                <c:v>44</c:v>
              </c:pt>
              <c:pt idx="188">
                <c:v>45</c:v>
              </c:pt>
              <c:pt idx="189">
                <c:v>46</c:v>
              </c:pt>
              <c:pt idx="190">
                <c:v>47</c:v>
              </c:pt>
              <c:pt idx="191">
                <c:v>48</c:v>
              </c:pt>
              <c:pt idx="192">
                <c:v>1</c:v>
              </c:pt>
              <c:pt idx="193">
                <c:v>2</c:v>
              </c:pt>
              <c:pt idx="194">
                <c:v>3</c:v>
              </c:pt>
              <c:pt idx="195">
                <c:v>4</c:v>
              </c:pt>
              <c:pt idx="196">
                <c:v>5</c:v>
              </c:pt>
              <c:pt idx="197">
                <c:v>6</c:v>
              </c:pt>
              <c:pt idx="198">
                <c:v>7</c:v>
              </c:pt>
              <c:pt idx="199">
                <c:v>8</c:v>
              </c:pt>
              <c:pt idx="200">
                <c:v>9</c:v>
              </c:pt>
              <c:pt idx="201">
                <c:v>10</c:v>
              </c:pt>
              <c:pt idx="202">
                <c:v>11</c:v>
              </c:pt>
              <c:pt idx="203">
                <c:v>12</c:v>
              </c:pt>
              <c:pt idx="204">
                <c:v>13</c:v>
              </c:pt>
              <c:pt idx="205">
                <c:v>14</c:v>
              </c:pt>
              <c:pt idx="206">
                <c:v>15</c:v>
              </c:pt>
              <c:pt idx="207">
                <c:v>16</c:v>
              </c:pt>
              <c:pt idx="208">
                <c:v>17</c:v>
              </c:pt>
              <c:pt idx="209">
                <c:v>18</c:v>
              </c:pt>
              <c:pt idx="210">
                <c:v>19</c:v>
              </c:pt>
              <c:pt idx="211">
                <c:v>20</c:v>
              </c:pt>
              <c:pt idx="212">
                <c:v>21</c:v>
              </c:pt>
              <c:pt idx="213">
                <c:v>22</c:v>
              </c:pt>
              <c:pt idx="214">
                <c:v>23</c:v>
              </c:pt>
              <c:pt idx="215">
                <c:v>24</c:v>
              </c:pt>
              <c:pt idx="216">
                <c:v>25</c:v>
              </c:pt>
              <c:pt idx="217">
                <c:v>26</c:v>
              </c:pt>
              <c:pt idx="218">
                <c:v>27</c:v>
              </c:pt>
              <c:pt idx="219">
                <c:v>28</c:v>
              </c:pt>
              <c:pt idx="220">
                <c:v>29</c:v>
              </c:pt>
              <c:pt idx="221">
                <c:v>30</c:v>
              </c:pt>
              <c:pt idx="222">
                <c:v>31</c:v>
              </c:pt>
              <c:pt idx="223">
                <c:v>32</c:v>
              </c:pt>
              <c:pt idx="224">
                <c:v>33</c:v>
              </c:pt>
              <c:pt idx="225">
                <c:v>34</c:v>
              </c:pt>
              <c:pt idx="226">
                <c:v>35</c:v>
              </c:pt>
              <c:pt idx="227">
                <c:v>36</c:v>
              </c:pt>
              <c:pt idx="228">
                <c:v>37</c:v>
              </c:pt>
              <c:pt idx="229">
                <c:v>38</c:v>
              </c:pt>
              <c:pt idx="230">
                <c:v>39</c:v>
              </c:pt>
              <c:pt idx="231">
                <c:v>40</c:v>
              </c:pt>
              <c:pt idx="232">
                <c:v>41</c:v>
              </c:pt>
              <c:pt idx="233">
                <c:v>42</c:v>
              </c:pt>
              <c:pt idx="234">
                <c:v>43</c:v>
              </c:pt>
              <c:pt idx="235">
                <c:v>44</c:v>
              </c:pt>
              <c:pt idx="236">
                <c:v>45</c:v>
              </c:pt>
              <c:pt idx="237">
                <c:v>46</c:v>
              </c:pt>
              <c:pt idx="238">
                <c:v>47</c:v>
              </c:pt>
              <c:pt idx="239">
                <c:v>48</c:v>
              </c:pt>
              <c:pt idx="240">
                <c:v>1</c:v>
              </c:pt>
              <c:pt idx="241">
                <c:v>2</c:v>
              </c:pt>
              <c:pt idx="242">
                <c:v>3</c:v>
              </c:pt>
              <c:pt idx="243">
                <c:v>4</c:v>
              </c:pt>
              <c:pt idx="244">
                <c:v>5</c:v>
              </c:pt>
              <c:pt idx="245">
                <c:v>6</c:v>
              </c:pt>
              <c:pt idx="246">
                <c:v>7</c:v>
              </c:pt>
              <c:pt idx="247">
                <c:v>8</c:v>
              </c:pt>
              <c:pt idx="248">
                <c:v>9</c:v>
              </c:pt>
              <c:pt idx="249">
                <c:v>10</c:v>
              </c:pt>
              <c:pt idx="250">
                <c:v>11</c:v>
              </c:pt>
              <c:pt idx="251">
                <c:v>12</c:v>
              </c:pt>
              <c:pt idx="252">
                <c:v>13</c:v>
              </c:pt>
              <c:pt idx="253">
                <c:v>14</c:v>
              </c:pt>
              <c:pt idx="254">
                <c:v>15</c:v>
              </c:pt>
              <c:pt idx="255">
                <c:v>16</c:v>
              </c:pt>
              <c:pt idx="256">
                <c:v>17</c:v>
              </c:pt>
              <c:pt idx="257">
                <c:v>18</c:v>
              </c:pt>
              <c:pt idx="258">
                <c:v>19</c:v>
              </c:pt>
              <c:pt idx="259">
                <c:v>20</c:v>
              </c:pt>
              <c:pt idx="260">
                <c:v>21</c:v>
              </c:pt>
              <c:pt idx="261">
                <c:v>22</c:v>
              </c:pt>
              <c:pt idx="262">
                <c:v>23</c:v>
              </c:pt>
              <c:pt idx="263">
                <c:v>24</c:v>
              </c:pt>
              <c:pt idx="264">
                <c:v>25</c:v>
              </c:pt>
              <c:pt idx="265">
                <c:v>26</c:v>
              </c:pt>
              <c:pt idx="266">
                <c:v>27</c:v>
              </c:pt>
              <c:pt idx="267">
                <c:v>28</c:v>
              </c:pt>
              <c:pt idx="268">
                <c:v>29</c:v>
              </c:pt>
              <c:pt idx="269">
                <c:v>30</c:v>
              </c:pt>
              <c:pt idx="272">
                <c:v>33</c:v>
              </c:pt>
              <c:pt idx="273">
                <c:v>34</c:v>
              </c:pt>
              <c:pt idx="274">
                <c:v>35</c:v>
              </c:pt>
              <c:pt idx="275">
                <c:v>36</c:v>
              </c:pt>
              <c:pt idx="276">
                <c:v>37</c:v>
              </c:pt>
              <c:pt idx="277">
                <c:v>38</c:v>
              </c:pt>
              <c:pt idx="278">
                <c:v>39</c:v>
              </c:pt>
              <c:pt idx="279">
                <c:v>40</c:v>
              </c:pt>
              <c:pt idx="280">
                <c:v>41</c:v>
              </c:pt>
              <c:pt idx="281">
                <c:v>42</c:v>
              </c:pt>
              <c:pt idx="282">
                <c:v>43</c:v>
              </c:pt>
              <c:pt idx="283">
                <c:v>44</c:v>
              </c:pt>
              <c:pt idx="284">
                <c:v>45</c:v>
              </c:pt>
              <c:pt idx="285">
                <c:v>46</c:v>
              </c:pt>
              <c:pt idx="286">
                <c:v>47</c:v>
              </c:pt>
              <c:pt idx="287">
                <c:v>48</c:v>
              </c:pt>
              <c:pt idx="288">
                <c:v>1</c:v>
              </c:pt>
              <c:pt idx="289">
                <c:v>2</c:v>
              </c:pt>
              <c:pt idx="290">
                <c:v>3</c:v>
              </c:pt>
              <c:pt idx="291">
                <c:v>4</c:v>
              </c:pt>
              <c:pt idx="292">
                <c:v>5</c:v>
              </c:pt>
              <c:pt idx="293">
                <c:v>6</c:v>
              </c:pt>
              <c:pt idx="294">
                <c:v>7</c:v>
              </c:pt>
              <c:pt idx="295">
                <c:v>8</c:v>
              </c:pt>
              <c:pt idx="296">
                <c:v>9</c:v>
              </c:pt>
              <c:pt idx="297">
                <c:v>10</c:v>
              </c:pt>
              <c:pt idx="298">
                <c:v>11</c:v>
              </c:pt>
              <c:pt idx="299">
                <c:v>12</c:v>
              </c:pt>
              <c:pt idx="300">
                <c:v>13</c:v>
              </c:pt>
              <c:pt idx="301">
                <c:v>14</c:v>
              </c:pt>
              <c:pt idx="302">
                <c:v>15</c:v>
              </c:pt>
              <c:pt idx="303">
                <c:v>16</c:v>
              </c:pt>
              <c:pt idx="304">
                <c:v>17</c:v>
              </c:pt>
              <c:pt idx="305">
                <c:v>18</c:v>
              </c:pt>
              <c:pt idx="306">
                <c:v>19</c:v>
              </c:pt>
              <c:pt idx="307">
                <c:v>20</c:v>
              </c:pt>
              <c:pt idx="308">
                <c:v>21</c:v>
              </c:pt>
              <c:pt idx="309">
                <c:v>22</c:v>
              </c:pt>
              <c:pt idx="310">
                <c:v>23</c:v>
              </c:pt>
              <c:pt idx="311">
                <c:v>24</c:v>
              </c:pt>
              <c:pt idx="312">
                <c:v>25</c:v>
              </c:pt>
              <c:pt idx="313">
                <c:v>26</c:v>
              </c:pt>
              <c:pt idx="314">
                <c:v>27</c:v>
              </c:pt>
              <c:pt idx="315">
                <c:v>28</c:v>
              </c:pt>
              <c:pt idx="316">
                <c:v>29</c:v>
              </c:pt>
              <c:pt idx="317">
                <c:v>30</c:v>
              </c:pt>
              <c:pt idx="318">
                <c:v>31</c:v>
              </c:pt>
              <c:pt idx="319">
                <c:v>32</c:v>
              </c:pt>
              <c:pt idx="320">
                <c:v>33</c:v>
              </c:pt>
              <c:pt idx="321">
                <c:v>34</c:v>
              </c:pt>
              <c:pt idx="322">
                <c:v>35</c:v>
              </c:pt>
              <c:pt idx="323">
                <c:v>36</c:v>
              </c:pt>
              <c:pt idx="324">
                <c:v>37</c:v>
              </c:pt>
              <c:pt idx="325">
                <c:v>38</c:v>
              </c:pt>
              <c:pt idx="326">
                <c:v>39</c:v>
              </c:pt>
              <c:pt idx="327">
                <c:v>40</c:v>
              </c:pt>
              <c:pt idx="328">
                <c:v>41</c:v>
              </c:pt>
              <c:pt idx="329">
                <c:v>42</c:v>
              </c:pt>
              <c:pt idx="330">
                <c:v>43</c:v>
              </c:pt>
              <c:pt idx="331">
                <c:v>44</c:v>
              </c:pt>
              <c:pt idx="332">
                <c:v>45</c:v>
              </c:pt>
              <c:pt idx="333">
                <c:v>46</c:v>
              </c:pt>
              <c:pt idx="334">
                <c:v>47</c:v>
              </c:pt>
              <c:pt idx="335">
                <c:v>48</c:v>
              </c:pt>
              <c:pt idx="336">
                <c:v>1</c:v>
              </c:pt>
              <c:pt idx="337">
                <c:v>2</c:v>
              </c:pt>
              <c:pt idx="338">
                <c:v>3</c:v>
              </c:pt>
              <c:pt idx="339">
                <c:v>4</c:v>
              </c:pt>
              <c:pt idx="340">
                <c:v>5</c:v>
              </c:pt>
              <c:pt idx="341">
                <c:v>6</c:v>
              </c:pt>
              <c:pt idx="342">
                <c:v>7</c:v>
              </c:pt>
              <c:pt idx="343">
                <c:v>8</c:v>
              </c:pt>
              <c:pt idx="344">
                <c:v>9</c:v>
              </c:pt>
              <c:pt idx="345">
                <c:v>10</c:v>
              </c:pt>
              <c:pt idx="346">
                <c:v>11</c:v>
              </c:pt>
              <c:pt idx="347">
                <c:v>12</c:v>
              </c:pt>
              <c:pt idx="348">
                <c:v>13</c:v>
              </c:pt>
              <c:pt idx="349">
                <c:v>14</c:v>
              </c:pt>
              <c:pt idx="350">
                <c:v>15</c:v>
              </c:pt>
              <c:pt idx="351">
                <c:v>16</c:v>
              </c:pt>
              <c:pt idx="352">
                <c:v>17</c:v>
              </c:pt>
              <c:pt idx="353">
                <c:v>18</c:v>
              </c:pt>
              <c:pt idx="354">
                <c:v>19</c:v>
              </c:pt>
              <c:pt idx="355">
                <c:v>20</c:v>
              </c:pt>
              <c:pt idx="356">
                <c:v>21</c:v>
              </c:pt>
              <c:pt idx="357">
                <c:v>22</c:v>
              </c:pt>
              <c:pt idx="358">
                <c:v>23</c:v>
              </c:pt>
              <c:pt idx="359">
                <c:v>24</c:v>
              </c:pt>
              <c:pt idx="360">
                <c:v>25</c:v>
              </c:pt>
              <c:pt idx="361">
                <c:v>26</c:v>
              </c:pt>
              <c:pt idx="362">
                <c:v>27</c:v>
              </c:pt>
              <c:pt idx="363">
                <c:v>28</c:v>
              </c:pt>
              <c:pt idx="364">
                <c:v>29</c:v>
              </c:pt>
              <c:pt idx="365">
                <c:v>30</c:v>
              </c:pt>
              <c:pt idx="366">
                <c:v>31</c:v>
              </c:pt>
              <c:pt idx="367">
                <c:v>32</c:v>
              </c:pt>
              <c:pt idx="368">
                <c:v>33</c:v>
              </c:pt>
              <c:pt idx="369">
                <c:v>34</c:v>
              </c:pt>
              <c:pt idx="370">
                <c:v>35</c:v>
              </c:pt>
              <c:pt idx="371">
                <c:v>36</c:v>
              </c:pt>
              <c:pt idx="372">
                <c:v>37</c:v>
              </c:pt>
              <c:pt idx="373">
                <c:v>38</c:v>
              </c:pt>
              <c:pt idx="374">
                <c:v>39</c:v>
              </c:pt>
              <c:pt idx="375">
                <c:v>40</c:v>
              </c:pt>
              <c:pt idx="376">
                <c:v>41</c:v>
              </c:pt>
              <c:pt idx="377">
                <c:v>42</c:v>
              </c:pt>
              <c:pt idx="378">
                <c:v>43</c:v>
              </c:pt>
              <c:pt idx="379">
                <c:v>44</c:v>
              </c:pt>
              <c:pt idx="380">
                <c:v>45</c:v>
              </c:pt>
              <c:pt idx="381">
                <c:v>46</c:v>
              </c:pt>
              <c:pt idx="382">
                <c:v>47</c:v>
              </c:pt>
              <c:pt idx="383">
                <c:v>48</c:v>
              </c:pt>
              <c:pt idx="384">
                <c:v>1</c:v>
              </c:pt>
              <c:pt idx="385">
                <c:v>2</c:v>
              </c:pt>
              <c:pt idx="386">
                <c:v>3</c:v>
              </c:pt>
              <c:pt idx="387">
                <c:v>4</c:v>
              </c:pt>
              <c:pt idx="388">
                <c:v>5</c:v>
              </c:pt>
              <c:pt idx="389">
                <c:v>6</c:v>
              </c:pt>
              <c:pt idx="390">
                <c:v>7</c:v>
              </c:pt>
              <c:pt idx="391">
                <c:v>8</c:v>
              </c:pt>
              <c:pt idx="392">
                <c:v>9</c:v>
              </c:pt>
              <c:pt idx="393">
                <c:v>10</c:v>
              </c:pt>
              <c:pt idx="394">
                <c:v>11</c:v>
              </c:pt>
              <c:pt idx="395">
                <c:v>12</c:v>
              </c:pt>
              <c:pt idx="396">
                <c:v>13</c:v>
              </c:pt>
              <c:pt idx="397">
                <c:v>14</c:v>
              </c:pt>
              <c:pt idx="398">
                <c:v>15</c:v>
              </c:pt>
              <c:pt idx="399">
                <c:v>16</c:v>
              </c:pt>
              <c:pt idx="400">
                <c:v>17</c:v>
              </c:pt>
              <c:pt idx="401">
                <c:v>18</c:v>
              </c:pt>
              <c:pt idx="402">
                <c:v>19</c:v>
              </c:pt>
              <c:pt idx="403">
                <c:v>20</c:v>
              </c:pt>
              <c:pt idx="404">
                <c:v>21</c:v>
              </c:pt>
              <c:pt idx="405">
                <c:v>22</c:v>
              </c:pt>
              <c:pt idx="406">
                <c:v>23</c:v>
              </c:pt>
              <c:pt idx="407">
                <c:v>24</c:v>
              </c:pt>
              <c:pt idx="408">
                <c:v>25</c:v>
              </c:pt>
              <c:pt idx="409">
                <c:v>26</c:v>
              </c:pt>
              <c:pt idx="410">
                <c:v>27</c:v>
              </c:pt>
              <c:pt idx="411">
                <c:v>28</c:v>
              </c:pt>
              <c:pt idx="412">
                <c:v>29</c:v>
              </c:pt>
              <c:pt idx="413">
                <c:v>30</c:v>
              </c:pt>
              <c:pt idx="414">
                <c:v>31</c:v>
              </c:pt>
              <c:pt idx="415">
                <c:v>32</c:v>
              </c:pt>
              <c:pt idx="416">
                <c:v>33</c:v>
              </c:pt>
              <c:pt idx="417">
                <c:v>34</c:v>
              </c:pt>
              <c:pt idx="418">
                <c:v>35</c:v>
              </c:pt>
              <c:pt idx="419">
                <c:v>36</c:v>
              </c:pt>
              <c:pt idx="420">
                <c:v>37</c:v>
              </c:pt>
              <c:pt idx="421">
                <c:v>38</c:v>
              </c:pt>
              <c:pt idx="422">
                <c:v>39</c:v>
              </c:pt>
              <c:pt idx="423">
                <c:v>40</c:v>
              </c:pt>
              <c:pt idx="424">
                <c:v>41</c:v>
              </c:pt>
              <c:pt idx="425">
                <c:v>42</c:v>
              </c:pt>
              <c:pt idx="426">
                <c:v>43</c:v>
              </c:pt>
              <c:pt idx="427">
                <c:v>44</c:v>
              </c:pt>
              <c:pt idx="428">
                <c:v>45</c:v>
              </c:pt>
              <c:pt idx="429">
                <c:v>46</c:v>
              </c:pt>
              <c:pt idx="430">
                <c:v>47</c:v>
              </c:pt>
              <c:pt idx="431">
                <c:v>48</c:v>
              </c:pt>
              <c:pt idx="432">
                <c:v>1</c:v>
              </c:pt>
              <c:pt idx="433">
                <c:v>2</c:v>
              </c:pt>
              <c:pt idx="434">
                <c:v>3</c:v>
              </c:pt>
              <c:pt idx="435">
                <c:v>4</c:v>
              </c:pt>
              <c:pt idx="436">
                <c:v>5</c:v>
              </c:pt>
              <c:pt idx="437">
                <c:v>6</c:v>
              </c:pt>
              <c:pt idx="438">
                <c:v>7</c:v>
              </c:pt>
              <c:pt idx="439">
                <c:v>8</c:v>
              </c:pt>
              <c:pt idx="440">
                <c:v>9</c:v>
              </c:pt>
              <c:pt idx="441">
                <c:v>10</c:v>
              </c:pt>
              <c:pt idx="442">
                <c:v>11</c:v>
              </c:pt>
              <c:pt idx="443">
                <c:v>12</c:v>
              </c:pt>
              <c:pt idx="444">
                <c:v>13</c:v>
              </c:pt>
              <c:pt idx="445">
                <c:v>14</c:v>
              </c:pt>
              <c:pt idx="446">
                <c:v>15</c:v>
              </c:pt>
              <c:pt idx="447">
                <c:v>16</c:v>
              </c:pt>
              <c:pt idx="448">
                <c:v>17</c:v>
              </c:pt>
              <c:pt idx="449">
                <c:v>18</c:v>
              </c:pt>
              <c:pt idx="450">
                <c:v>19</c:v>
              </c:pt>
              <c:pt idx="451">
                <c:v>20</c:v>
              </c:pt>
              <c:pt idx="452">
                <c:v>21</c:v>
              </c:pt>
              <c:pt idx="453">
                <c:v>22</c:v>
              </c:pt>
              <c:pt idx="454">
                <c:v>23</c:v>
              </c:pt>
              <c:pt idx="455">
                <c:v>24</c:v>
              </c:pt>
              <c:pt idx="456">
                <c:v>25</c:v>
              </c:pt>
              <c:pt idx="457">
                <c:v>26</c:v>
              </c:pt>
              <c:pt idx="458">
                <c:v>27</c:v>
              </c:pt>
              <c:pt idx="459">
                <c:v>28</c:v>
              </c:pt>
              <c:pt idx="460">
                <c:v>29</c:v>
              </c:pt>
              <c:pt idx="461">
                <c:v>30</c:v>
              </c:pt>
              <c:pt idx="462">
                <c:v>31</c:v>
              </c:pt>
              <c:pt idx="463">
                <c:v>32</c:v>
              </c:pt>
              <c:pt idx="464">
                <c:v>33</c:v>
              </c:pt>
              <c:pt idx="465">
                <c:v>34</c:v>
              </c:pt>
              <c:pt idx="466">
                <c:v>35</c:v>
              </c:pt>
              <c:pt idx="467">
                <c:v>36</c:v>
              </c:pt>
              <c:pt idx="468">
                <c:v>37</c:v>
              </c:pt>
              <c:pt idx="469">
                <c:v>38</c:v>
              </c:pt>
              <c:pt idx="470">
                <c:v>39</c:v>
              </c:pt>
              <c:pt idx="471">
                <c:v>40</c:v>
              </c:pt>
              <c:pt idx="472">
                <c:v>41</c:v>
              </c:pt>
              <c:pt idx="473">
                <c:v>42</c:v>
              </c:pt>
              <c:pt idx="474">
                <c:v>43</c:v>
              </c:pt>
              <c:pt idx="475">
                <c:v>44</c:v>
              </c:pt>
              <c:pt idx="476">
                <c:v>45</c:v>
              </c:pt>
              <c:pt idx="477">
                <c:v>46</c:v>
              </c:pt>
              <c:pt idx="478">
                <c:v>47</c:v>
              </c:pt>
              <c:pt idx="479">
                <c:v>48</c:v>
              </c:pt>
            </c:numLit>
          </c:cat>
          <c:val>
            <c:numRef>
              <c:f>{}</c:f>
            </c:numRef>
          </c:val>
        </c:ser>
        <c:ser>
          <c:idx val="7"/>
          <c:order val="12"/>
          <c:tx>
            <c:v>OCGT</c:v>
          </c:tx>
          <c:cat>
            <c:numLit>
              <c:formatCode>General</c:formatCode>
              <c:ptCount val="480"/>
              <c:pt idx="0">
                <c:v>1</c:v>
              </c:pt>
              <c:pt idx="1">
                <c:v>2</c:v>
              </c:pt>
              <c:pt idx="2">
                <c:v>3</c:v>
              </c:pt>
              <c:pt idx="3">
                <c:v>4</c:v>
              </c:pt>
              <c:pt idx="4">
                <c:v>5</c:v>
              </c:pt>
              <c:pt idx="5">
                <c:v>6</c:v>
              </c:pt>
              <c:pt idx="6">
                <c:v>7</c:v>
              </c:pt>
              <c:pt idx="7">
                <c:v>8</c:v>
              </c:pt>
              <c:pt idx="8">
                <c:v>9</c:v>
              </c:pt>
              <c:pt idx="9">
                <c:v>10</c:v>
              </c:pt>
              <c:pt idx="10">
                <c:v>11</c:v>
              </c:pt>
              <c:pt idx="11">
                <c:v>12</c:v>
              </c:pt>
              <c:pt idx="12">
                <c:v>13</c:v>
              </c:pt>
              <c:pt idx="13">
                <c:v>14</c:v>
              </c:pt>
              <c:pt idx="14">
                <c:v>15</c:v>
              </c:pt>
              <c:pt idx="15">
                <c:v>16</c:v>
              </c:pt>
              <c:pt idx="16">
                <c:v>17</c:v>
              </c:pt>
              <c:pt idx="17">
                <c:v>18</c:v>
              </c:pt>
              <c:pt idx="18">
                <c:v>19</c:v>
              </c:pt>
              <c:pt idx="19">
                <c:v>20</c:v>
              </c:pt>
              <c:pt idx="20">
                <c:v>21</c:v>
              </c:pt>
              <c:pt idx="21">
                <c:v>22</c:v>
              </c:pt>
              <c:pt idx="22">
                <c:v>23</c:v>
              </c:pt>
              <c:pt idx="23">
                <c:v>24</c:v>
              </c:pt>
              <c:pt idx="24">
                <c:v>25</c:v>
              </c:pt>
              <c:pt idx="25">
                <c:v>26</c:v>
              </c:pt>
              <c:pt idx="26">
                <c:v>27</c:v>
              </c:pt>
              <c:pt idx="27">
                <c:v>28</c:v>
              </c:pt>
              <c:pt idx="28">
                <c:v>29</c:v>
              </c:pt>
              <c:pt idx="29">
                <c:v>30</c:v>
              </c:pt>
              <c:pt idx="30">
                <c:v>31</c:v>
              </c:pt>
              <c:pt idx="31">
                <c:v>32</c:v>
              </c:pt>
              <c:pt idx="32">
                <c:v>33</c:v>
              </c:pt>
              <c:pt idx="33">
                <c:v>34</c:v>
              </c:pt>
              <c:pt idx="34">
                <c:v>35</c:v>
              </c:pt>
              <c:pt idx="35">
                <c:v>36</c:v>
              </c:pt>
              <c:pt idx="36">
                <c:v>37</c:v>
              </c:pt>
              <c:pt idx="37">
                <c:v>38</c:v>
              </c:pt>
              <c:pt idx="38">
                <c:v>39</c:v>
              </c:pt>
              <c:pt idx="39">
                <c:v>40</c:v>
              </c:pt>
              <c:pt idx="40">
                <c:v>41</c:v>
              </c:pt>
              <c:pt idx="41">
                <c:v>42</c:v>
              </c:pt>
              <c:pt idx="42">
                <c:v>43</c:v>
              </c:pt>
              <c:pt idx="43">
                <c:v>44</c:v>
              </c:pt>
              <c:pt idx="44">
                <c:v>45</c:v>
              </c:pt>
              <c:pt idx="45">
                <c:v>46</c:v>
              </c:pt>
              <c:pt idx="46">
                <c:v>47</c:v>
              </c:pt>
              <c:pt idx="47">
                <c:v>48</c:v>
              </c:pt>
              <c:pt idx="48">
                <c:v>1</c:v>
              </c:pt>
              <c:pt idx="49">
                <c:v>2</c:v>
              </c:pt>
              <c:pt idx="50">
                <c:v>3</c:v>
              </c:pt>
              <c:pt idx="51">
                <c:v>4</c:v>
              </c:pt>
              <c:pt idx="52">
                <c:v>5</c:v>
              </c:pt>
              <c:pt idx="53">
                <c:v>6</c:v>
              </c:pt>
              <c:pt idx="54">
                <c:v>7</c:v>
              </c:pt>
              <c:pt idx="55">
                <c:v>8</c:v>
              </c:pt>
              <c:pt idx="56">
                <c:v>9</c:v>
              </c:pt>
              <c:pt idx="57">
                <c:v>10</c:v>
              </c:pt>
              <c:pt idx="58">
                <c:v>11</c:v>
              </c:pt>
              <c:pt idx="59">
                <c:v>12</c:v>
              </c:pt>
              <c:pt idx="60">
                <c:v>13</c:v>
              </c:pt>
              <c:pt idx="61">
                <c:v>14</c:v>
              </c:pt>
              <c:pt idx="62">
                <c:v>15</c:v>
              </c:pt>
              <c:pt idx="63">
                <c:v>16</c:v>
              </c:pt>
              <c:pt idx="64">
                <c:v>17</c:v>
              </c:pt>
              <c:pt idx="65">
                <c:v>18</c:v>
              </c:pt>
              <c:pt idx="66">
                <c:v>19</c:v>
              </c:pt>
              <c:pt idx="67">
                <c:v>20</c:v>
              </c:pt>
              <c:pt idx="68">
                <c:v>21</c:v>
              </c:pt>
              <c:pt idx="69">
                <c:v>22</c:v>
              </c:pt>
              <c:pt idx="70">
                <c:v>23</c:v>
              </c:pt>
              <c:pt idx="71">
                <c:v>24</c:v>
              </c:pt>
              <c:pt idx="72">
                <c:v>25</c:v>
              </c:pt>
              <c:pt idx="73">
                <c:v>26</c:v>
              </c:pt>
              <c:pt idx="74">
                <c:v>27</c:v>
              </c:pt>
              <c:pt idx="75">
                <c:v>28</c:v>
              </c:pt>
              <c:pt idx="76">
                <c:v>29</c:v>
              </c:pt>
              <c:pt idx="77">
                <c:v>30</c:v>
              </c:pt>
              <c:pt idx="78">
                <c:v>31</c:v>
              </c:pt>
              <c:pt idx="79">
                <c:v>32</c:v>
              </c:pt>
              <c:pt idx="80">
                <c:v>33</c:v>
              </c:pt>
              <c:pt idx="81">
                <c:v>34</c:v>
              </c:pt>
              <c:pt idx="82">
                <c:v>35</c:v>
              </c:pt>
              <c:pt idx="83">
                <c:v>36</c:v>
              </c:pt>
              <c:pt idx="84">
                <c:v>37</c:v>
              </c:pt>
              <c:pt idx="85">
                <c:v>38</c:v>
              </c:pt>
              <c:pt idx="86">
                <c:v>39</c:v>
              </c:pt>
              <c:pt idx="87">
                <c:v>40</c:v>
              </c:pt>
              <c:pt idx="88">
                <c:v>41</c:v>
              </c:pt>
              <c:pt idx="89">
                <c:v>42</c:v>
              </c:pt>
              <c:pt idx="90">
                <c:v>43</c:v>
              </c:pt>
              <c:pt idx="91">
                <c:v>44</c:v>
              </c:pt>
              <c:pt idx="92">
                <c:v>45</c:v>
              </c:pt>
              <c:pt idx="93">
                <c:v>46</c:v>
              </c:pt>
              <c:pt idx="94">
                <c:v>47</c:v>
              </c:pt>
              <c:pt idx="95">
                <c:v>48</c:v>
              </c:pt>
              <c:pt idx="96">
                <c:v>1</c:v>
              </c:pt>
              <c:pt idx="97">
                <c:v>2</c:v>
              </c:pt>
              <c:pt idx="98">
                <c:v>3</c:v>
              </c:pt>
              <c:pt idx="99">
                <c:v>4</c:v>
              </c:pt>
              <c:pt idx="100">
                <c:v>5</c:v>
              </c:pt>
              <c:pt idx="101">
                <c:v>6</c:v>
              </c:pt>
              <c:pt idx="102">
                <c:v>7</c:v>
              </c:pt>
              <c:pt idx="103">
                <c:v>8</c:v>
              </c:pt>
              <c:pt idx="104">
                <c:v>9</c:v>
              </c:pt>
              <c:pt idx="105">
                <c:v>10</c:v>
              </c:pt>
              <c:pt idx="106">
                <c:v>11</c:v>
              </c:pt>
              <c:pt idx="107">
                <c:v>12</c:v>
              </c:pt>
              <c:pt idx="108">
                <c:v>13</c:v>
              </c:pt>
              <c:pt idx="109">
                <c:v>14</c:v>
              </c:pt>
              <c:pt idx="110">
                <c:v>15</c:v>
              </c:pt>
              <c:pt idx="111">
                <c:v>16</c:v>
              </c:pt>
              <c:pt idx="112">
                <c:v>17</c:v>
              </c:pt>
              <c:pt idx="113">
                <c:v>18</c:v>
              </c:pt>
              <c:pt idx="114">
                <c:v>19</c:v>
              </c:pt>
              <c:pt idx="115">
                <c:v>20</c:v>
              </c:pt>
              <c:pt idx="116">
                <c:v>21</c:v>
              </c:pt>
              <c:pt idx="117">
                <c:v>22</c:v>
              </c:pt>
              <c:pt idx="118">
                <c:v>23</c:v>
              </c:pt>
              <c:pt idx="119">
                <c:v>24</c:v>
              </c:pt>
              <c:pt idx="120">
                <c:v>25</c:v>
              </c:pt>
              <c:pt idx="121">
                <c:v>26</c:v>
              </c:pt>
              <c:pt idx="122">
                <c:v>27</c:v>
              </c:pt>
              <c:pt idx="123">
                <c:v>28</c:v>
              </c:pt>
              <c:pt idx="124">
                <c:v>29</c:v>
              </c:pt>
              <c:pt idx="125">
                <c:v>30</c:v>
              </c:pt>
              <c:pt idx="126">
                <c:v>31</c:v>
              </c:pt>
              <c:pt idx="127">
                <c:v>32</c:v>
              </c:pt>
              <c:pt idx="128">
                <c:v>33</c:v>
              </c:pt>
              <c:pt idx="129">
                <c:v>34</c:v>
              </c:pt>
              <c:pt idx="130">
                <c:v>35</c:v>
              </c:pt>
              <c:pt idx="131">
                <c:v>36</c:v>
              </c:pt>
              <c:pt idx="132">
                <c:v>37</c:v>
              </c:pt>
              <c:pt idx="133">
                <c:v>38</c:v>
              </c:pt>
              <c:pt idx="134">
                <c:v>39</c:v>
              </c:pt>
              <c:pt idx="135">
                <c:v>40</c:v>
              </c:pt>
              <c:pt idx="136">
                <c:v>41</c:v>
              </c:pt>
              <c:pt idx="137">
                <c:v>42</c:v>
              </c:pt>
              <c:pt idx="138">
                <c:v>43</c:v>
              </c:pt>
              <c:pt idx="139">
                <c:v>44</c:v>
              </c:pt>
              <c:pt idx="140">
                <c:v>45</c:v>
              </c:pt>
              <c:pt idx="141">
                <c:v>46</c:v>
              </c:pt>
              <c:pt idx="142">
                <c:v>47</c:v>
              </c:pt>
              <c:pt idx="143">
                <c:v>48</c:v>
              </c:pt>
              <c:pt idx="144">
                <c:v>1</c:v>
              </c:pt>
              <c:pt idx="145">
                <c:v>2</c:v>
              </c:pt>
              <c:pt idx="146">
                <c:v>3</c:v>
              </c:pt>
              <c:pt idx="147">
                <c:v>4</c:v>
              </c:pt>
              <c:pt idx="148">
                <c:v>5</c:v>
              </c:pt>
              <c:pt idx="149">
                <c:v>6</c:v>
              </c:pt>
              <c:pt idx="150">
                <c:v>7</c:v>
              </c:pt>
              <c:pt idx="151">
                <c:v>8</c:v>
              </c:pt>
              <c:pt idx="152">
                <c:v>9</c:v>
              </c:pt>
              <c:pt idx="153">
                <c:v>10</c:v>
              </c:pt>
              <c:pt idx="154">
                <c:v>11</c:v>
              </c:pt>
              <c:pt idx="155">
                <c:v>12</c:v>
              </c:pt>
              <c:pt idx="156">
                <c:v>13</c:v>
              </c:pt>
              <c:pt idx="157">
                <c:v>14</c:v>
              </c:pt>
              <c:pt idx="158">
                <c:v>15</c:v>
              </c:pt>
              <c:pt idx="159">
                <c:v>16</c:v>
              </c:pt>
              <c:pt idx="160">
                <c:v>17</c:v>
              </c:pt>
              <c:pt idx="161">
                <c:v>18</c:v>
              </c:pt>
              <c:pt idx="162">
                <c:v>19</c:v>
              </c:pt>
              <c:pt idx="163">
                <c:v>20</c:v>
              </c:pt>
              <c:pt idx="164">
                <c:v>21</c:v>
              </c:pt>
              <c:pt idx="165">
                <c:v>22</c:v>
              </c:pt>
              <c:pt idx="166">
                <c:v>23</c:v>
              </c:pt>
              <c:pt idx="167">
                <c:v>24</c:v>
              </c:pt>
              <c:pt idx="168">
                <c:v>25</c:v>
              </c:pt>
              <c:pt idx="169">
                <c:v>26</c:v>
              </c:pt>
              <c:pt idx="170">
                <c:v>27</c:v>
              </c:pt>
              <c:pt idx="171">
                <c:v>28</c:v>
              </c:pt>
              <c:pt idx="172">
                <c:v>29</c:v>
              </c:pt>
              <c:pt idx="173">
                <c:v>30</c:v>
              </c:pt>
              <c:pt idx="174">
                <c:v>31</c:v>
              </c:pt>
              <c:pt idx="175">
                <c:v>32</c:v>
              </c:pt>
              <c:pt idx="176">
                <c:v>33</c:v>
              </c:pt>
              <c:pt idx="177">
                <c:v>34</c:v>
              </c:pt>
              <c:pt idx="178">
                <c:v>35</c:v>
              </c:pt>
              <c:pt idx="179">
                <c:v>36</c:v>
              </c:pt>
              <c:pt idx="180">
                <c:v>37</c:v>
              </c:pt>
              <c:pt idx="181">
                <c:v>38</c:v>
              </c:pt>
              <c:pt idx="182">
                <c:v>39</c:v>
              </c:pt>
              <c:pt idx="183">
                <c:v>40</c:v>
              </c:pt>
              <c:pt idx="184">
                <c:v>41</c:v>
              </c:pt>
              <c:pt idx="185">
                <c:v>42</c:v>
              </c:pt>
              <c:pt idx="186">
                <c:v>43</c:v>
              </c:pt>
              <c:pt idx="187">
                <c:v>44</c:v>
              </c:pt>
              <c:pt idx="188">
                <c:v>45</c:v>
              </c:pt>
              <c:pt idx="189">
                <c:v>46</c:v>
              </c:pt>
              <c:pt idx="190">
                <c:v>47</c:v>
              </c:pt>
              <c:pt idx="191">
                <c:v>48</c:v>
              </c:pt>
              <c:pt idx="192">
                <c:v>1</c:v>
              </c:pt>
              <c:pt idx="193">
                <c:v>2</c:v>
              </c:pt>
              <c:pt idx="194">
                <c:v>3</c:v>
              </c:pt>
              <c:pt idx="195">
                <c:v>4</c:v>
              </c:pt>
              <c:pt idx="196">
                <c:v>5</c:v>
              </c:pt>
              <c:pt idx="197">
                <c:v>6</c:v>
              </c:pt>
              <c:pt idx="198">
                <c:v>7</c:v>
              </c:pt>
              <c:pt idx="199">
                <c:v>8</c:v>
              </c:pt>
              <c:pt idx="200">
                <c:v>9</c:v>
              </c:pt>
              <c:pt idx="201">
                <c:v>10</c:v>
              </c:pt>
              <c:pt idx="202">
                <c:v>11</c:v>
              </c:pt>
              <c:pt idx="203">
                <c:v>12</c:v>
              </c:pt>
              <c:pt idx="204">
                <c:v>13</c:v>
              </c:pt>
              <c:pt idx="205">
                <c:v>14</c:v>
              </c:pt>
              <c:pt idx="206">
                <c:v>15</c:v>
              </c:pt>
              <c:pt idx="207">
                <c:v>16</c:v>
              </c:pt>
              <c:pt idx="208">
                <c:v>17</c:v>
              </c:pt>
              <c:pt idx="209">
                <c:v>18</c:v>
              </c:pt>
              <c:pt idx="210">
                <c:v>19</c:v>
              </c:pt>
              <c:pt idx="211">
                <c:v>20</c:v>
              </c:pt>
              <c:pt idx="212">
                <c:v>21</c:v>
              </c:pt>
              <c:pt idx="213">
                <c:v>22</c:v>
              </c:pt>
              <c:pt idx="214">
                <c:v>23</c:v>
              </c:pt>
              <c:pt idx="215">
                <c:v>24</c:v>
              </c:pt>
              <c:pt idx="216">
                <c:v>25</c:v>
              </c:pt>
              <c:pt idx="217">
                <c:v>26</c:v>
              </c:pt>
              <c:pt idx="218">
                <c:v>27</c:v>
              </c:pt>
              <c:pt idx="219">
                <c:v>28</c:v>
              </c:pt>
              <c:pt idx="220">
                <c:v>29</c:v>
              </c:pt>
              <c:pt idx="221">
                <c:v>30</c:v>
              </c:pt>
              <c:pt idx="222">
                <c:v>31</c:v>
              </c:pt>
              <c:pt idx="223">
                <c:v>32</c:v>
              </c:pt>
              <c:pt idx="224">
                <c:v>33</c:v>
              </c:pt>
              <c:pt idx="225">
                <c:v>34</c:v>
              </c:pt>
              <c:pt idx="226">
                <c:v>35</c:v>
              </c:pt>
              <c:pt idx="227">
                <c:v>36</c:v>
              </c:pt>
              <c:pt idx="228">
                <c:v>37</c:v>
              </c:pt>
              <c:pt idx="229">
                <c:v>38</c:v>
              </c:pt>
              <c:pt idx="230">
                <c:v>39</c:v>
              </c:pt>
              <c:pt idx="231">
                <c:v>40</c:v>
              </c:pt>
              <c:pt idx="232">
                <c:v>41</c:v>
              </c:pt>
              <c:pt idx="233">
                <c:v>42</c:v>
              </c:pt>
              <c:pt idx="234">
                <c:v>43</c:v>
              </c:pt>
              <c:pt idx="235">
                <c:v>44</c:v>
              </c:pt>
              <c:pt idx="236">
                <c:v>45</c:v>
              </c:pt>
              <c:pt idx="237">
                <c:v>46</c:v>
              </c:pt>
              <c:pt idx="238">
                <c:v>47</c:v>
              </c:pt>
              <c:pt idx="239">
                <c:v>48</c:v>
              </c:pt>
              <c:pt idx="240">
                <c:v>1</c:v>
              </c:pt>
              <c:pt idx="241">
                <c:v>2</c:v>
              </c:pt>
              <c:pt idx="242">
                <c:v>3</c:v>
              </c:pt>
              <c:pt idx="243">
                <c:v>4</c:v>
              </c:pt>
              <c:pt idx="244">
                <c:v>5</c:v>
              </c:pt>
              <c:pt idx="245">
                <c:v>6</c:v>
              </c:pt>
              <c:pt idx="246">
                <c:v>7</c:v>
              </c:pt>
              <c:pt idx="247">
                <c:v>8</c:v>
              </c:pt>
              <c:pt idx="248">
                <c:v>9</c:v>
              </c:pt>
              <c:pt idx="249">
                <c:v>10</c:v>
              </c:pt>
              <c:pt idx="250">
                <c:v>11</c:v>
              </c:pt>
              <c:pt idx="251">
                <c:v>12</c:v>
              </c:pt>
              <c:pt idx="252">
                <c:v>13</c:v>
              </c:pt>
              <c:pt idx="253">
                <c:v>14</c:v>
              </c:pt>
              <c:pt idx="254">
                <c:v>15</c:v>
              </c:pt>
              <c:pt idx="255">
                <c:v>16</c:v>
              </c:pt>
              <c:pt idx="256">
                <c:v>17</c:v>
              </c:pt>
              <c:pt idx="257">
                <c:v>18</c:v>
              </c:pt>
              <c:pt idx="258">
                <c:v>19</c:v>
              </c:pt>
              <c:pt idx="259">
                <c:v>20</c:v>
              </c:pt>
              <c:pt idx="260">
                <c:v>21</c:v>
              </c:pt>
              <c:pt idx="261">
                <c:v>22</c:v>
              </c:pt>
              <c:pt idx="262">
                <c:v>23</c:v>
              </c:pt>
              <c:pt idx="263">
                <c:v>24</c:v>
              </c:pt>
              <c:pt idx="264">
                <c:v>25</c:v>
              </c:pt>
              <c:pt idx="265">
                <c:v>26</c:v>
              </c:pt>
              <c:pt idx="266">
                <c:v>27</c:v>
              </c:pt>
              <c:pt idx="267">
                <c:v>28</c:v>
              </c:pt>
              <c:pt idx="268">
                <c:v>29</c:v>
              </c:pt>
              <c:pt idx="269">
                <c:v>30</c:v>
              </c:pt>
              <c:pt idx="272">
                <c:v>33</c:v>
              </c:pt>
              <c:pt idx="273">
                <c:v>34</c:v>
              </c:pt>
              <c:pt idx="274">
                <c:v>35</c:v>
              </c:pt>
              <c:pt idx="275">
                <c:v>36</c:v>
              </c:pt>
              <c:pt idx="276">
                <c:v>37</c:v>
              </c:pt>
              <c:pt idx="277">
                <c:v>38</c:v>
              </c:pt>
              <c:pt idx="278">
                <c:v>39</c:v>
              </c:pt>
              <c:pt idx="279">
                <c:v>40</c:v>
              </c:pt>
              <c:pt idx="280">
                <c:v>41</c:v>
              </c:pt>
              <c:pt idx="281">
                <c:v>42</c:v>
              </c:pt>
              <c:pt idx="282">
                <c:v>43</c:v>
              </c:pt>
              <c:pt idx="283">
                <c:v>44</c:v>
              </c:pt>
              <c:pt idx="284">
                <c:v>45</c:v>
              </c:pt>
              <c:pt idx="285">
                <c:v>46</c:v>
              </c:pt>
              <c:pt idx="286">
                <c:v>47</c:v>
              </c:pt>
              <c:pt idx="287">
                <c:v>48</c:v>
              </c:pt>
              <c:pt idx="288">
                <c:v>1</c:v>
              </c:pt>
              <c:pt idx="289">
                <c:v>2</c:v>
              </c:pt>
              <c:pt idx="290">
                <c:v>3</c:v>
              </c:pt>
              <c:pt idx="291">
                <c:v>4</c:v>
              </c:pt>
              <c:pt idx="292">
                <c:v>5</c:v>
              </c:pt>
              <c:pt idx="293">
                <c:v>6</c:v>
              </c:pt>
              <c:pt idx="294">
                <c:v>7</c:v>
              </c:pt>
              <c:pt idx="295">
                <c:v>8</c:v>
              </c:pt>
              <c:pt idx="296">
                <c:v>9</c:v>
              </c:pt>
              <c:pt idx="297">
                <c:v>10</c:v>
              </c:pt>
              <c:pt idx="298">
                <c:v>11</c:v>
              </c:pt>
              <c:pt idx="299">
                <c:v>12</c:v>
              </c:pt>
              <c:pt idx="300">
                <c:v>13</c:v>
              </c:pt>
              <c:pt idx="301">
                <c:v>14</c:v>
              </c:pt>
              <c:pt idx="302">
                <c:v>15</c:v>
              </c:pt>
              <c:pt idx="303">
                <c:v>16</c:v>
              </c:pt>
              <c:pt idx="304">
                <c:v>17</c:v>
              </c:pt>
              <c:pt idx="305">
                <c:v>18</c:v>
              </c:pt>
              <c:pt idx="306">
                <c:v>19</c:v>
              </c:pt>
              <c:pt idx="307">
                <c:v>20</c:v>
              </c:pt>
              <c:pt idx="308">
                <c:v>21</c:v>
              </c:pt>
              <c:pt idx="309">
                <c:v>22</c:v>
              </c:pt>
              <c:pt idx="310">
                <c:v>23</c:v>
              </c:pt>
              <c:pt idx="311">
                <c:v>24</c:v>
              </c:pt>
              <c:pt idx="312">
                <c:v>25</c:v>
              </c:pt>
              <c:pt idx="313">
                <c:v>26</c:v>
              </c:pt>
              <c:pt idx="314">
                <c:v>27</c:v>
              </c:pt>
              <c:pt idx="315">
                <c:v>28</c:v>
              </c:pt>
              <c:pt idx="316">
                <c:v>29</c:v>
              </c:pt>
              <c:pt idx="317">
                <c:v>30</c:v>
              </c:pt>
              <c:pt idx="318">
                <c:v>31</c:v>
              </c:pt>
              <c:pt idx="319">
                <c:v>32</c:v>
              </c:pt>
              <c:pt idx="320">
                <c:v>33</c:v>
              </c:pt>
              <c:pt idx="321">
                <c:v>34</c:v>
              </c:pt>
              <c:pt idx="322">
                <c:v>35</c:v>
              </c:pt>
              <c:pt idx="323">
                <c:v>36</c:v>
              </c:pt>
              <c:pt idx="324">
                <c:v>37</c:v>
              </c:pt>
              <c:pt idx="325">
                <c:v>38</c:v>
              </c:pt>
              <c:pt idx="326">
                <c:v>39</c:v>
              </c:pt>
              <c:pt idx="327">
                <c:v>40</c:v>
              </c:pt>
              <c:pt idx="328">
                <c:v>41</c:v>
              </c:pt>
              <c:pt idx="329">
                <c:v>42</c:v>
              </c:pt>
              <c:pt idx="330">
                <c:v>43</c:v>
              </c:pt>
              <c:pt idx="331">
                <c:v>44</c:v>
              </c:pt>
              <c:pt idx="332">
                <c:v>45</c:v>
              </c:pt>
              <c:pt idx="333">
                <c:v>46</c:v>
              </c:pt>
              <c:pt idx="334">
                <c:v>47</c:v>
              </c:pt>
              <c:pt idx="335">
                <c:v>48</c:v>
              </c:pt>
              <c:pt idx="336">
                <c:v>1</c:v>
              </c:pt>
              <c:pt idx="337">
                <c:v>2</c:v>
              </c:pt>
              <c:pt idx="338">
                <c:v>3</c:v>
              </c:pt>
              <c:pt idx="339">
                <c:v>4</c:v>
              </c:pt>
              <c:pt idx="340">
                <c:v>5</c:v>
              </c:pt>
              <c:pt idx="341">
                <c:v>6</c:v>
              </c:pt>
              <c:pt idx="342">
                <c:v>7</c:v>
              </c:pt>
              <c:pt idx="343">
                <c:v>8</c:v>
              </c:pt>
              <c:pt idx="344">
                <c:v>9</c:v>
              </c:pt>
              <c:pt idx="345">
                <c:v>10</c:v>
              </c:pt>
              <c:pt idx="346">
                <c:v>11</c:v>
              </c:pt>
              <c:pt idx="347">
                <c:v>12</c:v>
              </c:pt>
              <c:pt idx="348">
                <c:v>13</c:v>
              </c:pt>
              <c:pt idx="349">
                <c:v>14</c:v>
              </c:pt>
              <c:pt idx="350">
                <c:v>15</c:v>
              </c:pt>
              <c:pt idx="351">
                <c:v>16</c:v>
              </c:pt>
              <c:pt idx="352">
                <c:v>17</c:v>
              </c:pt>
              <c:pt idx="353">
                <c:v>18</c:v>
              </c:pt>
              <c:pt idx="354">
                <c:v>19</c:v>
              </c:pt>
              <c:pt idx="355">
                <c:v>20</c:v>
              </c:pt>
              <c:pt idx="356">
                <c:v>21</c:v>
              </c:pt>
              <c:pt idx="357">
                <c:v>22</c:v>
              </c:pt>
              <c:pt idx="358">
                <c:v>23</c:v>
              </c:pt>
              <c:pt idx="359">
                <c:v>24</c:v>
              </c:pt>
              <c:pt idx="360">
                <c:v>25</c:v>
              </c:pt>
              <c:pt idx="361">
                <c:v>26</c:v>
              </c:pt>
              <c:pt idx="362">
                <c:v>27</c:v>
              </c:pt>
              <c:pt idx="363">
                <c:v>28</c:v>
              </c:pt>
              <c:pt idx="364">
                <c:v>29</c:v>
              </c:pt>
              <c:pt idx="365">
                <c:v>30</c:v>
              </c:pt>
              <c:pt idx="366">
                <c:v>31</c:v>
              </c:pt>
              <c:pt idx="367">
                <c:v>32</c:v>
              </c:pt>
              <c:pt idx="368">
                <c:v>33</c:v>
              </c:pt>
              <c:pt idx="369">
                <c:v>34</c:v>
              </c:pt>
              <c:pt idx="370">
                <c:v>35</c:v>
              </c:pt>
              <c:pt idx="371">
                <c:v>36</c:v>
              </c:pt>
              <c:pt idx="372">
                <c:v>37</c:v>
              </c:pt>
              <c:pt idx="373">
                <c:v>38</c:v>
              </c:pt>
              <c:pt idx="374">
                <c:v>39</c:v>
              </c:pt>
              <c:pt idx="375">
                <c:v>40</c:v>
              </c:pt>
              <c:pt idx="376">
                <c:v>41</c:v>
              </c:pt>
              <c:pt idx="377">
                <c:v>42</c:v>
              </c:pt>
              <c:pt idx="378">
                <c:v>43</c:v>
              </c:pt>
              <c:pt idx="379">
                <c:v>44</c:v>
              </c:pt>
              <c:pt idx="380">
                <c:v>45</c:v>
              </c:pt>
              <c:pt idx="381">
                <c:v>46</c:v>
              </c:pt>
              <c:pt idx="382">
                <c:v>47</c:v>
              </c:pt>
              <c:pt idx="383">
                <c:v>48</c:v>
              </c:pt>
              <c:pt idx="384">
                <c:v>1</c:v>
              </c:pt>
              <c:pt idx="385">
                <c:v>2</c:v>
              </c:pt>
              <c:pt idx="386">
                <c:v>3</c:v>
              </c:pt>
              <c:pt idx="387">
                <c:v>4</c:v>
              </c:pt>
              <c:pt idx="388">
                <c:v>5</c:v>
              </c:pt>
              <c:pt idx="389">
                <c:v>6</c:v>
              </c:pt>
              <c:pt idx="390">
                <c:v>7</c:v>
              </c:pt>
              <c:pt idx="391">
                <c:v>8</c:v>
              </c:pt>
              <c:pt idx="392">
                <c:v>9</c:v>
              </c:pt>
              <c:pt idx="393">
                <c:v>10</c:v>
              </c:pt>
              <c:pt idx="394">
                <c:v>11</c:v>
              </c:pt>
              <c:pt idx="395">
                <c:v>12</c:v>
              </c:pt>
              <c:pt idx="396">
                <c:v>13</c:v>
              </c:pt>
              <c:pt idx="397">
                <c:v>14</c:v>
              </c:pt>
              <c:pt idx="398">
                <c:v>15</c:v>
              </c:pt>
              <c:pt idx="399">
                <c:v>16</c:v>
              </c:pt>
              <c:pt idx="400">
                <c:v>17</c:v>
              </c:pt>
              <c:pt idx="401">
                <c:v>18</c:v>
              </c:pt>
              <c:pt idx="402">
                <c:v>19</c:v>
              </c:pt>
              <c:pt idx="403">
                <c:v>20</c:v>
              </c:pt>
              <c:pt idx="404">
                <c:v>21</c:v>
              </c:pt>
              <c:pt idx="405">
                <c:v>22</c:v>
              </c:pt>
              <c:pt idx="406">
                <c:v>23</c:v>
              </c:pt>
              <c:pt idx="407">
                <c:v>24</c:v>
              </c:pt>
              <c:pt idx="408">
                <c:v>25</c:v>
              </c:pt>
              <c:pt idx="409">
                <c:v>26</c:v>
              </c:pt>
              <c:pt idx="410">
                <c:v>27</c:v>
              </c:pt>
              <c:pt idx="411">
                <c:v>28</c:v>
              </c:pt>
              <c:pt idx="412">
                <c:v>29</c:v>
              </c:pt>
              <c:pt idx="413">
                <c:v>30</c:v>
              </c:pt>
              <c:pt idx="414">
                <c:v>31</c:v>
              </c:pt>
              <c:pt idx="415">
                <c:v>32</c:v>
              </c:pt>
              <c:pt idx="416">
                <c:v>33</c:v>
              </c:pt>
              <c:pt idx="417">
                <c:v>34</c:v>
              </c:pt>
              <c:pt idx="418">
                <c:v>35</c:v>
              </c:pt>
              <c:pt idx="419">
                <c:v>36</c:v>
              </c:pt>
              <c:pt idx="420">
                <c:v>37</c:v>
              </c:pt>
              <c:pt idx="421">
                <c:v>38</c:v>
              </c:pt>
              <c:pt idx="422">
                <c:v>39</c:v>
              </c:pt>
              <c:pt idx="423">
                <c:v>40</c:v>
              </c:pt>
              <c:pt idx="424">
                <c:v>41</c:v>
              </c:pt>
              <c:pt idx="425">
                <c:v>42</c:v>
              </c:pt>
              <c:pt idx="426">
                <c:v>43</c:v>
              </c:pt>
              <c:pt idx="427">
                <c:v>44</c:v>
              </c:pt>
              <c:pt idx="428">
                <c:v>45</c:v>
              </c:pt>
              <c:pt idx="429">
                <c:v>46</c:v>
              </c:pt>
              <c:pt idx="430">
                <c:v>47</c:v>
              </c:pt>
              <c:pt idx="431">
                <c:v>48</c:v>
              </c:pt>
              <c:pt idx="432">
                <c:v>1</c:v>
              </c:pt>
              <c:pt idx="433">
                <c:v>2</c:v>
              </c:pt>
              <c:pt idx="434">
                <c:v>3</c:v>
              </c:pt>
              <c:pt idx="435">
                <c:v>4</c:v>
              </c:pt>
              <c:pt idx="436">
                <c:v>5</c:v>
              </c:pt>
              <c:pt idx="437">
                <c:v>6</c:v>
              </c:pt>
              <c:pt idx="438">
                <c:v>7</c:v>
              </c:pt>
              <c:pt idx="439">
                <c:v>8</c:v>
              </c:pt>
              <c:pt idx="440">
                <c:v>9</c:v>
              </c:pt>
              <c:pt idx="441">
                <c:v>10</c:v>
              </c:pt>
              <c:pt idx="442">
                <c:v>11</c:v>
              </c:pt>
              <c:pt idx="443">
                <c:v>12</c:v>
              </c:pt>
              <c:pt idx="444">
                <c:v>13</c:v>
              </c:pt>
              <c:pt idx="445">
                <c:v>14</c:v>
              </c:pt>
              <c:pt idx="446">
                <c:v>15</c:v>
              </c:pt>
              <c:pt idx="447">
                <c:v>16</c:v>
              </c:pt>
              <c:pt idx="448">
                <c:v>17</c:v>
              </c:pt>
              <c:pt idx="449">
                <c:v>18</c:v>
              </c:pt>
              <c:pt idx="450">
                <c:v>19</c:v>
              </c:pt>
              <c:pt idx="451">
                <c:v>20</c:v>
              </c:pt>
              <c:pt idx="452">
                <c:v>21</c:v>
              </c:pt>
              <c:pt idx="453">
                <c:v>22</c:v>
              </c:pt>
              <c:pt idx="454">
                <c:v>23</c:v>
              </c:pt>
              <c:pt idx="455">
                <c:v>24</c:v>
              </c:pt>
              <c:pt idx="456">
                <c:v>25</c:v>
              </c:pt>
              <c:pt idx="457">
                <c:v>26</c:v>
              </c:pt>
              <c:pt idx="458">
                <c:v>27</c:v>
              </c:pt>
              <c:pt idx="459">
                <c:v>28</c:v>
              </c:pt>
              <c:pt idx="460">
                <c:v>29</c:v>
              </c:pt>
              <c:pt idx="461">
                <c:v>30</c:v>
              </c:pt>
              <c:pt idx="462">
                <c:v>31</c:v>
              </c:pt>
              <c:pt idx="463">
                <c:v>32</c:v>
              </c:pt>
              <c:pt idx="464">
                <c:v>33</c:v>
              </c:pt>
              <c:pt idx="465">
                <c:v>34</c:v>
              </c:pt>
              <c:pt idx="466">
                <c:v>35</c:v>
              </c:pt>
              <c:pt idx="467">
                <c:v>36</c:v>
              </c:pt>
              <c:pt idx="468">
                <c:v>37</c:v>
              </c:pt>
              <c:pt idx="469">
                <c:v>38</c:v>
              </c:pt>
              <c:pt idx="470">
                <c:v>39</c:v>
              </c:pt>
              <c:pt idx="471">
                <c:v>40</c:v>
              </c:pt>
              <c:pt idx="472">
                <c:v>41</c:v>
              </c:pt>
              <c:pt idx="473">
                <c:v>42</c:v>
              </c:pt>
              <c:pt idx="474">
                <c:v>43</c:v>
              </c:pt>
              <c:pt idx="475">
                <c:v>44</c:v>
              </c:pt>
              <c:pt idx="476">
                <c:v>45</c:v>
              </c:pt>
              <c:pt idx="477">
                <c:v>46</c:v>
              </c:pt>
              <c:pt idx="478">
                <c:v>47</c:v>
              </c:pt>
              <c:pt idx="479">
                <c:v>48</c:v>
              </c:pt>
            </c:numLit>
          </c:cat>
          <c:val>
            <c:numRef>
              <c:f>{}</c:f>
            </c:numRef>
          </c:val>
        </c:ser>
        <c:ser>
          <c:idx val="9"/>
          <c:order val="13"/>
          <c:tx>
            <c:v>INTFR</c:v>
          </c:tx>
          <c:spPr>
            <a:ln w="25400">
              <a:noFill/>
            </a:ln>
          </c:spPr>
          <c:cat>
            <c:numLit>
              <c:formatCode>General</c:formatCode>
              <c:ptCount val="480"/>
              <c:pt idx="0">
                <c:v>1</c:v>
              </c:pt>
              <c:pt idx="1">
                <c:v>2</c:v>
              </c:pt>
              <c:pt idx="2">
                <c:v>3</c:v>
              </c:pt>
              <c:pt idx="3">
                <c:v>4</c:v>
              </c:pt>
              <c:pt idx="4">
                <c:v>5</c:v>
              </c:pt>
              <c:pt idx="5">
                <c:v>6</c:v>
              </c:pt>
              <c:pt idx="6">
                <c:v>7</c:v>
              </c:pt>
              <c:pt idx="7">
                <c:v>8</c:v>
              </c:pt>
              <c:pt idx="8">
                <c:v>9</c:v>
              </c:pt>
              <c:pt idx="9">
                <c:v>10</c:v>
              </c:pt>
              <c:pt idx="10">
                <c:v>11</c:v>
              </c:pt>
              <c:pt idx="11">
                <c:v>12</c:v>
              </c:pt>
              <c:pt idx="12">
                <c:v>13</c:v>
              </c:pt>
              <c:pt idx="13">
                <c:v>14</c:v>
              </c:pt>
              <c:pt idx="14">
                <c:v>15</c:v>
              </c:pt>
              <c:pt idx="15">
                <c:v>16</c:v>
              </c:pt>
              <c:pt idx="16">
                <c:v>17</c:v>
              </c:pt>
              <c:pt idx="17">
                <c:v>18</c:v>
              </c:pt>
              <c:pt idx="18">
                <c:v>19</c:v>
              </c:pt>
              <c:pt idx="19">
                <c:v>20</c:v>
              </c:pt>
              <c:pt idx="20">
                <c:v>21</c:v>
              </c:pt>
              <c:pt idx="21">
                <c:v>22</c:v>
              </c:pt>
              <c:pt idx="22">
                <c:v>23</c:v>
              </c:pt>
              <c:pt idx="23">
                <c:v>24</c:v>
              </c:pt>
              <c:pt idx="24">
                <c:v>25</c:v>
              </c:pt>
              <c:pt idx="25">
                <c:v>26</c:v>
              </c:pt>
              <c:pt idx="26">
                <c:v>27</c:v>
              </c:pt>
              <c:pt idx="27">
                <c:v>28</c:v>
              </c:pt>
              <c:pt idx="28">
                <c:v>29</c:v>
              </c:pt>
              <c:pt idx="29">
                <c:v>30</c:v>
              </c:pt>
              <c:pt idx="30">
                <c:v>31</c:v>
              </c:pt>
              <c:pt idx="31">
                <c:v>32</c:v>
              </c:pt>
              <c:pt idx="32">
                <c:v>33</c:v>
              </c:pt>
              <c:pt idx="33">
                <c:v>34</c:v>
              </c:pt>
              <c:pt idx="34">
                <c:v>35</c:v>
              </c:pt>
              <c:pt idx="35">
                <c:v>36</c:v>
              </c:pt>
              <c:pt idx="36">
                <c:v>37</c:v>
              </c:pt>
              <c:pt idx="37">
                <c:v>38</c:v>
              </c:pt>
              <c:pt idx="38">
                <c:v>39</c:v>
              </c:pt>
              <c:pt idx="39">
                <c:v>40</c:v>
              </c:pt>
              <c:pt idx="40">
                <c:v>41</c:v>
              </c:pt>
              <c:pt idx="41">
                <c:v>42</c:v>
              </c:pt>
              <c:pt idx="42">
                <c:v>43</c:v>
              </c:pt>
              <c:pt idx="43">
                <c:v>44</c:v>
              </c:pt>
              <c:pt idx="44">
                <c:v>45</c:v>
              </c:pt>
              <c:pt idx="45">
                <c:v>46</c:v>
              </c:pt>
              <c:pt idx="46">
                <c:v>47</c:v>
              </c:pt>
              <c:pt idx="47">
                <c:v>48</c:v>
              </c:pt>
              <c:pt idx="48">
                <c:v>1</c:v>
              </c:pt>
              <c:pt idx="49">
                <c:v>2</c:v>
              </c:pt>
              <c:pt idx="50">
                <c:v>3</c:v>
              </c:pt>
              <c:pt idx="51">
                <c:v>4</c:v>
              </c:pt>
              <c:pt idx="52">
                <c:v>5</c:v>
              </c:pt>
              <c:pt idx="53">
                <c:v>6</c:v>
              </c:pt>
              <c:pt idx="54">
                <c:v>7</c:v>
              </c:pt>
              <c:pt idx="55">
                <c:v>8</c:v>
              </c:pt>
              <c:pt idx="56">
                <c:v>9</c:v>
              </c:pt>
              <c:pt idx="57">
                <c:v>10</c:v>
              </c:pt>
              <c:pt idx="58">
                <c:v>11</c:v>
              </c:pt>
              <c:pt idx="59">
                <c:v>12</c:v>
              </c:pt>
              <c:pt idx="60">
                <c:v>13</c:v>
              </c:pt>
              <c:pt idx="61">
                <c:v>14</c:v>
              </c:pt>
              <c:pt idx="62">
                <c:v>15</c:v>
              </c:pt>
              <c:pt idx="63">
                <c:v>16</c:v>
              </c:pt>
              <c:pt idx="64">
                <c:v>17</c:v>
              </c:pt>
              <c:pt idx="65">
                <c:v>18</c:v>
              </c:pt>
              <c:pt idx="66">
                <c:v>19</c:v>
              </c:pt>
              <c:pt idx="67">
                <c:v>20</c:v>
              </c:pt>
              <c:pt idx="68">
                <c:v>21</c:v>
              </c:pt>
              <c:pt idx="69">
                <c:v>22</c:v>
              </c:pt>
              <c:pt idx="70">
                <c:v>23</c:v>
              </c:pt>
              <c:pt idx="71">
                <c:v>24</c:v>
              </c:pt>
              <c:pt idx="72">
                <c:v>25</c:v>
              </c:pt>
              <c:pt idx="73">
                <c:v>26</c:v>
              </c:pt>
              <c:pt idx="74">
                <c:v>27</c:v>
              </c:pt>
              <c:pt idx="75">
                <c:v>28</c:v>
              </c:pt>
              <c:pt idx="76">
                <c:v>29</c:v>
              </c:pt>
              <c:pt idx="77">
                <c:v>30</c:v>
              </c:pt>
              <c:pt idx="78">
                <c:v>31</c:v>
              </c:pt>
              <c:pt idx="79">
                <c:v>32</c:v>
              </c:pt>
              <c:pt idx="80">
                <c:v>33</c:v>
              </c:pt>
              <c:pt idx="81">
                <c:v>34</c:v>
              </c:pt>
              <c:pt idx="82">
                <c:v>35</c:v>
              </c:pt>
              <c:pt idx="83">
                <c:v>36</c:v>
              </c:pt>
              <c:pt idx="84">
                <c:v>37</c:v>
              </c:pt>
              <c:pt idx="85">
                <c:v>38</c:v>
              </c:pt>
              <c:pt idx="86">
                <c:v>39</c:v>
              </c:pt>
              <c:pt idx="87">
                <c:v>40</c:v>
              </c:pt>
              <c:pt idx="88">
                <c:v>41</c:v>
              </c:pt>
              <c:pt idx="89">
                <c:v>42</c:v>
              </c:pt>
              <c:pt idx="90">
                <c:v>43</c:v>
              </c:pt>
              <c:pt idx="91">
                <c:v>44</c:v>
              </c:pt>
              <c:pt idx="92">
                <c:v>45</c:v>
              </c:pt>
              <c:pt idx="93">
                <c:v>46</c:v>
              </c:pt>
              <c:pt idx="94">
                <c:v>47</c:v>
              </c:pt>
              <c:pt idx="95">
                <c:v>48</c:v>
              </c:pt>
              <c:pt idx="96">
                <c:v>1</c:v>
              </c:pt>
              <c:pt idx="97">
                <c:v>2</c:v>
              </c:pt>
              <c:pt idx="98">
                <c:v>3</c:v>
              </c:pt>
              <c:pt idx="99">
                <c:v>4</c:v>
              </c:pt>
              <c:pt idx="100">
                <c:v>5</c:v>
              </c:pt>
              <c:pt idx="101">
                <c:v>6</c:v>
              </c:pt>
              <c:pt idx="102">
                <c:v>7</c:v>
              </c:pt>
              <c:pt idx="103">
                <c:v>8</c:v>
              </c:pt>
              <c:pt idx="104">
                <c:v>9</c:v>
              </c:pt>
              <c:pt idx="105">
                <c:v>10</c:v>
              </c:pt>
              <c:pt idx="106">
                <c:v>11</c:v>
              </c:pt>
              <c:pt idx="107">
                <c:v>12</c:v>
              </c:pt>
              <c:pt idx="108">
                <c:v>13</c:v>
              </c:pt>
              <c:pt idx="109">
                <c:v>14</c:v>
              </c:pt>
              <c:pt idx="110">
                <c:v>15</c:v>
              </c:pt>
              <c:pt idx="111">
                <c:v>16</c:v>
              </c:pt>
              <c:pt idx="112">
                <c:v>17</c:v>
              </c:pt>
              <c:pt idx="113">
                <c:v>18</c:v>
              </c:pt>
              <c:pt idx="114">
                <c:v>19</c:v>
              </c:pt>
              <c:pt idx="115">
                <c:v>20</c:v>
              </c:pt>
              <c:pt idx="116">
                <c:v>21</c:v>
              </c:pt>
              <c:pt idx="117">
                <c:v>22</c:v>
              </c:pt>
              <c:pt idx="118">
                <c:v>23</c:v>
              </c:pt>
              <c:pt idx="119">
                <c:v>24</c:v>
              </c:pt>
              <c:pt idx="120">
                <c:v>25</c:v>
              </c:pt>
              <c:pt idx="121">
                <c:v>26</c:v>
              </c:pt>
              <c:pt idx="122">
                <c:v>27</c:v>
              </c:pt>
              <c:pt idx="123">
                <c:v>28</c:v>
              </c:pt>
              <c:pt idx="124">
                <c:v>29</c:v>
              </c:pt>
              <c:pt idx="125">
                <c:v>30</c:v>
              </c:pt>
              <c:pt idx="126">
                <c:v>31</c:v>
              </c:pt>
              <c:pt idx="127">
                <c:v>32</c:v>
              </c:pt>
              <c:pt idx="128">
                <c:v>33</c:v>
              </c:pt>
              <c:pt idx="129">
                <c:v>34</c:v>
              </c:pt>
              <c:pt idx="130">
                <c:v>35</c:v>
              </c:pt>
              <c:pt idx="131">
                <c:v>36</c:v>
              </c:pt>
              <c:pt idx="132">
                <c:v>37</c:v>
              </c:pt>
              <c:pt idx="133">
                <c:v>38</c:v>
              </c:pt>
              <c:pt idx="134">
                <c:v>39</c:v>
              </c:pt>
              <c:pt idx="135">
                <c:v>40</c:v>
              </c:pt>
              <c:pt idx="136">
                <c:v>41</c:v>
              </c:pt>
              <c:pt idx="137">
                <c:v>42</c:v>
              </c:pt>
              <c:pt idx="138">
                <c:v>43</c:v>
              </c:pt>
              <c:pt idx="139">
                <c:v>44</c:v>
              </c:pt>
              <c:pt idx="140">
                <c:v>45</c:v>
              </c:pt>
              <c:pt idx="141">
                <c:v>46</c:v>
              </c:pt>
              <c:pt idx="142">
                <c:v>47</c:v>
              </c:pt>
              <c:pt idx="143">
                <c:v>48</c:v>
              </c:pt>
              <c:pt idx="144">
                <c:v>1</c:v>
              </c:pt>
              <c:pt idx="145">
                <c:v>2</c:v>
              </c:pt>
              <c:pt idx="146">
                <c:v>3</c:v>
              </c:pt>
              <c:pt idx="147">
                <c:v>4</c:v>
              </c:pt>
              <c:pt idx="148">
                <c:v>5</c:v>
              </c:pt>
              <c:pt idx="149">
                <c:v>6</c:v>
              </c:pt>
              <c:pt idx="150">
                <c:v>7</c:v>
              </c:pt>
              <c:pt idx="151">
                <c:v>8</c:v>
              </c:pt>
              <c:pt idx="152">
                <c:v>9</c:v>
              </c:pt>
              <c:pt idx="153">
                <c:v>10</c:v>
              </c:pt>
              <c:pt idx="154">
                <c:v>11</c:v>
              </c:pt>
              <c:pt idx="155">
                <c:v>12</c:v>
              </c:pt>
              <c:pt idx="156">
                <c:v>13</c:v>
              </c:pt>
              <c:pt idx="157">
                <c:v>14</c:v>
              </c:pt>
              <c:pt idx="158">
                <c:v>15</c:v>
              </c:pt>
              <c:pt idx="159">
                <c:v>16</c:v>
              </c:pt>
              <c:pt idx="160">
                <c:v>17</c:v>
              </c:pt>
              <c:pt idx="161">
                <c:v>18</c:v>
              </c:pt>
              <c:pt idx="162">
                <c:v>19</c:v>
              </c:pt>
              <c:pt idx="163">
                <c:v>20</c:v>
              </c:pt>
              <c:pt idx="164">
                <c:v>21</c:v>
              </c:pt>
              <c:pt idx="165">
                <c:v>22</c:v>
              </c:pt>
              <c:pt idx="166">
                <c:v>23</c:v>
              </c:pt>
              <c:pt idx="167">
                <c:v>24</c:v>
              </c:pt>
              <c:pt idx="168">
                <c:v>25</c:v>
              </c:pt>
              <c:pt idx="169">
                <c:v>26</c:v>
              </c:pt>
              <c:pt idx="170">
                <c:v>27</c:v>
              </c:pt>
              <c:pt idx="171">
                <c:v>28</c:v>
              </c:pt>
              <c:pt idx="172">
                <c:v>29</c:v>
              </c:pt>
              <c:pt idx="173">
                <c:v>30</c:v>
              </c:pt>
              <c:pt idx="174">
                <c:v>31</c:v>
              </c:pt>
              <c:pt idx="175">
                <c:v>32</c:v>
              </c:pt>
              <c:pt idx="176">
                <c:v>33</c:v>
              </c:pt>
              <c:pt idx="177">
                <c:v>34</c:v>
              </c:pt>
              <c:pt idx="178">
                <c:v>35</c:v>
              </c:pt>
              <c:pt idx="179">
                <c:v>36</c:v>
              </c:pt>
              <c:pt idx="180">
                <c:v>37</c:v>
              </c:pt>
              <c:pt idx="181">
                <c:v>38</c:v>
              </c:pt>
              <c:pt idx="182">
                <c:v>39</c:v>
              </c:pt>
              <c:pt idx="183">
                <c:v>40</c:v>
              </c:pt>
              <c:pt idx="184">
                <c:v>41</c:v>
              </c:pt>
              <c:pt idx="185">
                <c:v>42</c:v>
              </c:pt>
              <c:pt idx="186">
                <c:v>43</c:v>
              </c:pt>
              <c:pt idx="187">
                <c:v>44</c:v>
              </c:pt>
              <c:pt idx="188">
                <c:v>45</c:v>
              </c:pt>
              <c:pt idx="189">
                <c:v>46</c:v>
              </c:pt>
              <c:pt idx="190">
                <c:v>47</c:v>
              </c:pt>
              <c:pt idx="191">
                <c:v>48</c:v>
              </c:pt>
              <c:pt idx="192">
                <c:v>1</c:v>
              </c:pt>
              <c:pt idx="193">
                <c:v>2</c:v>
              </c:pt>
              <c:pt idx="194">
                <c:v>3</c:v>
              </c:pt>
              <c:pt idx="195">
                <c:v>4</c:v>
              </c:pt>
              <c:pt idx="196">
                <c:v>5</c:v>
              </c:pt>
              <c:pt idx="197">
                <c:v>6</c:v>
              </c:pt>
              <c:pt idx="198">
                <c:v>7</c:v>
              </c:pt>
              <c:pt idx="199">
                <c:v>8</c:v>
              </c:pt>
              <c:pt idx="200">
                <c:v>9</c:v>
              </c:pt>
              <c:pt idx="201">
                <c:v>10</c:v>
              </c:pt>
              <c:pt idx="202">
                <c:v>11</c:v>
              </c:pt>
              <c:pt idx="203">
                <c:v>12</c:v>
              </c:pt>
              <c:pt idx="204">
                <c:v>13</c:v>
              </c:pt>
              <c:pt idx="205">
                <c:v>14</c:v>
              </c:pt>
              <c:pt idx="206">
                <c:v>15</c:v>
              </c:pt>
              <c:pt idx="207">
                <c:v>16</c:v>
              </c:pt>
              <c:pt idx="208">
                <c:v>17</c:v>
              </c:pt>
              <c:pt idx="209">
                <c:v>18</c:v>
              </c:pt>
              <c:pt idx="210">
                <c:v>19</c:v>
              </c:pt>
              <c:pt idx="211">
                <c:v>20</c:v>
              </c:pt>
              <c:pt idx="212">
                <c:v>21</c:v>
              </c:pt>
              <c:pt idx="213">
                <c:v>22</c:v>
              </c:pt>
              <c:pt idx="214">
                <c:v>23</c:v>
              </c:pt>
              <c:pt idx="215">
                <c:v>24</c:v>
              </c:pt>
              <c:pt idx="216">
                <c:v>25</c:v>
              </c:pt>
              <c:pt idx="217">
                <c:v>26</c:v>
              </c:pt>
              <c:pt idx="218">
                <c:v>27</c:v>
              </c:pt>
              <c:pt idx="219">
                <c:v>28</c:v>
              </c:pt>
              <c:pt idx="220">
                <c:v>29</c:v>
              </c:pt>
              <c:pt idx="221">
                <c:v>30</c:v>
              </c:pt>
              <c:pt idx="222">
                <c:v>31</c:v>
              </c:pt>
              <c:pt idx="223">
                <c:v>32</c:v>
              </c:pt>
              <c:pt idx="224">
                <c:v>33</c:v>
              </c:pt>
              <c:pt idx="225">
                <c:v>34</c:v>
              </c:pt>
              <c:pt idx="226">
                <c:v>35</c:v>
              </c:pt>
              <c:pt idx="227">
                <c:v>36</c:v>
              </c:pt>
              <c:pt idx="228">
                <c:v>37</c:v>
              </c:pt>
              <c:pt idx="229">
                <c:v>38</c:v>
              </c:pt>
              <c:pt idx="230">
                <c:v>39</c:v>
              </c:pt>
              <c:pt idx="231">
                <c:v>40</c:v>
              </c:pt>
              <c:pt idx="232">
                <c:v>41</c:v>
              </c:pt>
              <c:pt idx="233">
                <c:v>42</c:v>
              </c:pt>
              <c:pt idx="234">
                <c:v>43</c:v>
              </c:pt>
              <c:pt idx="235">
                <c:v>44</c:v>
              </c:pt>
              <c:pt idx="236">
                <c:v>45</c:v>
              </c:pt>
              <c:pt idx="237">
                <c:v>46</c:v>
              </c:pt>
              <c:pt idx="238">
                <c:v>47</c:v>
              </c:pt>
              <c:pt idx="239">
                <c:v>48</c:v>
              </c:pt>
              <c:pt idx="240">
                <c:v>1</c:v>
              </c:pt>
              <c:pt idx="241">
                <c:v>2</c:v>
              </c:pt>
              <c:pt idx="242">
                <c:v>3</c:v>
              </c:pt>
              <c:pt idx="243">
                <c:v>4</c:v>
              </c:pt>
              <c:pt idx="244">
                <c:v>5</c:v>
              </c:pt>
              <c:pt idx="245">
                <c:v>6</c:v>
              </c:pt>
              <c:pt idx="246">
                <c:v>7</c:v>
              </c:pt>
              <c:pt idx="247">
                <c:v>8</c:v>
              </c:pt>
              <c:pt idx="248">
                <c:v>9</c:v>
              </c:pt>
              <c:pt idx="249">
                <c:v>10</c:v>
              </c:pt>
              <c:pt idx="250">
                <c:v>11</c:v>
              </c:pt>
              <c:pt idx="251">
                <c:v>12</c:v>
              </c:pt>
              <c:pt idx="252">
                <c:v>13</c:v>
              </c:pt>
              <c:pt idx="253">
                <c:v>14</c:v>
              </c:pt>
              <c:pt idx="254">
                <c:v>15</c:v>
              </c:pt>
              <c:pt idx="255">
                <c:v>16</c:v>
              </c:pt>
              <c:pt idx="256">
                <c:v>17</c:v>
              </c:pt>
              <c:pt idx="257">
                <c:v>18</c:v>
              </c:pt>
              <c:pt idx="258">
                <c:v>19</c:v>
              </c:pt>
              <c:pt idx="259">
                <c:v>20</c:v>
              </c:pt>
              <c:pt idx="260">
                <c:v>21</c:v>
              </c:pt>
              <c:pt idx="261">
                <c:v>22</c:v>
              </c:pt>
              <c:pt idx="262">
                <c:v>23</c:v>
              </c:pt>
              <c:pt idx="263">
                <c:v>24</c:v>
              </c:pt>
              <c:pt idx="264">
                <c:v>25</c:v>
              </c:pt>
              <c:pt idx="265">
                <c:v>26</c:v>
              </c:pt>
              <c:pt idx="266">
                <c:v>27</c:v>
              </c:pt>
              <c:pt idx="267">
                <c:v>28</c:v>
              </c:pt>
              <c:pt idx="268">
                <c:v>29</c:v>
              </c:pt>
              <c:pt idx="269">
                <c:v>30</c:v>
              </c:pt>
              <c:pt idx="272">
                <c:v>33</c:v>
              </c:pt>
              <c:pt idx="273">
                <c:v>34</c:v>
              </c:pt>
              <c:pt idx="274">
                <c:v>35</c:v>
              </c:pt>
              <c:pt idx="275">
                <c:v>36</c:v>
              </c:pt>
              <c:pt idx="276">
                <c:v>37</c:v>
              </c:pt>
              <c:pt idx="277">
                <c:v>38</c:v>
              </c:pt>
              <c:pt idx="278">
                <c:v>39</c:v>
              </c:pt>
              <c:pt idx="279">
                <c:v>40</c:v>
              </c:pt>
              <c:pt idx="280">
                <c:v>41</c:v>
              </c:pt>
              <c:pt idx="281">
                <c:v>42</c:v>
              </c:pt>
              <c:pt idx="282">
                <c:v>43</c:v>
              </c:pt>
              <c:pt idx="283">
                <c:v>44</c:v>
              </c:pt>
              <c:pt idx="284">
                <c:v>45</c:v>
              </c:pt>
              <c:pt idx="285">
                <c:v>46</c:v>
              </c:pt>
              <c:pt idx="286">
                <c:v>47</c:v>
              </c:pt>
              <c:pt idx="287">
                <c:v>48</c:v>
              </c:pt>
              <c:pt idx="288">
                <c:v>1</c:v>
              </c:pt>
              <c:pt idx="289">
                <c:v>2</c:v>
              </c:pt>
              <c:pt idx="290">
                <c:v>3</c:v>
              </c:pt>
              <c:pt idx="291">
                <c:v>4</c:v>
              </c:pt>
              <c:pt idx="292">
                <c:v>5</c:v>
              </c:pt>
              <c:pt idx="293">
                <c:v>6</c:v>
              </c:pt>
              <c:pt idx="294">
                <c:v>7</c:v>
              </c:pt>
              <c:pt idx="295">
                <c:v>8</c:v>
              </c:pt>
              <c:pt idx="296">
                <c:v>9</c:v>
              </c:pt>
              <c:pt idx="297">
                <c:v>10</c:v>
              </c:pt>
              <c:pt idx="298">
                <c:v>11</c:v>
              </c:pt>
              <c:pt idx="299">
                <c:v>12</c:v>
              </c:pt>
              <c:pt idx="300">
                <c:v>13</c:v>
              </c:pt>
              <c:pt idx="301">
                <c:v>14</c:v>
              </c:pt>
              <c:pt idx="302">
                <c:v>15</c:v>
              </c:pt>
              <c:pt idx="303">
                <c:v>16</c:v>
              </c:pt>
              <c:pt idx="304">
                <c:v>17</c:v>
              </c:pt>
              <c:pt idx="305">
                <c:v>18</c:v>
              </c:pt>
              <c:pt idx="306">
                <c:v>19</c:v>
              </c:pt>
              <c:pt idx="307">
                <c:v>20</c:v>
              </c:pt>
              <c:pt idx="308">
                <c:v>21</c:v>
              </c:pt>
              <c:pt idx="309">
                <c:v>22</c:v>
              </c:pt>
              <c:pt idx="310">
                <c:v>23</c:v>
              </c:pt>
              <c:pt idx="311">
                <c:v>24</c:v>
              </c:pt>
              <c:pt idx="312">
                <c:v>25</c:v>
              </c:pt>
              <c:pt idx="313">
                <c:v>26</c:v>
              </c:pt>
              <c:pt idx="314">
                <c:v>27</c:v>
              </c:pt>
              <c:pt idx="315">
                <c:v>28</c:v>
              </c:pt>
              <c:pt idx="316">
                <c:v>29</c:v>
              </c:pt>
              <c:pt idx="317">
                <c:v>30</c:v>
              </c:pt>
              <c:pt idx="318">
                <c:v>31</c:v>
              </c:pt>
              <c:pt idx="319">
                <c:v>32</c:v>
              </c:pt>
              <c:pt idx="320">
                <c:v>33</c:v>
              </c:pt>
              <c:pt idx="321">
                <c:v>34</c:v>
              </c:pt>
              <c:pt idx="322">
                <c:v>35</c:v>
              </c:pt>
              <c:pt idx="323">
                <c:v>36</c:v>
              </c:pt>
              <c:pt idx="324">
                <c:v>37</c:v>
              </c:pt>
              <c:pt idx="325">
                <c:v>38</c:v>
              </c:pt>
              <c:pt idx="326">
                <c:v>39</c:v>
              </c:pt>
              <c:pt idx="327">
                <c:v>40</c:v>
              </c:pt>
              <c:pt idx="328">
                <c:v>41</c:v>
              </c:pt>
              <c:pt idx="329">
                <c:v>42</c:v>
              </c:pt>
              <c:pt idx="330">
                <c:v>43</c:v>
              </c:pt>
              <c:pt idx="331">
                <c:v>44</c:v>
              </c:pt>
              <c:pt idx="332">
                <c:v>45</c:v>
              </c:pt>
              <c:pt idx="333">
                <c:v>46</c:v>
              </c:pt>
              <c:pt idx="334">
                <c:v>47</c:v>
              </c:pt>
              <c:pt idx="335">
                <c:v>48</c:v>
              </c:pt>
              <c:pt idx="336">
                <c:v>1</c:v>
              </c:pt>
              <c:pt idx="337">
                <c:v>2</c:v>
              </c:pt>
              <c:pt idx="338">
                <c:v>3</c:v>
              </c:pt>
              <c:pt idx="339">
                <c:v>4</c:v>
              </c:pt>
              <c:pt idx="340">
                <c:v>5</c:v>
              </c:pt>
              <c:pt idx="341">
                <c:v>6</c:v>
              </c:pt>
              <c:pt idx="342">
                <c:v>7</c:v>
              </c:pt>
              <c:pt idx="343">
                <c:v>8</c:v>
              </c:pt>
              <c:pt idx="344">
                <c:v>9</c:v>
              </c:pt>
              <c:pt idx="345">
                <c:v>10</c:v>
              </c:pt>
              <c:pt idx="346">
                <c:v>11</c:v>
              </c:pt>
              <c:pt idx="347">
                <c:v>12</c:v>
              </c:pt>
              <c:pt idx="348">
                <c:v>13</c:v>
              </c:pt>
              <c:pt idx="349">
                <c:v>14</c:v>
              </c:pt>
              <c:pt idx="350">
                <c:v>15</c:v>
              </c:pt>
              <c:pt idx="351">
                <c:v>16</c:v>
              </c:pt>
              <c:pt idx="352">
                <c:v>17</c:v>
              </c:pt>
              <c:pt idx="353">
                <c:v>18</c:v>
              </c:pt>
              <c:pt idx="354">
                <c:v>19</c:v>
              </c:pt>
              <c:pt idx="355">
                <c:v>20</c:v>
              </c:pt>
              <c:pt idx="356">
                <c:v>21</c:v>
              </c:pt>
              <c:pt idx="357">
                <c:v>22</c:v>
              </c:pt>
              <c:pt idx="358">
                <c:v>23</c:v>
              </c:pt>
              <c:pt idx="359">
                <c:v>24</c:v>
              </c:pt>
              <c:pt idx="360">
                <c:v>25</c:v>
              </c:pt>
              <c:pt idx="361">
                <c:v>26</c:v>
              </c:pt>
              <c:pt idx="362">
                <c:v>27</c:v>
              </c:pt>
              <c:pt idx="363">
                <c:v>28</c:v>
              </c:pt>
              <c:pt idx="364">
                <c:v>29</c:v>
              </c:pt>
              <c:pt idx="365">
                <c:v>30</c:v>
              </c:pt>
              <c:pt idx="366">
                <c:v>31</c:v>
              </c:pt>
              <c:pt idx="367">
                <c:v>32</c:v>
              </c:pt>
              <c:pt idx="368">
                <c:v>33</c:v>
              </c:pt>
              <c:pt idx="369">
                <c:v>34</c:v>
              </c:pt>
              <c:pt idx="370">
                <c:v>35</c:v>
              </c:pt>
              <c:pt idx="371">
                <c:v>36</c:v>
              </c:pt>
              <c:pt idx="372">
                <c:v>37</c:v>
              </c:pt>
              <c:pt idx="373">
                <c:v>38</c:v>
              </c:pt>
              <c:pt idx="374">
                <c:v>39</c:v>
              </c:pt>
              <c:pt idx="375">
                <c:v>40</c:v>
              </c:pt>
              <c:pt idx="376">
                <c:v>41</c:v>
              </c:pt>
              <c:pt idx="377">
                <c:v>42</c:v>
              </c:pt>
              <c:pt idx="378">
                <c:v>43</c:v>
              </c:pt>
              <c:pt idx="379">
                <c:v>44</c:v>
              </c:pt>
              <c:pt idx="380">
                <c:v>45</c:v>
              </c:pt>
              <c:pt idx="381">
                <c:v>46</c:v>
              </c:pt>
              <c:pt idx="382">
                <c:v>47</c:v>
              </c:pt>
              <c:pt idx="383">
                <c:v>48</c:v>
              </c:pt>
              <c:pt idx="384">
                <c:v>1</c:v>
              </c:pt>
              <c:pt idx="385">
                <c:v>2</c:v>
              </c:pt>
              <c:pt idx="386">
                <c:v>3</c:v>
              </c:pt>
              <c:pt idx="387">
                <c:v>4</c:v>
              </c:pt>
              <c:pt idx="388">
                <c:v>5</c:v>
              </c:pt>
              <c:pt idx="389">
                <c:v>6</c:v>
              </c:pt>
              <c:pt idx="390">
                <c:v>7</c:v>
              </c:pt>
              <c:pt idx="391">
                <c:v>8</c:v>
              </c:pt>
              <c:pt idx="392">
                <c:v>9</c:v>
              </c:pt>
              <c:pt idx="393">
                <c:v>10</c:v>
              </c:pt>
              <c:pt idx="394">
                <c:v>11</c:v>
              </c:pt>
              <c:pt idx="395">
                <c:v>12</c:v>
              </c:pt>
              <c:pt idx="396">
                <c:v>13</c:v>
              </c:pt>
              <c:pt idx="397">
                <c:v>14</c:v>
              </c:pt>
              <c:pt idx="398">
                <c:v>15</c:v>
              </c:pt>
              <c:pt idx="399">
                <c:v>16</c:v>
              </c:pt>
              <c:pt idx="400">
                <c:v>17</c:v>
              </c:pt>
              <c:pt idx="401">
                <c:v>18</c:v>
              </c:pt>
              <c:pt idx="402">
                <c:v>19</c:v>
              </c:pt>
              <c:pt idx="403">
                <c:v>20</c:v>
              </c:pt>
              <c:pt idx="404">
                <c:v>21</c:v>
              </c:pt>
              <c:pt idx="405">
                <c:v>22</c:v>
              </c:pt>
              <c:pt idx="406">
                <c:v>23</c:v>
              </c:pt>
              <c:pt idx="407">
                <c:v>24</c:v>
              </c:pt>
              <c:pt idx="408">
                <c:v>25</c:v>
              </c:pt>
              <c:pt idx="409">
                <c:v>26</c:v>
              </c:pt>
              <c:pt idx="410">
                <c:v>27</c:v>
              </c:pt>
              <c:pt idx="411">
                <c:v>28</c:v>
              </c:pt>
              <c:pt idx="412">
                <c:v>29</c:v>
              </c:pt>
              <c:pt idx="413">
                <c:v>30</c:v>
              </c:pt>
              <c:pt idx="414">
                <c:v>31</c:v>
              </c:pt>
              <c:pt idx="415">
                <c:v>32</c:v>
              </c:pt>
              <c:pt idx="416">
                <c:v>33</c:v>
              </c:pt>
              <c:pt idx="417">
                <c:v>34</c:v>
              </c:pt>
              <c:pt idx="418">
                <c:v>35</c:v>
              </c:pt>
              <c:pt idx="419">
                <c:v>36</c:v>
              </c:pt>
              <c:pt idx="420">
                <c:v>37</c:v>
              </c:pt>
              <c:pt idx="421">
                <c:v>38</c:v>
              </c:pt>
              <c:pt idx="422">
                <c:v>39</c:v>
              </c:pt>
              <c:pt idx="423">
                <c:v>40</c:v>
              </c:pt>
              <c:pt idx="424">
                <c:v>41</c:v>
              </c:pt>
              <c:pt idx="425">
                <c:v>42</c:v>
              </c:pt>
              <c:pt idx="426">
                <c:v>43</c:v>
              </c:pt>
              <c:pt idx="427">
                <c:v>44</c:v>
              </c:pt>
              <c:pt idx="428">
                <c:v>45</c:v>
              </c:pt>
              <c:pt idx="429">
                <c:v>46</c:v>
              </c:pt>
              <c:pt idx="430">
                <c:v>47</c:v>
              </c:pt>
              <c:pt idx="431">
                <c:v>48</c:v>
              </c:pt>
              <c:pt idx="432">
                <c:v>1</c:v>
              </c:pt>
              <c:pt idx="433">
                <c:v>2</c:v>
              </c:pt>
              <c:pt idx="434">
                <c:v>3</c:v>
              </c:pt>
              <c:pt idx="435">
                <c:v>4</c:v>
              </c:pt>
              <c:pt idx="436">
                <c:v>5</c:v>
              </c:pt>
              <c:pt idx="437">
                <c:v>6</c:v>
              </c:pt>
              <c:pt idx="438">
                <c:v>7</c:v>
              </c:pt>
              <c:pt idx="439">
                <c:v>8</c:v>
              </c:pt>
              <c:pt idx="440">
                <c:v>9</c:v>
              </c:pt>
              <c:pt idx="441">
                <c:v>10</c:v>
              </c:pt>
              <c:pt idx="442">
                <c:v>11</c:v>
              </c:pt>
              <c:pt idx="443">
                <c:v>12</c:v>
              </c:pt>
              <c:pt idx="444">
                <c:v>13</c:v>
              </c:pt>
              <c:pt idx="445">
                <c:v>14</c:v>
              </c:pt>
              <c:pt idx="446">
                <c:v>15</c:v>
              </c:pt>
              <c:pt idx="447">
                <c:v>16</c:v>
              </c:pt>
              <c:pt idx="448">
                <c:v>17</c:v>
              </c:pt>
              <c:pt idx="449">
                <c:v>18</c:v>
              </c:pt>
              <c:pt idx="450">
                <c:v>19</c:v>
              </c:pt>
              <c:pt idx="451">
                <c:v>20</c:v>
              </c:pt>
              <c:pt idx="452">
                <c:v>21</c:v>
              </c:pt>
              <c:pt idx="453">
                <c:v>22</c:v>
              </c:pt>
              <c:pt idx="454">
                <c:v>23</c:v>
              </c:pt>
              <c:pt idx="455">
                <c:v>24</c:v>
              </c:pt>
              <c:pt idx="456">
                <c:v>25</c:v>
              </c:pt>
              <c:pt idx="457">
                <c:v>26</c:v>
              </c:pt>
              <c:pt idx="458">
                <c:v>27</c:v>
              </c:pt>
              <c:pt idx="459">
                <c:v>28</c:v>
              </c:pt>
              <c:pt idx="460">
                <c:v>29</c:v>
              </c:pt>
              <c:pt idx="461">
                <c:v>30</c:v>
              </c:pt>
              <c:pt idx="462">
                <c:v>31</c:v>
              </c:pt>
              <c:pt idx="463">
                <c:v>32</c:v>
              </c:pt>
              <c:pt idx="464">
                <c:v>33</c:v>
              </c:pt>
              <c:pt idx="465">
                <c:v>34</c:v>
              </c:pt>
              <c:pt idx="466">
                <c:v>35</c:v>
              </c:pt>
              <c:pt idx="467">
                <c:v>36</c:v>
              </c:pt>
              <c:pt idx="468">
                <c:v>37</c:v>
              </c:pt>
              <c:pt idx="469">
                <c:v>38</c:v>
              </c:pt>
              <c:pt idx="470">
                <c:v>39</c:v>
              </c:pt>
              <c:pt idx="471">
                <c:v>40</c:v>
              </c:pt>
              <c:pt idx="472">
                <c:v>41</c:v>
              </c:pt>
              <c:pt idx="473">
                <c:v>42</c:v>
              </c:pt>
              <c:pt idx="474">
                <c:v>43</c:v>
              </c:pt>
              <c:pt idx="475">
                <c:v>44</c:v>
              </c:pt>
              <c:pt idx="476">
                <c:v>45</c:v>
              </c:pt>
              <c:pt idx="477">
                <c:v>46</c:v>
              </c:pt>
              <c:pt idx="478">
                <c:v>47</c:v>
              </c:pt>
              <c:pt idx="479">
                <c:v>48</c:v>
              </c:pt>
            </c:numLit>
          </c:cat>
          <c:val>
            <c:numRef>
              <c:f>{}</c:f>
            </c:numRef>
          </c:val>
        </c:ser>
        <c:ser>
          <c:idx val="10"/>
          <c:order val="14"/>
          <c:tx>
            <c:v>INTIRL</c:v>
          </c:tx>
          <c:spPr>
            <a:ln w="25400">
              <a:noFill/>
            </a:ln>
          </c:spPr>
          <c:cat>
            <c:numLit>
              <c:formatCode>General</c:formatCode>
              <c:ptCount val="480"/>
              <c:pt idx="0">
                <c:v>1</c:v>
              </c:pt>
              <c:pt idx="1">
                <c:v>2</c:v>
              </c:pt>
              <c:pt idx="2">
                <c:v>3</c:v>
              </c:pt>
              <c:pt idx="3">
                <c:v>4</c:v>
              </c:pt>
              <c:pt idx="4">
                <c:v>5</c:v>
              </c:pt>
              <c:pt idx="5">
                <c:v>6</c:v>
              </c:pt>
              <c:pt idx="6">
                <c:v>7</c:v>
              </c:pt>
              <c:pt idx="7">
                <c:v>8</c:v>
              </c:pt>
              <c:pt idx="8">
                <c:v>9</c:v>
              </c:pt>
              <c:pt idx="9">
                <c:v>10</c:v>
              </c:pt>
              <c:pt idx="10">
                <c:v>11</c:v>
              </c:pt>
              <c:pt idx="11">
                <c:v>12</c:v>
              </c:pt>
              <c:pt idx="12">
                <c:v>13</c:v>
              </c:pt>
              <c:pt idx="13">
                <c:v>14</c:v>
              </c:pt>
              <c:pt idx="14">
                <c:v>15</c:v>
              </c:pt>
              <c:pt idx="15">
                <c:v>16</c:v>
              </c:pt>
              <c:pt idx="16">
                <c:v>17</c:v>
              </c:pt>
              <c:pt idx="17">
                <c:v>18</c:v>
              </c:pt>
              <c:pt idx="18">
                <c:v>19</c:v>
              </c:pt>
              <c:pt idx="19">
                <c:v>20</c:v>
              </c:pt>
              <c:pt idx="20">
                <c:v>21</c:v>
              </c:pt>
              <c:pt idx="21">
                <c:v>22</c:v>
              </c:pt>
              <c:pt idx="22">
                <c:v>23</c:v>
              </c:pt>
              <c:pt idx="23">
                <c:v>24</c:v>
              </c:pt>
              <c:pt idx="24">
                <c:v>25</c:v>
              </c:pt>
              <c:pt idx="25">
                <c:v>26</c:v>
              </c:pt>
              <c:pt idx="26">
                <c:v>27</c:v>
              </c:pt>
              <c:pt idx="27">
                <c:v>28</c:v>
              </c:pt>
              <c:pt idx="28">
                <c:v>29</c:v>
              </c:pt>
              <c:pt idx="29">
                <c:v>30</c:v>
              </c:pt>
              <c:pt idx="30">
                <c:v>31</c:v>
              </c:pt>
              <c:pt idx="31">
                <c:v>32</c:v>
              </c:pt>
              <c:pt idx="32">
                <c:v>33</c:v>
              </c:pt>
              <c:pt idx="33">
                <c:v>34</c:v>
              </c:pt>
              <c:pt idx="34">
                <c:v>35</c:v>
              </c:pt>
              <c:pt idx="35">
                <c:v>36</c:v>
              </c:pt>
              <c:pt idx="36">
                <c:v>37</c:v>
              </c:pt>
              <c:pt idx="37">
                <c:v>38</c:v>
              </c:pt>
              <c:pt idx="38">
                <c:v>39</c:v>
              </c:pt>
              <c:pt idx="39">
                <c:v>40</c:v>
              </c:pt>
              <c:pt idx="40">
                <c:v>41</c:v>
              </c:pt>
              <c:pt idx="41">
                <c:v>42</c:v>
              </c:pt>
              <c:pt idx="42">
                <c:v>43</c:v>
              </c:pt>
              <c:pt idx="43">
                <c:v>44</c:v>
              </c:pt>
              <c:pt idx="44">
                <c:v>45</c:v>
              </c:pt>
              <c:pt idx="45">
                <c:v>46</c:v>
              </c:pt>
              <c:pt idx="46">
                <c:v>47</c:v>
              </c:pt>
              <c:pt idx="47">
                <c:v>48</c:v>
              </c:pt>
              <c:pt idx="48">
                <c:v>1</c:v>
              </c:pt>
              <c:pt idx="49">
                <c:v>2</c:v>
              </c:pt>
              <c:pt idx="50">
                <c:v>3</c:v>
              </c:pt>
              <c:pt idx="51">
                <c:v>4</c:v>
              </c:pt>
              <c:pt idx="52">
                <c:v>5</c:v>
              </c:pt>
              <c:pt idx="53">
                <c:v>6</c:v>
              </c:pt>
              <c:pt idx="54">
                <c:v>7</c:v>
              </c:pt>
              <c:pt idx="55">
                <c:v>8</c:v>
              </c:pt>
              <c:pt idx="56">
                <c:v>9</c:v>
              </c:pt>
              <c:pt idx="57">
                <c:v>10</c:v>
              </c:pt>
              <c:pt idx="58">
                <c:v>11</c:v>
              </c:pt>
              <c:pt idx="59">
                <c:v>12</c:v>
              </c:pt>
              <c:pt idx="60">
                <c:v>13</c:v>
              </c:pt>
              <c:pt idx="61">
                <c:v>14</c:v>
              </c:pt>
              <c:pt idx="62">
                <c:v>15</c:v>
              </c:pt>
              <c:pt idx="63">
                <c:v>16</c:v>
              </c:pt>
              <c:pt idx="64">
                <c:v>17</c:v>
              </c:pt>
              <c:pt idx="65">
                <c:v>18</c:v>
              </c:pt>
              <c:pt idx="66">
                <c:v>19</c:v>
              </c:pt>
              <c:pt idx="67">
                <c:v>20</c:v>
              </c:pt>
              <c:pt idx="68">
                <c:v>21</c:v>
              </c:pt>
              <c:pt idx="69">
                <c:v>22</c:v>
              </c:pt>
              <c:pt idx="70">
                <c:v>23</c:v>
              </c:pt>
              <c:pt idx="71">
                <c:v>24</c:v>
              </c:pt>
              <c:pt idx="72">
                <c:v>25</c:v>
              </c:pt>
              <c:pt idx="73">
                <c:v>26</c:v>
              </c:pt>
              <c:pt idx="74">
                <c:v>27</c:v>
              </c:pt>
              <c:pt idx="75">
                <c:v>28</c:v>
              </c:pt>
              <c:pt idx="76">
                <c:v>29</c:v>
              </c:pt>
              <c:pt idx="77">
                <c:v>30</c:v>
              </c:pt>
              <c:pt idx="78">
                <c:v>31</c:v>
              </c:pt>
              <c:pt idx="79">
                <c:v>32</c:v>
              </c:pt>
              <c:pt idx="80">
                <c:v>33</c:v>
              </c:pt>
              <c:pt idx="81">
                <c:v>34</c:v>
              </c:pt>
              <c:pt idx="82">
                <c:v>35</c:v>
              </c:pt>
              <c:pt idx="83">
                <c:v>36</c:v>
              </c:pt>
              <c:pt idx="84">
                <c:v>37</c:v>
              </c:pt>
              <c:pt idx="85">
                <c:v>38</c:v>
              </c:pt>
              <c:pt idx="86">
                <c:v>39</c:v>
              </c:pt>
              <c:pt idx="87">
                <c:v>40</c:v>
              </c:pt>
              <c:pt idx="88">
                <c:v>41</c:v>
              </c:pt>
              <c:pt idx="89">
                <c:v>42</c:v>
              </c:pt>
              <c:pt idx="90">
                <c:v>43</c:v>
              </c:pt>
              <c:pt idx="91">
                <c:v>44</c:v>
              </c:pt>
              <c:pt idx="92">
                <c:v>45</c:v>
              </c:pt>
              <c:pt idx="93">
                <c:v>46</c:v>
              </c:pt>
              <c:pt idx="94">
                <c:v>47</c:v>
              </c:pt>
              <c:pt idx="95">
                <c:v>48</c:v>
              </c:pt>
              <c:pt idx="96">
                <c:v>1</c:v>
              </c:pt>
              <c:pt idx="97">
                <c:v>2</c:v>
              </c:pt>
              <c:pt idx="98">
                <c:v>3</c:v>
              </c:pt>
              <c:pt idx="99">
                <c:v>4</c:v>
              </c:pt>
              <c:pt idx="100">
                <c:v>5</c:v>
              </c:pt>
              <c:pt idx="101">
                <c:v>6</c:v>
              </c:pt>
              <c:pt idx="102">
                <c:v>7</c:v>
              </c:pt>
              <c:pt idx="103">
                <c:v>8</c:v>
              </c:pt>
              <c:pt idx="104">
                <c:v>9</c:v>
              </c:pt>
              <c:pt idx="105">
                <c:v>10</c:v>
              </c:pt>
              <c:pt idx="106">
                <c:v>11</c:v>
              </c:pt>
              <c:pt idx="107">
                <c:v>12</c:v>
              </c:pt>
              <c:pt idx="108">
                <c:v>13</c:v>
              </c:pt>
              <c:pt idx="109">
                <c:v>14</c:v>
              </c:pt>
              <c:pt idx="110">
                <c:v>15</c:v>
              </c:pt>
              <c:pt idx="111">
                <c:v>16</c:v>
              </c:pt>
              <c:pt idx="112">
                <c:v>17</c:v>
              </c:pt>
              <c:pt idx="113">
                <c:v>18</c:v>
              </c:pt>
              <c:pt idx="114">
                <c:v>19</c:v>
              </c:pt>
              <c:pt idx="115">
                <c:v>20</c:v>
              </c:pt>
              <c:pt idx="116">
                <c:v>21</c:v>
              </c:pt>
              <c:pt idx="117">
                <c:v>22</c:v>
              </c:pt>
              <c:pt idx="118">
                <c:v>23</c:v>
              </c:pt>
              <c:pt idx="119">
                <c:v>24</c:v>
              </c:pt>
              <c:pt idx="120">
                <c:v>25</c:v>
              </c:pt>
              <c:pt idx="121">
                <c:v>26</c:v>
              </c:pt>
              <c:pt idx="122">
                <c:v>27</c:v>
              </c:pt>
              <c:pt idx="123">
                <c:v>28</c:v>
              </c:pt>
              <c:pt idx="124">
                <c:v>29</c:v>
              </c:pt>
              <c:pt idx="125">
                <c:v>30</c:v>
              </c:pt>
              <c:pt idx="126">
                <c:v>31</c:v>
              </c:pt>
              <c:pt idx="127">
                <c:v>32</c:v>
              </c:pt>
              <c:pt idx="128">
                <c:v>33</c:v>
              </c:pt>
              <c:pt idx="129">
                <c:v>34</c:v>
              </c:pt>
              <c:pt idx="130">
                <c:v>35</c:v>
              </c:pt>
              <c:pt idx="131">
                <c:v>36</c:v>
              </c:pt>
              <c:pt idx="132">
                <c:v>37</c:v>
              </c:pt>
              <c:pt idx="133">
                <c:v>38</c:v>
              </c:pt>
              <c:pt idx="134">
                <c:v>39</c:v>
              </c:pt>
              <c:pt idx="135">
                <c:v>40</c:v>
              </c:pt>
              <c:pt idx="136">
                <c:v>41</c:v>
              </c:pt>
              <c:pt idx="137">
                <c:v>42</c:v>
              </c:pt>
              <c:pt idx="138">
                <c:v>43</c:v>
              </c:pt>
              <c:pt idx="139">
                <c:v>44</c:v>
              </c:pt>
              <c:pt idx="140">
                <c:v>45</c:v>
              </c:pt>
              <c:pt idx="141">
                <c:v>46</c:v>
              </c:pt>
              <c:pt idx="142">
                <c:v>47</c:v>
              </c:pt>
              <c:pt idx="143">
                <c:v>48</c:v>
              </c:pt>
              <c:pt idx="144">
                <c:v>1</c:v>
              </c:pt>
              <c:pt idx="145">
                <c:v>2</c:v>
              </c:pt>
              <c:pt idx="146">
                <c:v>3</c:v>
              </c:pt>
              <c:pt idx="147">
                <c:v>4</c:v>
              </c:pt>
              <c:pt idx="148">
                <c:v>5</c:v>
              </c:pt>
              <c:pt idx="149">
                <c:v>6</c:v>
              </c:pt>
              <c:pt idx="150">
                <c:v>7</c:v>
              </c:pt>
              <c:pt idx="151">
                <c:v>8</c:v>
              </c:pt>
              <c:pt idx="152">
                <c:v>9</c:v>
              </c:pt>
              <c:pt idx="153">
                <c:v>10</c:v>
              </c:pt>
              <c:pt idx="154">
                <c:v>11</c:v>
              </c:pt>
              <c:pt idx="155">
                <c:v>12</c:v>
              </c:pt>
              <c:pt idx="156">
                <c:v>13</c:v>
              </c:pt>
              <c:pt idx="157">
                <c:v>14</c:v>
              </c:pt>
              <c:pt idx="158">
                <c:v>15</c:v>
              </c:pt>
              <c:pt idx="159">
                <c:v>16</c:v>
              </c:pt>
              <c:pt idx="160">
                <c:v>17</c:v>
              </c:pt>
              <c:pt idx="161">
                <c:v>18</c:v>
              </c:pt>
              <c:pt idx="162">
                <c:v>19</c:v>
              </c:pt>
              <c:pt idx="163">
                <c:v>20</c:v>
              </c:pt>
              <c:pt idx="164">
                <c:v>21</c:v>
              </c:pt>
              <c:pt idx="165">
                <c:v>22</c:v>
              </c:pt>
              <c:pt idx="166">
                <c:v>23</c:v>
              </c:pt>
              <c:pt idx="167">
                <c:v>24</c:v>
              </c:pt>
              <c:pt idx="168">
                <c:v>25</c:v>
              </c:pt>
              <c:pt idx="169">
                <c:v>26</c:v>
              </c:pt>
              <c:pt idx="170">
                <c:v>27</c:v>
              </c:pt>
              <c:pt idx="171">
                <c:v>28</c:v>
              </c:pt>
              <c:pt idx="172">
                <c:v>29</c:v>
              </c:pt>
              <c:pt idx="173">
                <c:v>30</c:v>
              </c:pt>
              <c:pt idx="174">
                <c:v>31</c:v>
              </c:pt>
              <c:pt idx="175">
                <c:v>32</c:v>
              </c:pt>
              <c:pt idx="176">
                <c:v>33</c:v>
              </c:pt>
              <c:pt idx="177">
                <c:v>34</c:v>
              </c:pt>
              <c:pt idx="178">
                <c:v>35</c:v>
              </c:pt>
              <c:pt idx="179">
                <c:v>36</c:v>
              </c:pt>
              <c:pt idx="180">
                <c:v>37</c:v>
              </c:pt>
              <c:pt idx="181">
                <c:v>38</c:v>
              </c:pt>
              <c:pt idx="182">
                <c:v>39</c:v>
              </c:pt>
              <c:pt idx="183">
                <c:v>40</c:v>
              </c:pt>
              <c:pt idx="184">
                <c:v>41</c:v>
              </c:pt>
              <c:pt idx="185">
                <c:v>42</c:v>
              </c:pt>
              <c:pt idx="186">
                <c:v>43</c:v>
              </c:pt>
              <c:pt idx="187">
                <c:v>44</c:v>
              </c:pt>
              <c:pt idx="188">
                <c:v>45</c:v>
              </c:pt>
              <c:pt idx="189">
                <c:v>46</c:v>
              </c:pt>
              <c:pt idx="190">
                <c:v>47</c:v>
              </c:pt>
              <c:pt idx="191">
                <c:v>48</c:v>
              </c:pt>
              <c:pt idx="192">
                <c:v>1</c:v>
              </c:pt>
              <c:pt idx="193">
                <c:v>2</c:v>
              </c:pt>
              <c:pt idx="194">
                <c:v>3</c:v>
              </c:pt>
              <c:pt idx="195">
                <c:v>4</c:v>
              </c:pt>
              <c:pt idx="196">
                <c:v>5</c:v>
              </c:pt>
              <c:pt idx="197">
                <c:v>6</c:v>
              </c:pt>
              <c:pt idx="198">
                <c:v>7</c:v>
              </c:pt>
              <c:pt idx="199">
                <c:v>8</c:v>
              </c:pt>
              <c:pt idx="200">
                <c:v>9</c:v>
              </c:pt>
              <c:pt idx="201">
                <c:v>10</c:v>
              </c:pt>
              <c:pt idx="202">
                <c:v>11</c:v>
              </c:pt>
              <c:pt idx="203">
                <c:v>12</c:v>
              </c:pt>
              <c:pt idx="204">
                <c:v>13</c:v>
              </c:pt>
              <c:pt idx="205">
                <c:v>14</c:v>
              </c:pt>
              <c:pt idx="206">
                <c:v>15</c:v>
              </c:pt>
              <c:pt idx="207">
                <c:v>16</c:v>
              </c:pt>
              <c:pt idx="208">
                <c:v>17</c:v>
              </c:pt>
              <c:pt idx="209">
                <c:v>18</c:v>
              </c:pt>
              <c:pt idx="210">
                <c:v>19</c:v>
              </c:pt>
              <c:pt idx="211">
                <c:v>20</c:v>
              </c:pt>
              <c:pt idx="212">
                <c:v>21</c:v>
              </c:pt>
              <c:pt idx="213">
                <c:v>22</c:v>
              </c:pt>
              <c:pt idx="214">
                <c:v>23</c:v>
              </c:pt>
              <c:pt idx="215">
                <c:v>24</c:v>
              </c:pt>
              <c:pt idx="216">
                <c:v>25</c:v>
              </c:pt>
              <c:pt idx="217">
                <c:v>26</c:v>
              </c:pt>
              <c:pt idx="218">
                <c:v>27</c:v>
              </c:pt>
              <c:pt idx="219">
                <c:v>28</c:v>
              </c:pt>
              <c:pt idx="220">
                <c:v>29</c:v>
              </c:pt>
              <c:pt idx="221">
                <c:v>30</c:v>
              </c:pt>
              <c:pt idx="222">
                <c:v>31</c:v>
              </c:pt>
              <c:pt idx="223">
                <c:v>32</c:v>
              </c:pt>
              <c:pt idx="224">
                <c:v>33</c:v>
              </c:pt>
              <c:pt idx="225">
                <c:v>34</c:v>
              </c:pt>
              <c:pt idx="226">
                <c:v>35</c:v>
              </c:pt>
              <c:pt idx="227">
                <c:v>36</c:v>
              </c:pt>
              <c:pt idx="228">
                <c:v>37</c:v>
              </c:pt>
              <c:pt idx="229">
                <c:v>38</c:v>
              </c:pt>
              <c:pt idx="230">
                <c:v>39</c:v>
              </c:pt>
              <c:pt idx="231">
                <c:v>40</c:v>
              </c:pt>
              <c:pt idx="232">
                <c:v>41</c:v>
              </c:pt>
              <c:pt idx="233">
                <c:v>42</c:v>
              </c:pt>
              <c:pt idx="234">
                <c:v>43</c:v>
              </c:pt>
              <c:pt idx="235">
                <c:v>44</c:v>
              </c:pt>
              <c:pt idx="236">
                <c:v>45</c:v>
              </c:pt>
              <c:pt idx="237">
                <c:v>46</c:v>
              </c:pt>
              <c:pt idx="238">
                <c:v>47</c:v>
              </c:pt>
              <c:pt idx="239">
                <c:v>48</c:v>
              </c:pt>
              <c:pt idx="240">
                <c:v>1</c:v>
              </c:pt>
              <c:pt idx="241">
                <c:v>2</c:v>
              </c:pt>
              <c:pt idx="242">
                <c:v>3</c:v>
              </c:pt>
              <c:pt idx="243">
                <c:v>4</c:v>
              </c:pt>
              <c:pt idx="244">
                <c:v>5</c:v>
              </c:pt>
              <c:pt idx="245">
                <c:v>6</c:v>
              </c:pt>
              <c:pt idx="246">
                <c:v>7</c:v>
              </c:pt>
              <c:pt idx="247">
                <c:v>8</c:v>
              </c:pt>
              <c:pt idx="248">
                <c:v>9</c:v>
              </c:pt>
              <c:pt idx="249">
                <c:v>10</c:v>
              </c:pt>
              <c:pt idx="250">
                <c:v>11</c:v>
              </c:pt>
              <c:pt idx="251">
                <c:v>12</c:v>
              </c:pt>
              <c:pt idx="252">
                <c:v>13</c:v>
              </c:pt>
              <c:pt idx="253">
                <c:v>14</c:v>
              </c:pt>
              <c:pt idx="254">
                <c:v>15</c:v>
              </c:pt>
              <c:pt idx="255">
                <c:v>16</c:v>
              </c:pt>
              <c:pt idx="256">
                <c:v>17</c:v>
              </c:pt>
              <c:pt idx="257">
                <c:v>18</c:v>
              </c:pt>
              <c:pt idx="258">
                <c:v>19</c:v>
              </c:pt>
              <c:pt idx="259">
                <c:v>20</c:v>
              </c:pt>
              <c:pt idx="260">
                <c:v>21</c:v>
              </c:pt>
              <c:pt idx="261">
                <c:v>22</c:v>
              </c:pt>
              <c:pt idx="262">
                <c:v>23</c:v>
              </c:pt>
              <c:pt idx="263">
                <c:v>24</c:v>
              </c:pt>
              <c:pt idx="264">
                <c:v>25</c:v>
              </c:pt>
              <c:pt idx="265">
                <c:v>26</c:v>
              </c:pt>
              <c:pt idx="266">
                <c:v>27</c:v>
              </c:pt>
              <c:pt idx="267">
                <c:v>28</c:v>
              </c:pt>
              <c:pt idx="268">
                <c:v>29</c:v>
              </c:pt>
              <c:pt idx="269">
                <c:v>30</c:v>
              </c:pt>
              <c:pt idx="272">
                <c:v>33</c:v>
              </c:pt>
              <c:pt idx="273">
                <c:v>34</c:v>
              </c:pt>
              <c:pt idx="274">
                <c:v>35</c:v>
              </c:pt>
              <c:pt idx="275">
                <c:v>36</c:v>
              </c:pt>
              <c:pt idx="276">
                <c:v>37</c:v>
              </c:pt>
              <c:pt idx="277">
                <c:v>38</c:v>
              </c:pt>
              <c:pt idx="278">
                <c:v>39</c:v>
              </c:pt>
              <c:pt idx="279">
                <c:v>40</c:v>
              </c:pt>
              <c:pt idx="280">
                <c:v>41</c:v>
              </c:pt>
              <c:pt idx="281">
                <c:v>42</c:v>
              </c:pt>
              <c:pt idx="282">
                <c:v>43</c:v>
              </c:pt>
              <c:pt idx="283">
                <c:v>44</c:v>
              </c:pt>
              <c:pt idx="284">
                <c:v>45</c:v>
              </c:pt>
              <c:pt idx="285">
                <c:v>46</c:v>
              </c:pt>
              <c:pt idx="286">
                <c:v>47</c:v>
              </c:pt>
              <c:pt idx="287">
                <c:v>48</c:v>
              </c:pt>
              <c:pt idx="288">
                <c:v>1</c:v>
              </c:pt>
              <c:pt idx="289">
                <c:v>2</c:v>
              </c:pt>
              <c:pt idx="290">
                <c:v>3</c:v>
              </c:pt>
              <c:pt idx="291">
                <c:v>4</c:v>
              </c:pt>
              <c:pt idx="292">
                <c:v>5</c:v>
              </c:pt>
              <c:pt idx="293">
                <c:v>6</c:v>
              </c:pt>
              <c:pt idx="294">
                <c:v>7</c:v>
              </c:pt>
              <c:pt idx="295">
                <c:v>8</c:v>
              </c:pt>
              <c:pt idx="296">
                <c:v>9</c:v>
              </c:pt>
              <c:pt idx="297">
                <c:v>10</c:v>
              </c:pt>
              <c:pt idx="298">
                <c:v>11</c:v>
              </c:pt>
              <c:pt idx="299">
                <c:v>12</c:v>
              </c:pt>
              <c:pt idx="300">
                <c:v>13</c:v>
              </c:pt>
              <c:pt idx="301">
                <c:v>14</c:v>
              </c:pt>
              <c:pt idx="302">
                <c:v>15</c:v>
              </c:pt>
              <c:pt idx="303">
                <c:v>16</c:v>
              </c:pt>
              <c:pt idx="304">
                <c:v>17</c:v>
              </c:pt>
              <c:pt idx="305">
                <c:v>18</c:v>
              </c:pt>
              <c:pt idx="306">
                <c:v>19</c:v>
              </c:pt>
              <c:pt idx="307">
                <c:v>20</c:v>
              </c:pt>
              <c:pt idx="308">
                <c:v>21</c:v>
              </c:pt>
              <c:pt idx="309">
                <c:v>22</c:v>
              </c:pt>
              <c:pt idx="310">
                <c:v>23</c:v>
              </c:pt>
              <c:pt idx="311">
                <c:v>24</c:v>
              </c:pt>
              <c:pt idx="312">
                <c:v>25</c:v>
              </c:pt>
              <c:pt idx="313">
                <c:v>26</c:v>
              </c:pt>
              <c:pt idx="314">
                <c:v>27</c:v>
              </c:pt>
              <c:pt idx="315">
                <c:v>28</c:v>
              </c:pt>
              <c:pt idx="316">
                <c:v>29</c:v>
              </c:pt>
              <c:pt idx="317">
                <c:v>30</c:v>
              </c:pt>
              <c:pt idx="318">
                <c:v>31</c:v>
              </c:pt>
              <c:pt idx="319">
                <c:v>32</c:v>
              </c:pt>
              <c:pt idx="320">
                <c:v>33</c:v>
              </c:pt>
              <c:pt idx="321">
                <c:v>34</c:v>
              </c:pt>
              <c:pt idx="322">
                <c:v>35</c:v>
              </c:pt>
              <c:pt idx="323">
                <c:v>36</c:v>
              </c:pt>
              <c:pt idx="324">
                <c:v>37</c:v>
              </c:pt>
              <c:pt idx="325">
                <c:v>38</c:v>
              </c:pt>
              <c:pt idx="326">
                <c:v>39</c:v>
              </c:pt>
              <c:pt idx="327">
                <c:v>40</c:v>
              </c:pt>
              <c:pt idx="328">
                <c:v>41</c:v>
              </c:pt>
              <c:pt idx="329">
                <c:v>42</c:v>
              </c:pt>
              <c:pt idx="330">
                <c:v>43</c:v>
              </c:pt>
              <c:pt idx="331">
                <c:v>44</c:v>
              </c:pt>
              <c:pt idx="332">
                <c:v>45</c:v>
              </c:pt>
              <c:pt idx="333">
                <c:v>46</c:v>
              </c:pt>
              <c:pt idx="334">
                <c:v>47</c:v>
              </c:pt>
              <c:pt idx="335">
                <c:v>48</c:v>
              </c:pt>
              <c:pt idx="336">
                <c:v>1</c:v>
              </c:pt>
              <c:pt idx="337">
                <c:v>2</c:v>
              </c:pt>
              <c:pt idx="338">
                <c:v>3</c:v>
              </c:pt>
              <c:pt idx="339">
                <c:v>4</c:v>
              </c:pt>
              <c:pt idx="340">
                <c:v>5</c:v>
              </c:pt>
              <c:pt idx="341">
                <c:v>6</c:v>
              </c:pt>
              <c:pt idx="342">
                <c:v>7</c:v>
              </c:pt>
              <c:pt idx="343">
                <c:v>8</c:v>
              </c:pt>
              <c:pt idx="344">
                <c:v>9</c:v>
              </c:pt>
              <c:pt idx="345">
                <c:v>10</c:v>
              </c:pt>
              <c:pt idx="346">
                <c:v>11</c:v>
              </c:pt>
              <c:pt idx="347">
                <c:v>12</c:v>
              </c:pt>
              <c:pt idx="348">
                <c:v>13</c:v>
              </c:pt>
              <c:pt idx="349">
                <c:v>14</c:v>
              </c:pt>
              <c:pt idx="350">
                <c:v>15</c:v>
              </c:pt>
              <c:pt idx="351">
                <c:v>16</c:v>
              </c:pt>
              <c:pt idx="352">
                <c:v>17</c:v>
              </c:pt>
              <c:pt idx="353">
                <c:v>18</c:v>
              </c:pt>
              <c:pt idx="354">
                <c:v>19</c:v>
              </c:pt>
              <c:pt idx="355">
                <c:v>20</c:v>
              </c:pt>
              <c:pt idx="356">
                <c:v>21</c:v>
              </c:pt>
              <c:pt idx="357">
                <c:v>22</c:v>
              </c:pt>
              <c:pt idx="358">
                <c:v>23</c:v>
              </c:pt>
              <c:pt idx="359">
                <c:v>24</c:v>
              </c:pt>
              <c:pt idx="360">
                <c:v>25</c:v>
              </c:pt>
              <c:pt idx="361">
                <c:v>26</c:v>
              </c:pt>
              <c:pt idx="362">
                <c:v>27</c:v>
              </c:pt>
              <c:pt idx="363">
                <c:v>28</c:v>
              </c:pt>
              <c:pt idx="364">
                <c:v>29</c:v>
              </c:pt>
              <c:pt idx="365">
                <c:v>30</c:v>
              </c:pt>
              <c:pt idx="366">
                <c:v>31</c:v>
              </c:pt>
              <c:pt idx="367">
                <c:v>32</c:v>
              </c:pt>
              <c:pt idx="368">
                <c:v>33</c:v>
              </c:pt>
              <c:pt idx="369">
                <c:v>34</c:v>
              </c:pt>
              <c:pt idx="370">
                <c:v>35</c:v>
              </c:pt>
              <c:pt idx="371">
                <c:v>36</c:v>
              </c:pt>
              <c:pt idx="372">
                <c:v>37</c:v>
              </c:pt>
              <c:pt idx="373">
                <c:v>38</c:v>
              </c:pt>
              <c:pt idx="374">
                <c:v>39</c:v>
              </c:pt>
              <c:pt idx="375">
                <c:v>40</c:v>
              </c:pt>
              <c:pt idx="376">
                <c:v>41</c:v>
              </c:pt>
              <c:pt idx="377">
                <c:v>42</c:v>
              </c:pt>
              <c:pt idx="378">
                <c:v>43</c:v>
              </c:pt>
              <c:pt idx="379">
                <c:v>44</c:v>
              </c:pt>
              <c:pt idx="380">
                <c:v>45</c:v>
              </c:pt>
              <c:pt idx="381">
                <c:v>46</c:v>
              </c:pt>
              <c:pt idx="382">
                <c:v>47</c:v>
              </c:pt>
              <c:pt idx="383">
                <c:v>48</c:v>
              </c:pt>
              <c:pt idx="384">
                <c:v>1</c:v>
              </c:pt>
              <c:pt idx="385">
                <c:v>2</c:v>
              </c:pt>
              <c:pt idx="386">
                <c:v>3</c:v>
              </c:pt>
              <c:pt idx="387">
                <c:v>4</c:v>
              </c:pt>
              <c:pt idx="388">
                <c:v>5</c:v>
              </c:pt>
              <c:pt idx="389">
                <c:v>6</c:v>
              </c:pt>
              <c:pt idx="390">
                <c:v>7</c:v>
              </c:pt>
              <c:pt idx="391">
                <c:v>8</c:v>
              </c:pt>
              <c:pt idx="392">
                <c:v>9</c:v>
              </c:pt>
              <c:pt idx="393">
                <c:v>10</c:v>
              </c:pt>
              <c:pt idx="394">
                <c:v>11</c:v>
              </c:pt>
              <c:pt idx="395">
                <c:v>12</c:v>
              </c:pt>
              <c:pt idx="396">
                <c:v>13</c:v>
              </c:pt>
              <c:pt idx="397">
                <c:v>14</c:v>
              </c:pt>
              <c:pt idx="398">
                <c:v>15</c:v>
              </c:pt>
              <c:pt idx="399">
                <c:v>16</c:v>
              </c:pt>
              <c:pt idx="400">
                <c:v>17</c:v>
              </c:pt>
              <c:pt idx="401">
                <c:v>18</c:v>
              </c:pt>
              <c:pt idx="402">
                <c:v>19</c:v>
              </c:pt>
              <c:pt idx="403">
                <c:v>20</c:v>
              </c:pt>
              <c:pt idx="404">
                <c:v>21</c:v>
              </c:pt>
              <c:pt idx="405">
                <c:v>22</c:v>
              </c:pt>
              <c:pt idx="406">
                <c:v>23</c:v>
              </c:pt>
              <c:pt idx="407">
                <c:v>24</c:v>
              </c:pt>
              <c:pt idx="408">
                <c:v>25</c:v>
              </c:pt>
              <c:pt idx="409">
                <c:v>26</c:v>
              </c:pt>
              <c:pt idx="410">
                <c:v>27</c:v>
              </c:pt>
              <c:pt idx="411">
                <c:v>28</c:v>
              </c:pt>
              <c:pt idx="412">
                <c:v>29</c:v>
              </c:pt>
              <c:pt idx="413">
                <c:v>30</c:v>
              </c:pt>
              <c:pt idx="414">
                <c:v>31</c:v>
              </c:pt>
              <c:pt idx="415">
                <c:v>32</c:v>
              </c:pt>
              <c:pt idx="416">
                <c:v>33</c:v>
              </c:pt>
              <c:pt idx="417">
                <c:v>34</c:v>
              </c:pt>
              <c:pt idx="418">
                <c:v>35</c:v>
              </c:pt>
              <c:pt idx="419">
                <c:v>36</c:v>
              </c:pt>
              <c:pt idx="420">
                <c:v>37</c:v>
              </c:pt>
              <c:pt idx="421">
                <c:v>38</c:v>
              </c:pt>
              <c:pt idx="422">
                <c:v>39</c:v>
              </c:pt>
              <c:pt idx="423">
                <c:v>40</c:v>
              </c:pt>
              <c:pt idx="424">
                <c:v>41</c:v>
              </c:pt>
              <c:pt idx="425">
                <c:v>42</c:v>
              </c:pt>
              <c:pt idx="426">
                <c:v>43</c:v>
              </c:pt>
              <c:pt idx="427">
                <c:v>44</c:v>
              </c:pt>
              <c:pt idx="428">
                <c:v>45</c:v>
              </c:pt>
              <c:pt idx="429">
                <c:v>46</c:v>
              </c:pt>
              <c:pt idx="430">
                <c:v>47</c:v>
              </c:pt>
              <c:pt idx="431">
                <c:v>48</c:v>
              </c:pt>
              <c:pt idx="432">
                <c:v>1</c:v>
              </c:pt>
              <c:pt idx="433">
                <c:v>2</c:v>
              </c:pt>
              <c:pt idx="434">
                <c:v>3</c:v>
              </c:pt>
              <c:pt idx="435">
                <c:v>4</c:v>
              </c:pt>
              <c:pt idx="436">
                <c:v>5</c:v>
              </c:pt>
              <c:pt idx="437">
                <c:v>6</c:v>
              </c:pt>
              <c:pt idx="438">
                <c:v>7</c:v>
              </c:pt>
              <c:pt idx="439">
                <c:v>8</c:v>
              </c:pt>
              <c:pt idx="440">
                <c:v>9</c:v>
              </c:pt>
              <c:pt idx="441">
                <c:v>10</c:v>
              </c:pt>
              <c:pt idx="442">
                <c:v>11</c:v>
              </c:pt>
              <c:pt idx="443">
                <c:v>12</c:v>
              </c:pt>
              <c:pt idx="444">
                <c:v>13</c:v>
              </c:pt>
              <c:pt idx="445">
                <c:v>14</c:v>
              </c:pt>
              <c:pt idx="446">
                <c:v>15</c:v>
              </c:pt>
              <c:pt idx="447">
                <c:v>16</c:v>
              </c:pt>
              <c:pt idx="448">
                <c:v>17</c:v>
              </c:pt>
              <c:pt idx="449">
                <c:v>18</c:v>
              </c:pt>
              <c:pt idx="450">
                <c:v>19</c:v>
              </c:pt>
              <c:pt idx="451">
                <c:v>20</c:v>
              </c:pt>
              <c:pt idx="452">
                <c:v>21</c:v>
              </c:pt>
              <c:pt idx="453">
                <c:v>22</c:v>
              </c:pt>
              <c:pt idx="454">
                <c:v>23</c:v>
              </c:pt>
              <c:pt idx="455">
                <c:v>24</c:v>
              </c:pt>
              <c:pt idx="456">
                <c:v>25</c:v>
              </c:pt>
              <c:pt idx="457">
                <c:v>26</c:v>
              </c:pt>
              <c:pt idx="458">
                <c:v>27</c:v>
              </c:pt>
              <c:pt idx="459">
                <c:v>28</c:v>
              </c:pt>
              <c:pt idx="460">
                <c:v>29</c:v>
              </c:pt>
              <c:pt idx="461">
                <c:v>30</c:v>
              </c:pt>
              <c:pt idx="462">
                <c:v>31</c:v>
              </c:pt>
              <c:pt idx="463">
                <c:v>32</c:v>
              </c:pt>
              <c:pt idx="464">
                <c:v>33</c:v>
              </c:pt>
              <c:pt idx="465">
                <c:v>34</c:v>
              </c:pt>
              <c:pt idx="466">
                <c:v>35</c:v>
              </c:pt>
              <c:pt idx="467">
                <c:v>36</c:v>
              </c:pt>
              <c:pt idx="468">
                <c:v>37</c:v>
              </c:pt>
              <c:pt idx="469">
                <c:v>38</c:v>
              </c:pt>
              <c:pt idx="470">
                <c:v>39</c:v>
              </c:pt>
              <c:pt idx="471">
                <c:v>40</c:v>
              </c:pt>
              <c:pt idx="472">
                <c:v>41</c:v>
              </c:pt>
              <c:pt idx="473">
                <c:v>42</c:v>
              </c:pt>
              <c:pt idx="474">
                <c:v>43</c:v>
              </c:pt>
              <c:pt idx="475">
                <c:v>44</c:v>
              </c:pt>
              <c:pt idx="476">
                <c:v>45</c:v>
              </c:pt>
              <c:pt idx="477">
                <c:v>46</c:v>
              </c:pt>
              <c:pt idx="478">
                <c:v>47</c:v>
              </c:pt>
              <c:pt idx="479">
                <c:v>48</c:v>
              </c:pt>
            </c:numLit>
          </c:cat>
          <c:val>
            <c:numRef>
              <c:f>{}</c:f>
            </c:numRef>
          </c:val>
        </c:ser>
        <c:ser>
          <c:idx val="11"/>
          <c:order val="15"/>
          <c:tx>
            <c:v>INTNED</c:v>
          </c:tx>
          <c:spPr>
            <a:ln w="25400">
              <a:noFill/>
            </a:ln>
          </c:spPr>
          <c:cat>
            <c:numLit>
              <c:formatCode>General</c:formatCode>
              <c:ptCount val="480"/>
              <c:pt idx="0">
                <c:v>1</c:v>
              </c:pt>
              <c:pt idx="1">
                <c:v>2</c:v>
              </c:pt>
              <c:pt idx="2">
                <c:v>3</c:v>
              </c:pt>
              <c:pt idx="3">
                <c:v>4</c:v>
              </c:pt>
              <c:pt idx="4">
                <c:v>5</c:v>
              </c:pt>
              <c:pt idx="5">
                <c:v>6</c:v>
              </c:pt>
              <c:pt idx="6">
                <c:v>7</c:v>
              </c:pt>
              <c:pt idx="7">
                <c:v>8</c:v>
              </c:pt>
              <c:pt idx="8">
                <c:v>9</c:v>
              </c:pt>
              <c:pt idx="9">
                <c:v>10</c:v>
              </c:pt>
              <c:pt idx="10">
                <c:v>11</c:v>
              </c:pt>
              <c:pt idx="11">
                <c:v>12</c:v>
              </c:pt>
              <c:pt idx="12">
                <c:v>13</c:v>
              </c:pt>
              <c:pt idx="13">
                <c:v>14</c:v>
              </c:pt>
              <c:pt idx="14">
                <c:v>15</c:v>
              </c:pt>
              <c:pt idx="15">
                <c:v>16</c:v>
              </c:pt>
              <c:pt idx="16">
                <c:v>17</c:v>
              </c:pt>
              <c:pt idx="17">
                <c:v>18</c:v>
              </c:pt>
              <c:pt idx="18">
                <c:v>19</c:v>
              </c:pt>
              <c:pt idx="19">
                <c:v>20</c:v>
              </c:pt>
              <c:pt idx="20">
                <c:v>21</c:v>
              </c:pt>
              <c:pt idx="21">
                <c:v>22</c:v>
              </c:pt>
              <c:pt idx="22">
                <c:v>23</c:v>
              </c:pt>
              <c:pt idx="23">
                <c:v>24</c:v>
              </c:pt>
              <c:pt idx="24">
                <c:v>25</c:v>
              </c:pt>
              <c:pt idx="25">
                <c:v>26</c:v>
              </c:pt>
              <c:pt idx="26">
                <c:v>27</c:v>
              </c:pt>
              <c:pt idx="27">
                <c:v>28</c:v>
              </c:pt>
              <c:pt idx="28">
                <c:v>29</c:v>
              </c:pt>
              <c:pt idx="29">
                <c:v>30</c:v>
              </c:pt>
              <c:pt idx="30">
                <c:v>31</c:v>
              </c:pt>
              <c:pt idx="31">
                <c:v>32</c:v>
              </c:pt>
              <c:pt idx="32">
                <c:v>33</c:v>
              </c:pt>
              <c:pt idx="33">
                <c:v>34</c:v>
              </c:pt>
              <c:pt idx="34">
                <c:v>35</c:v>
              </c:pt>
              <c:pt idx="35">
                <c:v>36</c:v>
              </c:pt>
              <c:pt idx="36">
                <c:v>37</c:v>
              </c:pt>
              <c:pt idx="37">
                <c:v>38</c:v>
              </c:pt>
              <c:pt idx="38">
                <c:v>39</c:v>
              </c:pt>
              <c:pt idx="39">
                <c:v>40</c:v>
              </c:pt>
              <c:pt idx="40">
                <c:v>41</c:v>
              </c:pt>
              <c:pt idx="41">
                <c:v>42</c:v>
              </c:pt>
              <c:pt idx="42">
                <c:v>43</c:v>
              </c:pt>
              <c:pt idx="43">
                <c:v>44</c:v>
              </c:pt>
              <c:pt idx="44">
                <c:v>45</c:v>
              </c:pt>
              <c:pt idx="45">
                <c:v>46</c:v>
              </c:pt>
              <c:pt idx="46">
                <c:v>47</c:v>
              </c:pt>
              <c:pt idx="47">
                <c:v>48</c:v>
              </c:pt>
              <c:pt idx="48">
                <c:v>1</c:v>
              </c:pt>
              <c:pt idx="49">
                <c:v>2</c:v>
              </c:pt>
              <c:pt idx="50">
                <c:v>3</c:v>
              </c:pt>
              <c:pt idx="51">
                <c:v>4</c:v>
              </c:pt>
              <c:pt idx="52">
                <c:v>5</c:v>
              </c:pt>
              <c:pt idx="53">
                <c:v>6</c:v>
              </c:pt>
              <c:pt idx="54">
                <c:v>7</c:v>
              </c:pt>
              <c:pt idx="55">
                <c:v>8</c:v>
              </c:pt>
              <c:pt idx="56">
                <c:v>9</c:v>
              </c:pt>
              <c:pt idx="57">
                <c:v>10</c:v>
              </c:pt>
              <c:pt idx="58">
                <c:v>11</c:v>
              </c:pt>
              <c:pt idx="59">
                <c:v>12</c:v>
              </c:pt>
              <c:pt idx="60">
                <c:v>13</c:v>
              </c:pt>
              <c:pt idx="61">
                <c:v>14</c:v>
              </c:pt>
              <c:pt idx="62">
                <c:v>15</c:v>
              </c:pt>
              <c:pt idx="63">
                <c:v>16</c:v>
              </c:pt>
              <c:pt idx="64">
                <c:v>17</c:v>
              </c:pt>
              <c:pt idx="65">
                <c:v>18</c:v>
              </c:pt>
              <c:pt idx="66">
                <c:v>19</c:v>
              </c:pt>
              <c:pt idx="67">
                <c:v>20</c:v>
              </c:pt>
              <c:pt idx="68">
                <c:v>21</c:v>
              </c:pt>
              <c:pt idx="69">
                <c:v>22</c:v>
              </c:pt>
              <c:pt idx="70">
                <c:v>23</c:v>
              </c:pt>
              <c:pt idx="71">
                <c:v>24</c:v>
              </c:pt>
              <c:pt idx="72">
                <c:v>25</c:v>
              </c:pt>
              <c:pt idx="73">
                <c:v>26</c:v>
              </c:pt>
              <c:pt idx="74">
                <c:v>27</c:v>
              </c:pt>
              <c:pt idx="75">
                <c:v>28</c:v>
              </c:pt>
              <c:pt idx="76">
                <c:v>29</c:v>
              </c:pt>
              <c:pt idx="77">
                <c:v>30</c:v>
              </c:pt>
              <c:pt idx="78">
                <c:v>31</c:v>
              </c:pt>
              <c:pt idx="79">
                <c:v>32</c:v>
              </c:pt>
              <c:pt idx="80">
                <c:v>33</c:v>
              </c:pt>
              <c:pt idx="81">
                <c:v>34</c:v>
              </c:pt>
              <c:pt idx="82">
                <c:v>35</c:v>
              </c:pt>
              <c:pt idx="83">
                <c:v>36</c:v>
              </c:pt>
              <c:pt idx="84">
                <c:v>37</c:v>
              </c:pt>
              <c:pt idx="85">
                <c:v>38</c:v>
              </c:pt>
              <c:pt idx="86">
                <c:v>39</c:v>
              </c:pt>
              <c:pt idx="87">
                <c:v>40</c:v>
              </c:pt>
              <c:pt idx="88">
                <c:v>41</c:v>
              </c:pt>
              <c:pt idx="89">
                <c:v>42</c:v>
              </c:pt>
              <c:pt idx="90">
                <c:v>43</c:v>
              </c:pt>
              <c:pt idx="91">
                <c:v>44</c:v>
              </c:pt>
              <c:pt idx="92">
                <c:v>45</c:v>
              </c:pt>
              <c:pt idx="93">
                <c:v>46</c:v>
              </c:pt>
              <c:pt idx="94">
                <c:v>47</c:v>
              </c:pt>
              <c:pt idx="95">
                <c:v>48</c:v>
              </c:pt>
              <c:pt idx="96">
                <c:v>1</c:v>
              </c:pt>
              <c:pt idx="97">
                <c:v>2</c:v>
              </c:pt>
              <c:pt idx="98">
                <c:v>3</c:v>
              </c:pt>
              <c:pt idx="99">
                <c:v>4</c:v>
              </c:pt>
              <c:pt idx="100">
                <c:v>5</c:v>
              </c:pt>
              <c:pt idx="101">
                <c:v>6</c:v>
              </c:pt>
              <c:pt idx="102">
                <c:v>7</c:v>
              </c:pt>
              <c:pt idx="103">
                <c:v>8</c:v>
              </c:pt>
              <c:pt idx="104">
                <c:v>9</c:v>
              </c:pt>
              <c:pt idx="105">
                <c:v>10</c:v>
              </c:pt>
              <c:pt idx="106">
                <c:v>11</c:v>
              </c:pt>
              <c:pt idx="107">
                <c:v>12</c:v>
              </c:pt>
              <c:pt idx="108">
                <c:v>13</c:v>
              </c:pt>
              <c:pt idx="109">
                <c:v>14</c:v>
              </c:pt>
              <c:pt idx="110">
                <c:v>15</c:v>
              </c:pt>
              <c:pt idx="111">
                <c:v>16</c:v>
              </c:pt>
              <c:pt idx="112">
                <c:v>17</c:v>
              </c:pt>
              <c:pt idx="113">
                <c:v>18</c:v>
              </c:pt>
              <c:pt idx="114">
                <c:v>19</c:v>
              </c:pt>
              <c:pt idx="115">
                <c:v>20</c:v>
              </c:pt>
              <c:pt idx="116">
                <c:v>21</c:v>
              </c:pt>
              <c:pt idx="117">
                <c:v>22</c:v>
              </c:pt>
              <c:pt idx="118">
                <c:v>23</c:v>
              </c:pt>
              <c:pt idx="119">
                <c:v>24</c:v>
              </c:pt>
              <c:pt idx="120">
                <c:v>25</c:v>
              </c:pt>
              <c:pt idx="121">
                <c:v>26</c:v>
              </c:pt>
              <c:pt idx="122">
                <c:v>27</c:v>
              </c:pt>
              <c:pt idx="123">
                <c:v>28</c:v>
              </c:pt>
              <c:pt idx="124">
                <c:v>29</c:v>
              </c:pt>
              <c:pt idx="125">
                <c:v>30</c:v>
              </c:pt>
              <c:pt idx="126">
                <c:v>31</c:v>
              </c:pt>
              <c:pt idx="127">
                <c:v>32</c:v>
              </c:pt>
              <c:pt idx="128">
                <c:v>33</c:v>
              </c:pt>
              <c:pt idx="129">
                <c:v>34</c:v>
              </c:pt>
              <c:pt idx="130">
                <c:v>35</c:v>
              </c:pt>
              <c:pt idx="131">
                <c:v>36</c:v>
              </c:pt>
              <c:pt idx="132">
                <c:v>37</c:v>
              </c:pt>
              <c:pt idx="133">
                <c:v>38</c:v>
              </c:pt>
              <c:pt idx="134">
                <c:v>39</c:v>
              </c:pt>
              <c:pt idx="135">
                <c:v>40</c:v>
              </c:pt>
              <c:pt idx="136">
                <c:v>41</c:v>
              </c:pt>
              <c:pt idx="137">
                <c:v>42</c:v>
              </c:pt>
              <c:pt idx="138">
                <c:v>43</c:v>
              </c:pt>
              <c:pt idx="139">
                <c:v>44</c:v>
              </c:pt>
              <c:pt idx="140">
                <c:v>45</c:v>
              </c:pt>
              <c:pt idx="141">
                <c:v>46</c:v>
              </c:pt>
              <c:pt idx="142">
                <c:v>47</c:v>
              </c:pt>
              <c:pt idx="143">
                <c:v>48</c:v>
              </c:pt>
              <c:pt idx="144">
                <c:v>1</c:v>
              </c:pt>
              <c:pt idx="145">
                <c:v>2</c:v>
              </c:pt>
              <c:pt idx="146">
                <c:v>3</c:v>
              </c:pt>
              <c:pt idx="147">
                <c:v>4</c:v>
              </c:pt>
              <c:pt idx="148">
                <c:v>5</c:v>
              </c:pt>
              <c:pt idx="149">
                <c:v>6</c:v>
              </c:pt>
              <c:pt idx="150">
                <c:v>7</c:v>
              </c:pt>
              <c:pt idx="151">
                <c:v>8</c:v>
              </c:pt>
              <c:pt idx="152">
                <c:v>9</c:v>
              </c:pt>
              <c:pt idx="153">
                <c:v>10</c:v>
              </c:pt>
              <c:pt idx="154">
                <c:v>11</c:v>
              </c:pt>
              <c:pt idx="155">
                <c:v>12</c:v>
              </c:pt>
              <c:pt idx="156">
                <c:v>13</c:v>
              </c:pt>
              <c:pt idx="157">
                <c:v>14</c:v>
              </c:pt>
              <c:pt idx="158">
                <c:v>15</c:v>
              </c:pt>
              <c:pt idx="159">
                <c:v>16</c:v>
              </c:pt>
              <c:pt idx="160">
                <c:v>17</c:v>
              </c:pt>
              <c:pt idx="161">
                <c:v>18</c:v>
              </c:pt>
              <c:pt idx="162">
                <c:v>19</c:v>
              </c:pt>
              <c:pt idx="163">
                <c:v>20</c:v>
              </c:pt>
              <c:pt idx="164">
                <c:v>21</c:v>
              </c:pt>
              <c:pt idx="165">
                <c:v>22</c:v>
              </c:pt>
              <c:pt idx="166">
                <c:v>23</c:v>
              </c:pt>
              <c:pt idx="167">
                <c:v>24</c:v>
              </c:pt>
              <c:pt idx="168">
                <c:v>25</c:v>
              </c:pt>
              <c:pt idx="169">
                <c:v>26</c:v>
              </c:pt>
              <c:pt idx="170">
                <c:v>27</c:v>
              </c:pt>
              <c:pt idx="171">
                <c:v>28</c:v>
              </c:pt>
              <c:pt idx="172">
                <c:v>29</c:v>
              </c:pt>
              <c:pt idx="173">
                <c:v>30</c:v>
              </c:pt>
              <c:pt idx="174">
                <c:v>31</c:v>
              </c:pt>
              <c:pt idx="175">
                <c:v>32</c:v>
              </c:pt>
              <c:pt idx="176">
                <c:v>33</c:v>
              </c:pt>
              <c:pt idx="177">
                <c:v>34</c:v>
              </c:pt>
              <c:pt idx="178">
                <c:v>35</c:v>
              </c:pt>
              <c:pt idx="179">
                <c:v>36</c:v>
              </c:pt>
              <c:pt idx="180">
                <c:v>37</c:v>
              </c:pt>
              <c:pt idx="181">
                <c:v>38</c:v>
              </c:pt>
              <c:pt idx="182">
                <c:v>39</c:v>
              </c:pt>
              <c:pt idx="183">
                <c:v>40</c:v>
              </c:pt>
              <c:pt idx="184">
                <c:v>41</c:v>
              </c:pt>
              <c:pt idx="185">
                <c:v>42</c:v>
              </c:pt>
              <c:pt idx="186">
                <c:v>43</c:v>
              </c:pt>
              <c:pt idx="187">
                <c:v>44</c:v>
              </c:pt>
              <c:pt idx="188">
                <c:v>45</c:v>
              </c:pt>
              <c:pt idx="189">
                <c:v>46</c:v>
              </c:pt>
              <c:pt idx="190">
                <c:v>47</c:v>
              </c:pt>
              <c:pt idx="191">
                <c:v>48</c:v>
              </c:pt>
              <c:pt idx="192">
                <c:v>1</c:v>
              </c:pt>
              <c:pt idx="193">
                <c:v>2</c:v>
              </c:pt>
              <c:pt idx="194">
                <c:v>3</c:v>
              </c:pt>
              <c:pt idx="195">
                <c:v>4</c:v>
              </c:pt>
              <c:pt idx="196">
                <c:v>5</c:v>
              </c:pt>
              <c:pt idx="197">
                <c:v>6</c:v>
              </c:pt>
              <c:pt idx="198">
                <c:v>7</c:v>
              </c:pt>
              <c:pt idx="199">
                <c:v>8</c:v>
              </c:pt>
              <c:pt idx="200">
                <c:v>9</c:v>
              </c:pt>
              <c:pt idx="201">
                <c:v>10</c:v>
              </c:pt>
              <c:pt idx="202">
                <c:v>11</c:v>
              </c:pt>
              <c:pt idx="203">
                <c:v>12</c:v>
              </c:pt>
              <c:pt idx="204">
                <c:v>13</c:v>
              </c:pt>
              <c:pt idx="205">
                <c:v>14</c:v>
              </c:pt>
              <c:pt idx="206">
                <c:v>15</c:v>
              </c:pt>
              <c:pt idx="207">
                <c:v>16</c:v>
              </c:pt>
              <c:pt idx="208">
                <c:v>17</c:v>
              </c:pt>
              <c:pt idx="209">
                <c:v>18</c:v>
              </c:pt>
              <c:pt idx="210">
                <c:v>19</c:v>
              </c:pt>
              <c:pt idx="211">
                <c:v>20</c:v>
              </c:pt>
              <c:pt idx="212">
                <c:v>21</c:v>
              </c:pt>
              <c:pt idx="213">
                <c:v>22</c:v>
              </c:pt>
              <c:pt idx="214">
                <c:v>23</c:v>
              </c:pt>
              <c:pt idx="215">
                <c:v>24</c:v>
              </c:pt>
              <c:pt idx="216">
                <c:v>25</c:v>
              </c:pt>
              <c:pt idx="217">
                <c:v>26</c:v>
              </c:pt>
              <c:pt idx="218">
                <c:v>27</c:v>
              </c:pt>
              <c:pt idx="219">
                <c:v>28</c:v>
              </c:pt>
              <c:pt idx="220">
                <c:v>29</c:v>
              </c:pt>
              <c:pt idx="221">
                <c:v>30</c:v>
              </c:pt>
              <c:pt idx="222">
                <c:v>31</c:v>
              </c:pt>
              <c:pt idx="223">
                <c:v>32</c:v>
              </c:pt>
              <c:pt idx="224">
                <c:v>33</c:v>
              </c:pt>
              <c:pt idx="225">
                <c:v>34</c:v>
              </c:pt>
              <c:pt idx="226">
                <c:v>35</c:v>
              </c:pt>
              <c:pt idx="227">
                <c:v>36</c:v>
              </c:pt>
              <c:pt idx="228">
                <c:v>37</c:v>
              </c:pt>
              <c:pt idx="229">
                <c:v>38</c:v>
              </c:pt>
              <c:pt idx="230">
                <c:v>39</c:v>
              </c:pt>
              <c:pt idx="231">
                <c:v>40</c:v>
              </c:pt>
              <c:pt idx="232">
                <c:v>41</c:v>
              </c:pt>
              <c:pt idx="233">
                <c:v>42</c:v>
              </c:pt>
              <c:pt idx="234">
                <c:v>43</c:v>
              </c:pt>
              <c:pt idx="235">
                <c:v>44</c:v>
              </c:pt>
              <c:pt idx="236">
                <c:v>45</c:v>
              </c:pt>
              <c:pt idx="237">
                <c:v>46</c:v>
              </c:pt>
              <c:pt idx="238">
                <c:v>47</c:v>
              </c:pt>
              <c:pt idx="239">
                <c:v>48</c:v>
              </c:pt>
              <c:pt idx="240">
                <c:v>1</c:v>
              </c:pt>
              <c:pt idx="241">
                <c:v>2</c:v>
              </c:pt>
              <c:pt idx="242">
                <c:v>3</c:v>
              </c:pt>
              <c:pt idx="243">
                <c:v>4</c:v>
              </c:pt>
              <c:pt idx="244">
                <c:v>5</c:v>
              </c:pt>
              <c:pt idx="245">
                <c:v>6</c:v>
              </c:pt>
              <c:pt idx="246">
                <c:v>7</c:v>
              </c:pt>
              <c:pt idx="247">
                <c:v>8</c:v>
              </c:pt>
              <c:pt idx="248">
                <c:v>9</c:v>
              </c:pt>
              <c:pt idx="249">
                <c:v>10</c:v>
              </c:pt>
              <c:pt idx="250">
                <c:v>11</c:v>
              </c:pt>
              <c:pt idx="251">
                <c:v>12</c:v>
              </c:pt>
              <c:pt idx="252">
                <c:v>13</c:v>
              </c:pt>
              <c:pt idx="253">
                <c:v>14</c:v>
              </c:pt>
              <c:pt idx="254">
                <c:v>15</c:v>
              </c:pt>
              <c:pt idx="255">
                <c:v>16</c:v>
              </c:pt>
              <c:pt idx="256">
                <c:v>17</c:v>
              </c:pt>
              <c:pt idx="257">
                <c:v>18</c:v>
              </c:pt>
              <c:pt idx="258">
                <c:v>19</c:v>
              </c:pt>
              <c:pt idx="259">
                <c:v>20</c:v>
              </c:pt>
              <c:pt idx="260">
                <c:v>21</c:v>
              </c:pt>
              <c:pt idx="261">
                <c:v>22</c:v>
              </c:pt>
              <c:pt idx="262">
                <c:v>23</c:v>
              </c:pt>
              <c:pt idx="263">
                <c:v>24</c:v>
              </c:pt>
              <c:pt idx="264">
                <c:v>25</c:v>
              </c:pt>
              <c:pt idx="265">
                <c:v>26</c:v>
              </c:pt>
              <c:pt idx="266">
                <c:v>27</c:v>
              </c:pt>
              <c:pt idx="267">
                <c:v>28</c:v>
              </c:pt>
              <c:pt idx="268">
                <c:v>29</c:v>
              </c:pt>
              <c:pt idx="269">
                <c:v>30</c:v>
              </c:pt>
              <c:pt idx="272">
                <c:v>33</c:v>
              </c:pt>
              <c:pt idx="273">
                <c:v>34</c:v>
              </c:pt>
              <c:pt idx="274">
                <c:v>35</c:v>
              </c:pt>
              <c:pt idx="275">
                <c:v>36</c:v>
              </c:pt>
              <c:pt idx="276">
                <c:v>37</c:v>
              </c:pt>
              <c:pt idx="277">
                <c:v>38</c:v>
              </c:pt>
              <c:pt idx="278">
                <c:v>39</c:v>
              </c:pt>
              <c:pt idx="279">
                <c:v>40</c:v>
              </c:pt>
              <c:pt idx="280">
                <c:v>41</c:v>
              </c:pt>
              <c:pt idx="281">
                <c:v>42</c:v>
              </c:pt>
              <c:pt idx="282">
                <c:v>43</c:v>
              </c:pt>
              <c:pt idx="283">
                <c:v>44</c:v>
              </c:pt>
              <c:pt idx="284">
                <c:v>45</c:v>
              </c:pt>
              <c:pt idx="285">
                <c:v>46</c:v>
              </c:pt>
              <c:pt idx="286">
                <c:v>47</c:v>
              </c:pt>
              <c:pt idx="287">
                <c:v>48</c:v>
              </c:pt>
              <c:pt idx="288">
                <c:v>1</c:v>
              </c:pt>
              <c:pt idx="289">
                <c:v>2</c:v>
              </c:pt>
              <c:pt idx="290">
                <c:v>3</c:v>
              </c:pt>
              <c:pt idx="291">
                <c:v>4</c:v>
              </c:pt>
              <c:pt idx="292">
                <c:v>5</c:v>
              </c:pt>
              <c:pt idx="293">
                <c:v>6</c:v>
              </c:pt>
              <c:pt idx="294">
                <c:v>7</c:v>
              </c:pt>
              <c:pt idx="295">
                <c:v>8</c:v>
              </c:pt>
              <c:pt idx="296">
                <c:v>9</c:v>
              </c:pt>
              <c:pt idx="297">
                <c:v>10</c:v>
              </c:pt>
              <c:pt idx="298">
                <c:v>11</c:v>
              </c:pt>
              <c:pt idx="299">
                <c:v>12</c:v>
              </c:pt>
              <c:pt idx="300">
                <c:v>13</c:v>
              </c:pt>
              <c:pt idx="301">
                <c:v>14</c:v>
              </c:pt>
              <c:pt idx="302">
                <c:v>15</c:v>
              </c:pt>
              <c:pt idx="303">
                <c:v>16</c:v>
              </c:pt>
              <c:pt idx="304">
                <c:v>17</c:v>
              </c:pt>
              <c:pt idx="305">
                <c:v>18</c:v>
              </c:pt>
              <c:pt idx="306">
                <c:v>19</c:v>
              </c:pt>
              <c:pt idx="307">
                <c:v>20</c:v>
              </c:pt>
              <c:pt idx="308">
                <c:v>21</c:v>
              </c:pt>
              <c:pt idx="309">
                <c:v>22</c:v>
              </c:pt>
              <c:pt idx="310">
                <c:v>23</c:v>
              </c:pt>
              <c:pt idx="311">
                <c:v>24</c:v>
              </c:pt>
              <c:pt idx="312">
                <c:v>25</c:v>
              </c:pt>
              <c:pt idx="313">
                <c:v>26</c:v>
              </c:pt>
              <c:pt idx="314">
                <c:v>27</c:v>
              </c:pt>
              <c:pt idx="315">
                <c:v>28</c:v>
              </c:pt>
              <c:pt idx="316">
                <c:v>29</c:v>
              </c:pt>
              <c:pt idx="317">
                <c:v>30</c:v>
              </c:pt>
              <c:pt idx="318">
                <c:v>31</c:v>
              </c:pt>
              <c:pt idx="319">
                <c:v>32</c:v>
              </c:pt>
              <c:pt idx="320">
                <c:v>33</c:v>
              </c:pt>
              <c:pt idx="321">
                <c:v>34</c:v>
              </c:pt>
              <c:pt idx="322">
                <c:v>35</c:v>
              </c:pt>
              <c:pt idx="323">
                <c:v>36</c:v>
              </c:pt>
              <c:pt idx="324">
                <c:v>37</c:v>
              </c:pt>
              <c:pt idx="325">
                <c:v>38</c:v>
              </c:pt>
              <c:pt idx="326">
                <c:v>39</c:v>
              </c:pt>
              <c:pt idx="327">
                <c:v>40</c:v>
              </c:pt>
              <c:pt idx="328">
                <c:v>41</c:v>
              </c:pt>
              <c:pt idx="329">
                <c:v>42</c:v>
              </c:pt>
              <c:pt idx="330">
                <c:v>43</c:v>
              </c:pt>
              <c:pt idx="331">
                <c:v>44</c:v>
              </c:pt>
              <c:pt idx="332">
                <c:v>45</c:v>
              </c:pt>
              <c:pt idx="333">
                <c:v>46</c:v>
              </c:pt>
              <c:pt idx="334">
                <c:v>47</c:v>
              </c:pt>
              <c:pt idx="335">
                <c:v>48</c:v>
              </c:pt>
              <c:pt idx="336">
                <c:v>1</c:v>
              </c:pt>
              <c:pt idx="337">
                <c:v>2</c:v>
              </c:pt>
              <c:pt idx="338">
                <c:v>3</c:v>
              </c:pt>
              <c:pt idx="339">
                <c:v>4</c:v>
              </c:pt>
              <c:pt idx="340">
                <c:v>5</c:v>
              </c:pt>
              <c:pt idx="341">
                <c:v>6</c:v>
              </c:pt>
              <c:pt idx="342">
                <c:v>7</c:v>
              </c:pt>
              <c:pt idx="343">
                <c:v>8</c:v>
              </c:pt>
              <c:pt idx="344">
                <c:v>9</c:v>
              </c:pt>
              <c:pt idx="345">
                <c:v>10</c:v>
              </c:pt>
              <c:pt idx="346">
                <c:v>11</c:v>
              </c:pt>
              <c:pt idx="347">
                <c:v>12</c:v>
              </c:pt>
              <c:pt idx="348">
                <c:v>13</c:v>
              </c:pt>
              <c:pt idx="349">
                <c:v>14</c:v>
              </c:pt>
              <c:pt idx="350">
                <c:v>15</c:v>
              </c:pt>
              <c:pt idx="351">
                <c:v>16</c:v>
              </c:pt>
              <c:pt idx="352">
                <c:v>17</c:v>
              </c:pt>
              <c:pt idx="353">
                <c:v>18</c:v>
              </c:pt>
              <c:pt idx="354">
                <c:v>19</c:v>
              </c:pt>
              <c:pt idx="355">
                <c:v>20</c:v>
              </c:pt>
              <c:pt idx="356">
                <c:v>21</c:v>
              </c:pt>
              <c:pt idx="357">
                <c:v>22</c:v>
              </c:pt>
              <c:pt idx="358">
                <c:v>23</c:v>
              </c:pt>
              <c:pt idx="359">
                <c:v>24</c:v>
              </c:pt>
              <c:pt idx="360">
                <c:v>25</c:v>
              </c:pt>
              <c:pt idx="361">
                <c:v>26</c:v>
              </c:pt>
              <c:pt idx="362">
                <c:v>27</c:v>
              </c:pt>
              <c:pt idx="363">
                <c:v>28</c:v>
              </c:pt>
              <c:pt idx="364">
                <c:v>29</c:v>
              </c:pt>
              <c:pt idx="365">
                <c:v>30</c:v>
              </c:pt>
              <c:pt idx="366">
                <c:v>31</c:v>
              </c:pt>
              <c:pt idx="367">
                <c:v>32</c:v>
              </c:pt>
              <c:pt idx="368">
                <c:v>33</c:v>
              </c:pt>
              <c:pt idx="369">
                <c:v>34</c:v>
              </c:pt>
              <c:pt idx="370">
                <c:v>35</c:v>
              </c:pt>
              <c:pt idx="371">
                <c:v>36</c:v>
              </c:pt>
              <c:pt idx="372">
                <c:v>37</c:v>
              </c:pt>
              <c:pt idx="373">
                <c:v>38</c:v>
              </c:pt>
              <c:pt idx="374">
                <c:v>39</c:v>
              </c:pt>
              <c:pt idx="375">
                <c:v>40</c:v>
              </c:pt>
              <c:pt idx="376">
                <c:v>41</c:v>
              </c:pt>
              <c:pt idx="377">
                <c:v>42</c:v>
              </c:pt>
              <c:pt idx="378">
                <c:v>43</c:v>
              </c:pt>
              <c:pt idx="379">
                <c:v>44</c:v>
              </c:pt>
              <c:pt idx="380">
                <c:v>45</c:v>
              </c:pt>
              <c:pt idx="381">
                <c:v>46</c:v>
              </c:pt>
              <c:pt idx="382">
                <c:v>47</c:v>
              </c:pt>
              <c:pt idx="383">
                <c:v>48</c:v>
              </c:pt>
              <c:pt idx="384">
                <c:v>1</c:v>
              </c:pt>
              <c:pt idx="385">
                <c:v>2</c:v>
              </c:pt>
              <c:pt idx="386">
                <c:v>3</c:v>
              </c:pt>
              <c:pt idx="387">
                <c:v>4</c:v>
              </c:pt>
              <c:pt idx="388">
                <c:v>5</c:v>
              </c:pt>
              <c:pt idx="389">
                <c:v>6</c:v>
              </c:pt>
              <c:pt idx="390">
                <c:v>7</c:v>
              </c:pt>
              <c:pt idx="391">
                <c:v>8</c:v>
              </c:pt>
              <c:pt idx="392">
                <c:v>9</c:v>
              </c:pt>
              <c:pt idx="393">
                <c:v>10</c:v>
              </c:pt>
              <c:pt idx="394">
                <c:v>11</c:v>
              </c:pt>
              <c:pt idx="395">
                <c:v>12</c:v>
              </c:pt>
              <c:pt idx="396">
                <c:v>13</c:v>
              </c:pt>
              <c:pt idx="397">
                <c:v>14</c:v>
              </c:pt>
              <c:pt idx="398">
                <c:v>15</c:v>
              </c:pt>
              <c:pt idx="399">
                <c:v>16</c:v>
              </c:pt>
              <c:pt idx="400">
                <c:v>17</c:v>
              </c:pt>
              <c:pt idx="401">
                <c:v>18</c:v>
              </c:pt>
              <c:pt idx="402">
                <c:v>19</c:v>
              </c:pt>
              <c:pt idx="403">
                <c:v>20</c:v>
              </c:pt>
              <c:pt idx="404">
                <c:v>21</c:v>
              </c:pt>
              <c:pt idx="405">
                <c:v>22</c:v>
              </c:pt>
              <c:pt idx="406">
                <c:v>23</c:v>
              </c:pt>
              <c:pt idx="407">
                <c:v>24</c:v>
              </c:pt>
              <c:pt idx="408">
                <c:v>25</c:v>
              </c:pt>
              <c:pt idx="409">
                <c:v>26</c:v>
              </c:pt>
              <c:pt idx="410">
                <c:v>27</c:v>
              </c:pt>
              <c:pt idx="411">
                <c:v>28</c:v>
              </c:pt>
              <c:pt idx="412">
                <c:v>29</c:v>
              </c:pt>
              <c:pt idx="413">
                <c:v>30</c:v>
              </c:pt>
              <c:pt idx="414">
                <c:v>31</c:v>
              </c:pt>
              <c:pt idx="415">
                <c:v>32</c:v>
              </c:pt>
              <c:pt idx="416">
                <c:v>33</c:v>
              </c:pt>
              <c:pt idx="417">
                <c:v>34</c:v>
              </c:pt>
              <c:pt idx="418">
                <c:v>35</c:v>
              </c:pt>
              <c:pt idx="419">
                <c:v>36</c:v>
              </c:pt>
              <c:pt idx="420">
                <c:v>37</c:v>
              </c:pt>
              <c:pt idx="421">
                <c:v>38</c:v>
              </c:pt>
              <c:pt idx="422">
                <c:v>39</c:v>
              </c:pt>
              <c:pt idx="423">
                <c:v>40</c:v>
              </c:pt>
              <c:pt idx="424">
                <c:v>41</c:v>
              </c:pt>
              <c:pt idx="425">
                <c:v>42</c:v>
              </c:pt>
              <c:pt idx="426">
                <c:v>43</c:v>
              </c:pt>
              <c:pt idx="427">
                <c:v>44</c:v>
              </c:pt>
              <c:pt idx="428">
                <c:v>45</c:v>
              </c:pt>
              <c:pt idx="429">
                <c:v>46</c:v>
              </c:pt>
              <c:pt idx="430">
                <c:v>47</c:v>
              </c:pt>
              <c:pt idx="431">
                <c:v>48</c:v>
              </c:pt>
              <c:pt idx="432">
                <c:v>1</c:v>
              </c:pt>
              <c:pt idx="433">
                <c:v>2</c:v>
              </c:pt>
              <c:pt idx="434">
                <c:v>3</c:v>
              </c:pt>
              <c:pt idx="435">
                <c:v>4</c:v>
              </c:pt>
              <c:pt idx="436">
                <c:v>5</c:v>
              </c:pt>
              <c:pt idx="437">
                <c:v>6</c:v>
              </c:pt>
              <c:pt idx="438">
                <c:v>7</c:v>
              </c:pt>
              <c:pt idx="439">
                <c:v>8</c:v>
              </c:pt>
              <c:pt idx="440">
                <c:v>9</c:v>
              </c:pt>
              <c:pt idx="441">
                <c:v>10</c:v>
              </c:pt>
              <c:pt idx="442">
                <c:v>11</c:v>
              </c:pt>
              <c:pt idx="443">
                <c:v>12</c:v>
              </c:pt>
              <c:pt idx="444">
                <c:v>13</c:v>
              </c:pt>
              <c:pt idx="445">
                <c:v>14</c:v>
              </c:pt>
              <c:pt idx="446">
                <c:v>15</c:v>
              </c:pt>
              <c:pt idx="447">
                <c:v>16</c:v>
              </c:pt>
              <c:pt idx="448">
                <c:v>17</c:v>
              </c:pt>
              <c:pt idx="449">
                <c:v>18</c:v>
              </c:pt>
              <c:pt idx="450">
                <c:v>19</c:v>
              </c:pt>
              <c:pt idx="451">
                <c:v>20</c:v>
              </c:pt>
              <c:pt idx="452">
                <c:v>21</c:v>
              </c:pt>
              <c:pt idx="453">
                <c:v>22</c:v>
              </c:pt>
              <c:pt idx="454">
                <c:v>23</c:v>
              </c:pt>
              <c:pt idx="455">
                <c:v>24</c:v>
              </c:pt>
              <c:pt idx="456">
                <c:v>25</c:v>
              </c:pt>
              <c:pt idx="457">
                <c:v>26</c:v>
              </c:pt>
              <c:pt idx="458">
                <c:v>27</c:v>
              </c:pt>
              <c:pt idx="459">
                <c:v>28</c:v>
              </c:pt>
              <c:pt idx="460">
                <c:v>29</c:v>
              </c:pt>
              <c:pt idx="461">
                <c:v>30</c:v>
              </c:pt>
              <c:pt idx="462">
                <c:v>31</c:v>
              </c:pt>
              <c:pt idx="463">
                <c:v>32</c:v>
              </c:pt>
              <c:pt idx="464">
                <c:v>33</c:v>
              </c:pt>
              <c:pt idx="465">
                <c:v>34</c:v>
              </c:pt>
              <c:pt idx="466">
                <c:v>35</c:v>
              </c:pt>
              <c:pt idx="467">
                <c:v>36</c:v>
              </c:pt>
              <c:pt idx="468">
                <c:v>37</c:v>
              </c:pt>
              <c:pt idx="469">
                <c:v>38</c:v>
              </c:pt>
              <c:pt idx="470">
                <c:v>39</c:v>
              </c:pt>
              <c:pt idx="471">
                <c:v>40</c:v>
              </c:pt>
              <c:pt idx="472">
                <c:v>41</c:v>
              </c:pt>
              <c:pt idx="473">
                <c:v>42</c:v>
              </c:pt>
              <c:pt idx="474">
                <c:v>43</c:v>
              </c:pt>
              <c:pt idx="475">
                <c:v>44</c:v>
              </c:pt>
              <c:pt idx="476">
                <c:v>45</c:v>
              </c:pt>
              <c:pt idx="477">
                <c:v>46</c:v>
              </c:pt>
              <c:pt idx="478">
                <c:v>47</c:v>
              </c:pt>
              <c:pt idx="479">
                <c:v>48</c:v>
              </c:pt>
            </c:numLit>
          </c:cat>
          <c:val>
            <c:numRef>
              <c:f>{}</c:f>
            </c:numRef>
          </c:val>
        </c:ser>
        <c:ser>
          <c:idx val="12"/>
          <c:order val="16"/>
          <c:tx>
            <c:v>INTEW</c:v>
          </c:tx>
          <c:spPr>
            <a:ln w="25400">
              <a:noFill/>
            </a:ln>
          </c:spPr>
          <c:cat>
            <c:numLit>
              <c:formatCode>General</c:formatCode>
              <c:ptCount val="480"/>
              <c:pt idx="0">
                <c:v>1</c:v>
              </c:pt>
              <c:pt idx="1">
                <c:v>2</c:v>
              </c:pt>
              <c:pt idx="2">
                <c:v>3</c:v>
              </c:pt>
              <c:pt idx="3">
                <c:v>4</c:v>
              </c:pt>
              <c:pt idx="4">
                <c:v>5</c:v>
              </c:pt>
              <c:pt idx="5">
                <c:v>6</c:v>
              </c:pt>
              <c:pt idx="6">
                <c:v>7</c:v>
              </c:pt>
              <c:pt idx="7">
                <c:v>8</c:v>
              </c:pt>
              <c:pt idx="8">
                <c:v>9</c:v>
              </c:pt>
              <c:pt idx="9">
                <c:v>10</c:v>
              </c:pt>
              <c:pt idx="10">
                <c:v>11</c:v>
              </c:pt>
              <c:pt idx="11">
                <c:v>12</c:v>
              </c:pt>
              <c:pt idx="12">
                <c:v>13</c:v>
              </c:pt>
              <c:pt idx="13">
                <c:v>14</c:v>
              </c:pt>
              <c:pt idx="14">
                <c:v>15</c:v>
              </c:pt>
              <c:pt idx="15">
                <c:v>16</c:v>
              </c:pt>
              <c:pt idx="16">
                <c:v>17</c:v>
              </c:pt>
              <c:pt idx="17">
                <c:v>18</c:v>
              </c:pt>
              <c:pt idx="18">
                <c:v>19</c:v>
              </c:pt>
              <c:pt idx="19">
                <c:v>20</c:v>
              </c:pt>
              <c:pt idx="20">
                <c:v>21</c:v>
              </c:pt>
              <c:pt idx="21">
                <c:v>22</c:v>
              </c:pt>
              <c:pt idx="22">
                <c:v>23</c:v>
              </c:pt>
              <c:pt idx="23">
                <c:v>24</c:v>
              </c:pt>
              <c:pt idx="24">
                <c:v>25</c:v>
              </c:pt>
              <c:pt idx="25">
                <c:v>26</c:v>
              </c:pt>
              <c:pt idx="26">
                <c:v>27</c:v>
              </c:pt>
              <c:pt idx="27">
                <c:v>28</c:v>
              </c:pt>
              <c:pt idx="28">
                <c:v>29</c:v>
              </c:pt>
              <c:pt idx="29">
                <c:v>30</c:v>
              </c:pt>
              <c:pt idx="30">
                <c:v>31</c:v>
              </c:pt>
              <c:pt idx="31">
                <c:v>32</c:v>
              </c:pt>
              <c:pt idx="32">
                <c:v>33</c:v>
              </c:pt>
              <c:pt idx="33">
                <c:v>34</c:v>
              </c:pt>
              <c:pt idx="34">
                <c:v>35</c:v>
              </c:pt>
              <c:pt idx="35">
                <c:v>36</c:v>
              </c:pt>
              <c:pt idx="36">
                <c:v>37</c:v>
              </c:pt>
              <c:pt idx="37">
                <c:v>38</c:v>
              </c:pt>
              <c:pt idx="38">
                <c:v>39</c:v>
              </c:pt>
              <c:pt idx="39">
                <c:v>40</c:v>
              </c:pt>
              <c:pt idx="40">
                <c:v>41</c:v>
              </c:pt>
              <c:pt idx="41">
                <c:v>42</c:v>
              </c:pt>
              <c:pt idx="42">
                <c:v>43</c:v>
              </c:pt>
              <c:pt idx="43">
                <c:v>44</c:v>
              </c:pt>
              <c:pt idx="44">
                <c:v>45</c:v>
              </c:pt>
              <c:pt idx="45">
                <c:v>46</c:v>
              </c:pt>
              <c:pt idx="46">
                <c:v>47</c:v>
              </c:pt>
              <c:pt idx="47">
                <c:v>48</c:v>
              </c:pt>
              <c:pt idx="48">
                <c:v>1</c:v>
              </c:pt>
              <c:pt idx="49">
                <c:v>2</c:v>
              </c:pt>
              <c:pt idx="50">
                <c:v>3</c:v>
              </c:pt>
              <c:pt idx="51">
                <c:v>4</c:v>
              </c:pt>
              <c:pt idx="52">
                <c:v>5</c:v>
              </c:pt>
              <c:pt idx="53">
                <c:v>6</c:v>
              </c:pt>
              <c:pt idx="54">
                <c:v>7</c:v>
              </c:pt>
              <c:pt idx="55">
                <c:v>8</c:v>
              </c:pt>
              <c:pt idx="56">
                <c:v>9</c:v>
              </c:pt>
              <c:pt idx="57">
                <c:v>10</c:v>
              </c:pt>
              <c:pt idx="58">
                <c:v>11</c:v>
              </c:pt>
              <c:pt idx="59">
                <c:v>12</c:v>
              </c:pt>
              <c:pt idx="60">
                <c:v>13</c:v>
              </c:pt>
              <c:pt idx="61">
                <c:v>14</c:v>
              </c:pt>
              <c:pt idx="62">
                <c:v>15</c:v>
              </c:pt>
              <c:pt idx="63">
                <c:v>16</c:v>
              </c:pt>
              <c:pt idx="64">
                <c:v>17</c:v>
              </c:pt>
              <c:pt idx="65">
                <c:v>18</c:v>
              </c:pt>
              <c:pt idx="66">
                <c:v>19</c:v>
              </c:pt>
              <c:pt idx="67">
                <c:v>20</c:v>
              </c:pt>
              <c:pt idx="68">
                <c:v>21</c:v>
              </c:pt>
              <c:pt idx="69">
                <c:v>22</c:v>
              </c:pt>
              <c:pt idx="70">
                <c:v>23</c:v>
              </c:pt>
              <c:pt idx="71">
                <c:v>24</c:v>
              </c:pt>
              <c:pt idx="72">
                <c:v>25</c:v>
              </c:pt>
              <c:pt idx="73">
                <c:v>26</c:v>
              </c:pt>
              <c:pt idx="74">
                <c:v>27</c:v>
              </c:pt>
              <c:pt idx="75">
                <c:v>28</c:v>
              </c:pt>
              <c:pt idx="76">
                <c:v>29</c:v>
              </c:pt>
              <c:pt idx="77">
                <c:v>30</c:v>
              </c:pt>
              <c:pt idx="78">
                <c:v>31</c:v>
              </c:pt>
              <c:pt idx="79">
                <c:v>32</c:v>
              </c:pt>
              <c:pt idx="80">
                <c:v>33</c:v>
              </c:pt>
              <c:pt idx="81">
                <c:v>34</c:v>
              </c:pt>
              <c:pt idx="82">
                <c:v>35</c:v>
              </c:pt>
              <c:pt idx="83">
                <c:v>36</c:v>
              </c:pt>
              <c:pt idx="84">
                <c:v>37</c:v>
              </c:pt>
              <c:pt idx="85">
                <c:v>38</c:v>
              </c:pt>
              <c:pt idx="86">
                <c:v>39</c:v>
              </c:pt>
              <c:pt idx="87">
                <c:v>40</c:v>
              </c:pt>
              <c:pt idx="88">
                <c:v>41</c:v>
              </c:pt>
              <c:pt idx="89">
                <c:v>42</c:v>
              </c:pt>
              <c:pt idx="90">
                <c:v>43</c:v>
              </c:pt>
              <c:pt idx="91">
                <c:v>44</c:v>
              </c:pt>
              <c:pt idx="92">
                <c:v>45</c:v>
              </c:pt>
              <c:pt idx="93">
                <c:v>46</c:v>
              </c:pt>
              <c:pt idx="94">
                <c:v>47</c:v>
              </c:pt>
              <c:pt idx="95">
                <c:v>48</c:v>
              </c:pt>
              <c:pt idx="96">
                <c:v>1</c:v>
              </c:pt>
              <c:pt idx="97">
                <c:v>2</c:v>
              </c:pt>
              <c:pt idx="98">
                <c:v>3</c:v>
              </c:pt>
              <c:pt idx="99">
                <c:v>4</c:v>
              </c:pt>
              <c:pt idx="100">
                <c:v>5</c:v>
              </c:pt>
              <c:pt idx="101">
                <c:v>6</c:v>
              </c:pt>
              <c:pt idx="102">
                <c:v>7</c:v>
              </c:pt>
              <c:pt idx="103">
                <c:v>8</c:v>
              </c:pt>
              <c:pt idx="104">
                <c:v>9</c:v>
              </c:pt>
              <c:pt idx="105">
                <c:v>10</c:v>
              </c:pt>
              <c:pt idx="106">
                <c:v>11</c:v>
              </c:pt>
              <c:pt idx="107">
                <c:v>12</c:v>
              </c:pt>
              <c:pt idx="108">
                <c:v>13</c:v>
              </c:pt>
              <c:pt idx="109">
                <c:v>14</c:v>
              </c:pt>
              <c:pt idx="110">
                <c:v>15</c:v>
              </c:pt>
              <c:pt idx="111">
                <c:v>16</c:v>
              </c:pt>
              <c:pt idx="112">
                <c:v>17</c:v>
              </c:pt>
              <c:pt idx="113">
                <c:v>18</c:v>
              </c:pt>
              <c:pt idx="114">
                <c:v>19</c:v>
              </c:pt>
              <c:pt idx="115">
                <c:v>20</c:v>
              </c:pt>
              <c:pt idx="116">
                <c:v>21</c:v>
              </c:pt>
              <c:pt idx="117">
                <c:v>22</c:v>
              </c:pt>
              <c:pt idx="118">
                <c:v>23</c:v>
              </c:pt>
              <c:pt idx="119">
                <c:v>24</c:v>
              </c:pt>
              <c:pt idx="120">
                <c:v>25</c:v>
              </c:pt>
              <c:pt idx="121">
                <c:v>26</c:v>
              </c:pt>
              <c:pt idx="122">
                <c:v>27</c:v>
              </c:pt>
              <c:pt idx="123">
                <c:v>28</c:v>
              </c:pt>
              <c:pt idx="124">
                <c:v>29</c:v>
              </c:pt>
              <c:pt idx="125">
                <c:v>30</c:v>
              </c:pt>
              <c:pt idx="126">
                <c:v>31</c:v>
              </c:pt>
              <c:pt idx="127">
                <c:v>32</c:v>
              </c:pt>
              <c:pt idx="128">
                <c:v>33</c:v>
              </c:pt>
              <c:pt idx="129">
                <c:v>34</c:v>
              </c:pt>
              <c:pt idx="130">
                <c:v>35</c:v>
              </c:pt>
              <c:pt idx="131">
                <c:v>36</c:v>
              </c:pt>
              <c:pt idx="132">
                <c:v>37</c:v>
              </c:pt>
              <c:pt idx="133">
                <c:v>38</c:v>
              </c:pt>
              <c:pt idx="134">
                <c:v>39</c:v>
              </c:pt>
              <c:pt idx="135">
                <c:v>40</c:v>
              </c:pt>
              <c:pt idx="136">
                <c:v>41</c:v>
              </c:pt>
              <c:pt idx="137">
                <c:v>42</c:v>
              </c:pt>
              <c:pt idx="138">
                <c:v>43</c:v>
              </c:pt>
              <c:pt idx="139">
                <c:v>44</c:v>
              </c:pt>
              <c:pt idx="140">
                <c:v>45</c:v>
              </c:pt>
              <c:pt idx="141">
                <c:v>46</c:v>
              </c:pt>
              <c:pt idx="142">
                <c:v>47</c:v>
              </c:pt>
              <c:pt idx="143">
                <c:v>48</c:v>
              </c:pt>
              <c:pt idx="144">
                <c:v>1</c:v>
              </c:pt>
              <c:pt idx="145">
                <c:v>2</c:v>
              </c:pt>
              <c:pt idx="146">
                <c:v>3</c:v>
              </c:pt>
              <c:pt idx="147">
                <c:v>4</c:v>
              </c:pt>
              <c:pt idx="148">
                <c:v>5</c:v>
              </c:pt>
              <c:pt idx="149">
                <c:v>6</c:v>
              </c:pt>
              <c:pt idx="150">
                <c:v>7</c:v>
              </c:pt>
              <c:pt idx="151">
                <c:v>8</c:v>
              </c:pt>
              <c:pt idx="152">
                <c:v>9</c:v>
              </c:pt>
              <c:pt idx="153">
                <c:v>10</c:v>
              </c:pt>
              <c:pt idx="154">
                <c:v>11</c:v>
              </c:pt>
              <c:pt idx="155">
                <c:v>12</c:v>
              </c:pt>
              <c:pt idx="156">
                <c:v>13</c:v>
              </c:pt>
              <c:pt idx="157">
                <c:v>14</c:v>
              </c:pt>
              <c:pt idx="158">
                <c:v>15</c:v>
              </c:pt>
              <c:pt idx="159">
                <c:v>16</c:v>
              </c:pt>
              <c:pt idx="160">
                <c:v>17</c:v>
              </c:pt>
              <c:pt idx="161">
                <c:v>18</c:v>
              </c:pt>
              <c:pt idx="162">
                <c:v>19</c:v>
              </c:pt>
              <c:pt idx="163">
                <c:v>20</c:v>
              </c:pt>
              <c:pt idx="164">
                <c:v>21</c:v>
              </c:pt>
              <c:pt idx="165">
                <c:v>22</c:v>
              </c:pt>
              <c:pt idx="166">
                <c:v>23</c:v>
              </c:pt>
              <c:pt idx="167">
                <c:v>24</c:v>
              </c:pt>
              <c:pt idx="168">
                <c:v>25</c:v>
              </c:pt>
              <c:pt idx="169">
                <c:v>26</c:v>
              </c:pt>
              <c:pt idx="170">
                <c:v>27</c:v>
              </c:pt>
              <c:pt idx="171">
                <c:v>28</c:v>
              </c:pt>
              <c:pt idx="172">
                <c:v>29</c:v>
              </c:pt>
              <c:pt idx="173">
                <c:v>30</c:v>
              </c:pt>
              <c:pt idx="174">
                <c:v>31</c:v>
              </c:pt>
              <c:pt idx="175">
                <c:v>32</c:v>
              </c:pt>
              <c:pt idx="176">
                <c:v>33</c:v>
              </c:pt>
              <c:pt idx="177">
                <c:v>34</c:v>
              </c:pt>
              <c:pt idx="178">
                <c:v>35</c:v>
              </c:pt>
              <c:pt idx="179">
                <c:v>36</c:v>
              </c:pt>
              <c:pt idx="180">
                <c:v>37</c:v>
              </c:pt>
              <c:pt idx="181">
                <c:v>38</c:v>
              </c:pt>
              <c:pt idx="182">
                <c:v>39</c:v>
              </c:pt>
              <c:pt idx="183">
                <c:v>40</c:v>
              </c:pt>
              <c:pt idx="184">
                <c:v>41</c:v>
              </c:pt>
              <c:pt idx="185">
                <c:v>42</c:v>
              </c:pt>
              <c:pt idx="186">
                <c:v>43</c:v>
              </c:pt>
              <c:pt idx="187">
                <c:v>44</c:v>
              </c:pt>
              <c:pt idx="188">
                <c:v>45</c:v>
              </c:pt>
              <c:pt idx="189">
                <c:v>46</c:v>
              </c:pt>
              <c:pt idx="190">
                <c:v>47</c:v>
              </c:pt>
              <c:pt idx="191">
                <c:v>48</c:v>
              </c:pt>
              <c:pt idx="192">
                <c:v>1</c:v>
              </c:pt>
              <c:pt idx="193">
                <c:v>2</c:v>
              </c:pt>
              <c:pt idx="194">
                <c:v>3</c:v>
              </c:pt>
              <c:pt idx="195">
                <c:v>4</c:v>
              </c:pt>
              <c:pt idx="196">
                <c:v>5</c:v>
              </c:pt>
              <c:pt idx="197">
                <c:v>6</c:v>
              </c:pt>
              <c:pt idx="198">
                <c:v>7</c:v>
              </c:pt>
              <c:pt idx="199">
                <c:v>8</c:v>
              </c:pt>
              <c:pt idx="200">
                <c:v>9</c:v>
              </c:pt>
              <c:pt idx="201">
                <c:v>10</c:v>
              </c:pt>
              <c:pt idx="202">
                <c:v>11</c:v>
              </c:pt>
              <c:pt idx="203">
                <c:v>12</c:v>
              </c:pt>
              <c:pt idx="204">
                <c:v>13</c:v>
              </c:pt>
              <c:pt idx="205">
                <c:v>14</c:v>
              </c:pt>
              <c:pt idx="206">
                <c:v>15</c:v>
              </c:pt>
              <c:pt idx="207">
                <c:v>16</c:v>
              </c:pt>
              <c:pt idx="208">
                <c:v>17</c:v>
              </c:pt>
              <c:pt idx="209">
                <c:v>18</c:v>
              </c:pt>
              <c:pt idx="210">
                <c:v>19</c:v>
              </c:pt>
              <c:pt idx="211">
                <c:v>20</c:v>
              </c:pt>
              <c:pt idx="212">
                <c:v>21</c:v>
              </c:pt>
              <c:pt idx="213">
                <c:v>22</c:v>
              </c:pt>
              <c:pt idx="214">
                <c:v>23</c:v>
              </c:pt>
              <c:pt idx="215">
                <c:v>24</c:v>
              </c:pt>
              <c:pt idx="216">
                <c:v>25</c:v>
              </c:pt>
              <c:pt idx="217">
                <c:v>26</c:v>
              </c:pt>
              <c:pt idx="218">
                <c:v>27</c:v>
              </c:pt>
              <c:pt idx="219">
                <c:v>28</c:v>
              </c:pt>
              <c:pt idx="220">
                <c:v>29</c:v>
              </c:pt>
              <c:pt idx="221">
                <c:v>30</c:v>
              </c:pt>
              <c:pt idx="222">
                <c:v>31</c:v>
              </c:pt>
              <c:pt idx="223">
                <c:v>32</c:v>
              </c:pt>
              <c:pt idx="224">
                <c:v>33</c:v>
              </c:pt>
              <c:pt idx="225">
                <c:v>34</c:v>
              </c:pt>
              <c:pt idx="226">
                <c:v>35</c:v>
              </c:pt>
              <c:pt idx="227">
                <c:v>36</c:v>
              </c:pt>
              <c:pt idx="228">
                <c:v>37</c:v>
              </c:pt>
              <c:pt idx="229">
                <c:v>38</c:v>
              </c:pt>
              <c:pt idx="230">
                <c:v>39</c:v>
              </c:pt>
              <c:pt idx="231">
                <c:v>40</c:v>
              </c:pt>
              <c:pt idx="232">
                <c:v>41</c:v>
              </c:pt>
              <c:pt idx="233">
                <c:v>42</c:v>
              </c:pt>
              <c:pt idx="234">
                <c:v>43</c:v>
              </c:pt>
              <c:pt idx="235">
                <c:v>44</c:v>
              </c:pt>
              <c:pt idx="236">
                <c:v>45</c:v>
              </c:pt>
              <c:pt idx="237">
                <c:v>46</c:v>
              </c:pt>
              <c:pt idx="238">
                <c:v>47</c:v>
              </c:pt>
              <c:pt idx="239">
                <c:v>48</c:v>
              </c:pt>
              <c:pt idx="240">
                <c:v>1</c:v>
              </c:pt>
              <c:pt idx="241">
                <c:v>2</c:v>
              </c:pt>
              <c:pt idx="242">
                <c:v>3</c:v>
              </c:pt>
              <c:pt idx="243">
                <c:v>4</c:v>
              </c:pt>
              <c:pt idx="244">
                <c:v>5</c:v>
              </c:pt>
              <c:pt idx="245">
                <c:v>6</c:v>
              </c:pt>
              <c:pt idx="246">
                <c:v>7</c:v>
              </c:pt>
              <c:pt idx="247">
                <c:v>8</c:v>
              </c:pt>
              <c:pt idx="248">
                <c:v>9</c:v>
              </c:pt>
              <c:pt idx="249">
                <c:v>10</c:v>
              </c:pt>
              <c:pt idx="250">
                <c:v>11</c:v>
              </c:pt>
              <c:pt idx="251">
                <c:v>12</c:v>
              </c:pt>
              <c:pt idx="252">
                <c:v>13</c:v>
              </c:pt>
              <c:pt idx="253">
                <c:v>14</c:v>
              </c:pt>
              <c:pt idx="254">
                <c:v>15</c:v>
              </c:pt>
              <c:pt idx="255">
                <c:v>16</c:v>
              </c:pt>
              <c:pt idx="256">
                <c:v>17</c:v>
              </c:pt>
              <c:pt idx="257">
                <c:v>18</c:v>
              </c:pt>
              <c:pt idx="258">
                <c:v>19</c:v>
              </c:pt>
              <c:pt idx="259">
                <c:v>20</c:v>
              </c:pt>
              <c:pt idx="260">
                <c:v>21</c:v>
              </c:pt>
              <c:pt idx="261">
                <c:v>22</c:v>
              </c:pt>
              <c:pt idx="262">
                <c:v>23</c:v>
              </c:pt>
              <c:pt idx="263">
                <c:v>24</c:v>
              </c:pt>
              <c:pt idx="264">
                <c:v>25</c:v>
              </c:pt>
              <c:pt idx="265">
                <c:v>26</c:v>
              </c:pt>
              <c:pt idx="266">
                <c:v>27</c:v>
              </c:pt>
              <c:pt idx="267">
                <c:v>28</c:v>
              </c:pt>
              <c:pt idx="268">
                <c:v>29</c:v>
              </c:pt>
              <c:pt idx="269">
                <c:v>30</c:v>
              </c:pt>
              <c:pt idx="272">
                <c:v>33</c:v>
              </c:pt>
              <c:pt idx="273">
                <c:v>34</c:v>
              </c:pt>
              <c:pt idx="274">
                <c:v>35</c:v>
              </c:pt>
              <c:pt idx="275">
                <c:v>36</c:v>
              </c:pt>
              <c:pt idx="276">
                <c:v>37</c:v>
              </c:pt>
              <c:pt idx="277">
                <c:v>38</c:v>
              </c:pt>
              <c:pt idx="278">
                <c:v>39</c:v>
              </c:pt>
              <c:pt idx="279">
                <c:v>40</c:v>
              </c:pt>
              <c:pt idx="280">
                <c:v>41</c:v>
              </c:pt>
              <c:pt idx="281">
                <c:v>42</c:v>
              </c:pt>
              <c:pt idx="282">
                <c:v>43</c:v>
              </c:pt>
              <c:pt idx="283">
                <c:v>44</c:v>
              </c:pt>
              <c:pt idx="284">
                <c:v>45</c:v>
              </c:pt>
              <c:pt idx="285">
                <c:v>46</c:v>
              </c:pt>
              <c:pt idx="286">
                <c:v>47</c:v>
              </c:pt>
              <c:pt idx="287">
                <c:v>48</c:v>
              </c:pt>
              <c:pt idx="288">
                <c:v>1</c:v>
              </c:pt>
              <c:pt idx="289">
                <c:v>2</c:v>
              </c:pt>
              <c:pt idx="290">
                <c:v>3</c:v>
              </c:pt>
              <c:pt idx="291">
                <c:v>4</c:v>
              </c:pt>
              <c:pt idx="292">
                <c:v>5</c:v>
              </c:pt>
              <c:pt idx="293">
                <c:v>6</c:v>
              </c:pt>
              <c:pt idx="294">
                <c:v>7</c:v>
              </c:pt>
              <c:pt idx="295">
                <c:v>8</c:v>
              </c:pt>
              <c:pt idx="296">
                <c:v>9</c:v>
              </c:pt>
              <c:pt idx="297">
                <c:v>10</c:v>
              </c:pt>
              <c:pt idx="298">
                <c:v>11</c:v>
              </c:pt>
              <c:pt idx="299">
                <c:v>12</c:v>
              </c:pt>
              <c:pt idx="300">
                <c:v>13</c:v>
              </c:pt>
              <c:pt idx="301">
                <c:v>14</c:v>
              </c:pt>
              <c:pt idx="302">
                <c:v>15</c:v>
              </c:pt>
              <c:pt idx="303">
                <c:v>16</c:v>
              </c:pt>
              <c:pt idx="304">
                <c:v>17</c:v>
              </c:pt>
              <c:pt idx="305">
                <c:v>18</c:v>
              </c:pt>
              <c:pt idx="306">
                <c:v>19</c:v>
              </c:pt>
              <c:pt idx="307">
                <c:v>20</c:v>
              </c:pt>
              <c:pt idx="308">
                <c:v>21</c:v>
              </c:pt>
              <c:pt idx="309">
                <c:v>22</c:v>
              </c:pt>
              <c:pt idx="310">
                <c:v>23</c:v>
              </c:pt>
              <c:pt idx="311">
                <c:v>24</c:v>
              </c:pt>
              <c:pt idx="312">
                <c:v>25</c:v>
              </c:pt>
              <c:pt idx="313">
                <c:v>26</c:v>
              </c:pt>
              <c:pt idx="314">
                <c:v>27</c:v>
              </c:pt>
              <c:pt idx="315">
                <c:v>28</c:v>
              </c:pt>
              <c:pt idx="316">
                <c:v>29</c:v>
              </c:pt>
              <c:pt idx="317">
                <c:v>30</c:v>
              </c:pt>
              <c:pt idx="318">
                <c:v>31</c:v>
              </c:pt>
              <c:pt idx="319">
                <c:v>32</c:v>
              </c:pt>
              <c:pt idx="320">
                <c:v>33</c:v>
              </c:pt>
              <c:pt idx="321">
                <c:v>34</c:v>
              </c:pt>
              <c:pt idx="322">
                <c:v>35</c:v>
              </c:pt>
              <c:pt idx="323">
                <c:v>36</c:v>
              </c:pt>
              <c:pt idx="324">
                <c:v>37</c:v>
              </c:pt>
              <c:pt idx="325">
                <c:v>38</c:v>
              </c:pt>
              <c:pt idx="326">
                <c:v>39</c:v>
              </c:pt>
              <c:pt idx="327">
                <c:v>40</c:v>
              </c:pt>
              <c:pt idx="328">
                <c:v>41</c:v>
              </c:pt>
              <c:pt idx="329">
                <c:v>42</c:v>
              </c:pt>
              <c:pt idx="330">
                <c:v>43</c:v>
              </c:pt>
              <c:pt idx="331">
                <c:v>44</c:v>
              </c:pt>
              <c:pt idx="332">
                <c:v>45</c:v>
              </c:pt>
              <c:pt idx="333">
                <c:v>46</c:v>
              </c:pt>
              <c:pt idx="334">
                <c:v>47</c:v>
              </c:pt>
              <c:pt idx="335">
                <c:v>48</c:v>
              </c:pt>
              <c:pt idx="336">
                <c:v>1</c:v>
              </c:pt>
              <c:pt idx="337">
                <c:v>2</c:v>
              </c:pt>
              <c:pt idx="338">
                <c:v>3</c:v>
              </c:pt>
              <c:pt idx="339">
                <c:v>4</c:v>
              </c:pt>
              <c:pt idx="340">
                <c:v>5</c:v>
              </c:pt>
              <c:pt idx="341">
                <c:v>6</c:v>
              </c:pt>
              <c:pt idx="342">
                <c:v>7</c:v>
              </c:pt>
              <c:pt idx="343">
                <c:v>8</c:v>
              </c:pt>
              <c:pt idx="344">
                <c:v>9</c:v>
              </c:pt>
              <c:pt idx="345">
                <c:v>10</c:v>
              </c:pt>
              <c:pt idx="346">
                <c:v>11</c:v>
              </c:pt>
              <c:pt idx="347">
                <c:v>12</c:v>
              </c:pt>
              <c:pt idx="348">
                <c:v>13</c:v>
              </c:pt>
              <c:pt idx="349">
                <c:v>14</c:v>
              </c:pt>
              <c:pt idx="350">
                <c:v>15</c:v>
              </c:pt>
              <c:pt idx="351">
                <c:v>16</c:v>
              </c:pt>
              <c:pt idx="352">
                <c:v>17</c:v>
              </c:pt>
              <c:pt idx="353">
                <c:v>18</c:v>
              </c:pt>
              <c:pt idx="354">
                <c:v>19</c:v>
              </c:pt>
              <c:pt idx="355">
                <c:v>20</c:v>
              </c:pt>
              <c:pt idx="356">
                <c:v>21</c:v>
              </c:pt>
              <c:pt idx="357">
                <c:v>22</c:v>
              </c:pt>
              <c:pt idx="358">
                <c:v>23</c:v>
              </c:pt>
              <c:pt idx="359">
                <c:v>24</c:v>
              </c:pt>
              <c:pt idx="360">
                <c:v>25</c:v>
              </c:pt>
              <c:pt idx="361">
                <c:v>26</c:v>
              </c:pt>
              <c:pt idx="362">
                <c:v>27</c:v>
              </c:pt>
              <c:pt idx="363">
                <c:v>28</c:v>
              </c:pt>
              <c:pt idx="364">
                <c:v>29</c:v>
              </c:pt>
              <c:pt idx="365">
                <c:v>30</c:v>
              </c:pt>
              <c:pt idx="366">
                <c:v>31</c:v>
              </c:pt>
              <c:pt idx="367">
                <c:v>32</c:v>
              </c:pt>
              <c:pt idx="368">
                <c:v>33</c:v>
              </c:pt>
              <c:pt idx="369">
                <c:v>34</c:v>
              </c:pt>
              <c:pt idx="370">
                <c:v>35</c:v>
              </c:pt>
              <c:pt idx="371">
                <c:v>36</c:v>
              </c:pt>
              <c:pt idx="372">
                <c:v>37</c:v>
              </c:pt>
              <c:pt idx="373">
                <c:v>38</c:v>
              </c:pt>
              <c:pt idx="374">
                <c:v>39</c:v>
              </c:pt>
              <c:pt idx="375">
                <c:v>40</c:v>
              </c:pt>
              <c:pt idx="376">
                <c:v>41</c:v>
              </c:pt>
              <c:pt idx="377">
                <c:v>42</c:v>
              </c:pt>
              <c:pt idx="378">
                <c:v>43</c:v>
              </c:pt>
              <c:pt idx="379">
                <c:v>44</c:v>
              </c:pt>
              <c:pt idx="380">
                <c:v>45</c:v>
              </c:pt>
              <c:pt idx="381">
                <c:v>46</c:v>
              </c:pt>
              <c:pt idx="382">
                <c:v>47</c:v>
              </c:pt>
              <c:pt idx="383">
                <c:v>48</c:v>
              </c:pt>
              <c:pt idx="384">
                <c:v>1</c:v>
              </c:pt>
              <c:pt idx="385">
                <c:v>2</c:v>
              </c:pt>
              <c:pt idx="386">
                <c:v>3</c:v>
              </c:pt>
              <c:pt idx="387">
                <c:v>4</c:v>
              </c:pt>
              <c:pt idx="388">
                <c:v>5</c:v>
              </c:pt>
              <c:pt idx="389">
                <c:v>6</c:v>
              </c:pt>
              <c:pt idx="390">
                <c:v>7</c:v>
              </c:pt>
              <c:pt idx="391">
                <c:v>8</c:v>
              </c:pt>
              <c:pt idx="392">
                <c:v>9</c:v>
              </c:pt>
              <c:pt idx="393">
                <c:v>10</c:v>
              </c:pt>
              <c:pt idx="394">
                <c:v>11</c:v>
              </c:pt>
              <c:pt idx="395">
                <c:v>12</c:v>
              </c:pt>
              <c:pt idx="396">
                <c:v>13</c:v>
              </c:pt>
              <c:pt idx="397">
                <c:v>14</c:v>
              </c:pt>
              <c:pt idx="398">
                <c:v>15</c:v>
              </c:pt>
              <c:pt idx="399">
                <c:v>16</c:v>
              </c:pt>
              <c:pt idx="400">
                <c:v>17</c:v>
              </c:pt>
              <c:pt idx="401">
                <c:v>18</c:v>
              </c:pt>
              <c:pt idx="402">
                <c:v>19</c:v>
              </c:pt>
              <c:pt idx="403">
                <c:v>20</c:v>
              </c:pt>
              <c:pt idx="404">
                <c:v>21</c:v>
              </c:pt>
              <c:pt idx="405">
                <c:v>22</c:v>
              </c:pt>
              <c:pt idx="406">
                <c:v>23</c:v>
              </c:pt>
              <c:pt idx="407">
                <c:v>24</c:v>
              </c:pt>
              <c:pt idx="408">
                <c:v>25</c:v>
              </c:pt>
              <c:pt idx="409">
                <c:v>26</c:v>
              </c:pt>
              <c:pt idx="410">
                <c:v>27</c:v>
              </c:pt>
              <c:pt idx="411">
                <c:v>28</c:v>
              </c:pt>
              <c:pt idx="412">
                <c:v>29</c:v>
              </c:pt>
              <c:pt idx="413">
                <c:v>30</c:v>
              </c:pt>
              <c:pt idx="414">
                <c:v>31</c:v>
              </c:pt>
              <c:pt idx="415">
                <c:v>32</c:v>
              </c:pt>
              <c:pt idx="416">
                <c:v>33</c:v>
              </c:pt>
              <c:pt idx="417">
                <c:v>34</c:v>
              </c:pt>
              <c:pt idx="418">
                <c:v>35</c:v>
              </c:pt>
              <c:pt idx="419">
                <c:v>36</c:v>
              </c:pt>
              <c:pt idx="420">
                <c:v>37</c:v>
              </c:pt>
              <c:pt idx="421">
                <c:v>38</c:v>
              </c:pt>
              <c:pt idx="422">
                <c:v>39</c:v>
              </c:pt>
              <c:pt idx="423">
                <c:v>40</c:v>
              </c:pt>
              <c:pt idx="424">
                <c:v>41</c:v>
              </c:pt>
              <c:pt idx="425">
                <c:v>42</c:v>
              </c:pt>
              <c:pt idx="426">
                <c:v>43</c:v>
              </c:pt>
              <c:pt idx="427">
                <c:v>44</c:v>
              </c:pt>
              <c:pt idx="428">
                <c:v>45</c:v>
              </c:pt>
              <c:pt idx="429">
                <c:v>46</c:v>
              </c:pt>
              <c:pt idx="430">
                <c:v>47</c:v>
              </c:pt>
              <c:pt idx="431">
                <c:v>48</c:v>
              </c:pt>
              <c:pt idx="432">
                <c:v>1</c:v>
              </c:pt>
              <c:pt idx="433">
                <c:v>2</c:v>
              </c:pt>
              <c:pt idx="434">
                <c:v>3</c:v>
              </c:pt>
              <c:pt idx="435">
                <c:v>4</c:v>
              </c:pt>
              <c:pt idx="436">
                <c:v>5</c:v>
              </c:pt>
              <c:pt idx="437">
                <c:v>6</c:v>
              </c:pt>
              <c:pt idx="438">
                <c:v>7</c:v>
              </c:pt>
              <c:pt idx="439">
                <c:v>8</c:v>
              </c:pt>
              <c:pt idx="440">
                <c:v>9</c:v>
              </c:pt>
              <c:pt idx="441">
                <c:v>10</c:v>
              </c:pt>
              <c:pt idx="442">
                <c:v>11</c:v>
              </c:pt>
              <c:pt idx="443">
                <c:v>12</c:v>
              </c:pt>
              <c:pt idx="444">
                <c:v>13</c:v>
              </c:pt>
              <c:pt idx="445">
                <c:v>14</c:v>
              </c:pt>
              <c:pt idx="446">
                <c:v>15</c:v>
              </c:pt>
              <c:pt idx="447">
                <c:v>16</c:v>
              </c:pt>
              <c:pt idx="448">
                <c:v>17</c:v>
              </c:pt>
              <c:pt idx="449">
                <c:v>18</c:v>
              </c:pt>
              <c:pt idx="450">
                <c:v>19</c:v>
              </c:pt>
              <c:pt idx="451">
                <c:v>20</c:v>
              </c:pt>
              <c:pt idx="452">
                <c:v>21</c:v>
              </c:pt>
              <c:pt idx="453">
                <c:v>22</c:v>
              </c:pt>
              <c:pt idx="454">
                <c:v>23</c:v>
              </c:pt>
              <c:pt idx="455">
                <c:v>24</c:v>
              </c:pt>
              <c:pt idx="456">
                <c:v>25</c:v>
              </c:pt>
              <c:pt idx="457">
                <c:v>26</c:v>
              </c:pt>
              <c:pt idx="458">
                <c:v>27</c:v>
              </c:pt>
              <c:pt idx="459">
                <c:v>28</c:v>
              </c:pt>
              <c:pt idx="460">
                <c:v>29</c:v>
              </c:pt>
              <c:pt idx="461">
                <c:v>30</c:v>
              </c:pt>
              <c:pt idx="462">
                <c:v>31</c:v>
              </c:pt>
              <c:pt idx="463">
                <c:v>32</c:v>
              </c:pt>
              <c:pt idx="464">
                <c:v>33</c:v>
              </c:pt>
              <c:pt idx="465">
                <c:v>34</c:v>
              </c:pt>
              <c:pt idx="466">
                <c:v>35</c:v>
              </c:pt>
              <c:pt idx="467">
                <c:v>36</c:v>
              </c:pt>
              <c:pt idx="468">
                <c:v>37</c:v>
              </c:pt>
              <c:pt idx="469">
                <c:v>38</c:v>
              </c:pt>
              <c:pt idx="470">
                <c:v>39</c:v>
              </c:pt>
              <c:pt idx="471">
                <c:v>40</c:v>
              </c:pt>
              <c:pt idx="472">
                <c:v>41</c:v>
              </c:pt>
              <c:pt idx="473">
                <c:v>42</c:v>
              </c:pt>
              <c:pt idx="474">
                <c:v>43</c:v>
              </c:pt>
              <c:pt idx="475">
                <c:v>44</c:v>
              </c:pt>
              <c:pt idx="476">
                <c:v>45</c:v>
              </c:pt>
              <c:pt idx="477">
                <c:v>46</c:v>
              </c:pt>
              <c:pt idx="478">
                <c:v>47</c:v>
              </c:pt>
              <c:pt idx="479">
                <c:v>48</c:v>
              </c:pt>
            </c:numLit>
          </c:cat>
          <c:val>
            <c:numRef>
              <c:f>{}</c:f>
            </c:numRef>
          </c:val>
        </c:ser>
        <c:axId val="97882880"/>
        <c:axId val="97884416"/>
      </c:areaChart>
      <c:lineChart>
        <c:grouping val="standard"/>
        <c:ser>
          <c:idx val="17"/>
          <c:order val="17"/>
          <c:tx>
            <c:strRef>
              <c:f>HH_data!$U$5</c:f>
              <c:strCache>
                <c:ptCount val="1"/>
                <c:pt idx="0">
                  <c:v>Gross Demand</c:v>
                </c:pt>
              </c:strCache>
            </c:strRef>
          </c:tx>
          <c:spPr>
            <a:ln>
              <a:solidFill>
                <a:srgbClr val="0033CC"/>
              </a:solidFill>
            </a:ln>
          </c:spPr>
          <c:marker>
            <c:symbol val="none"/>
          </c:marker>
          <c:cat>
            <c:strRef>
              <c:f>HH_data!$C$6:$C$485</c:f>
              <c:strCache>
                <c:ptCount val="457"/>
                <c:pt idx="24">
                  <c:v>09-Sep</c:v>
                </c:pt>
                <c:pt idx="72">
                  <c:v>10-Sep</c:v>
                </c:pt>
                <c:pt idx="120">
                  <c:v>11-Sep</c:v>
                </c:pt>
                <c:pt idx="168">
                  <c:v>12-Sep</c:v>
                </c:pt>
                <c:pt idx="216">
                  <c:v>13-Sep</c:v>
                </c:pt>
                <c:pt idx="264">
                  <c:v>14-Sep</c:v>
                </c:pt>
                <c:pt idx="312">
                  <c:v>15-Sep</c:v>
                </c:pt>
                <c:pt idx="360">
                  <c:v>16-Sep</c:v>
                </c:pt>
                <c:pt idx="408">
                  <c:v>17-Sep</c:v>
                </c:pt>
                <c:pt idx="456">
                  <c:v>18-Sep</c:v>
                </c:pt>
              </c:strCache>
            </c:strRef>
          </c:cat>
          <c:val>
            <c:numRef>
              <c:f>HH_data!$U$6:$U$485</c:f>
              <c:numCache>
                <c:formatCode>General</c:formatCode>
                <c:ptCount val="480"/>
                <c:pt idx="0">
                  <c:v>25227</c:v>
                </c:pt>
                <c:pt idx="1">
                  <c:v>24435</c:v>
                </c:pt>
                <c:pt idx="2">
                  <c:v>24278</c:v>
                </c:pt>
                <c:pt idx="3">
                  <c:v>23893</c:v>
                </c:pt>
                <c:pt idx="4">
                  <c:v>23640</c:v>
                </c:pt>
                <c:pt idx="5">
                  <c:v>23481</c:v>
                </c:pt>
                <c:pt idx="6">
                  <c:v>23355</c:v>
                </c:pt>
                <c:pt idx="7">
                  <c:v>23447</c:v>
                </c:pt>
                <c:pt idx="8">
                  <c:v>23574</c:v>
                </c:pt>
                <c:pt idx="9">
                  <c:v>23744</c:v>
                </c:pt>
                <c:pt idx="10">
                  <c:v>24248</c:v>
                </c:pt>
                <c:pt idx="11">
                  <c:v>24677</c:v>
                </c:pt>
                <c:pt idx="12">
                  <c:v>27017</c:v>
                </c:pt>
                <c:pt idx="13">
                  <c:v>29343</c:v>
                </c:pt>
                <c:pt idx="14">
                  <c:v>31989</c:v>
                </c:pt>
                <c:pt idx="15">
                  <c:v>33921</c:v>
                </c:pt>
                <c:pt idx="16">
                  <c:v>35280</c:v>
                </c:pt>
                <c:pt idx="17">
                  <c:v>35707</c:v>
                </c:pt>
                <c:pt idx="18">
                  <c:v>36248</c:v>
                </c:pt>
                <c:pt idx="19">
                  <c:v>36679</c:v>
                </c:pt>
                <c:pt idx="20">
                  <c:v>36857</c:v>
                </c:pt>
                <c:pt idx="21">
                  <c:v>37166</c:v>
                </c:pt>
                <c:pt idx="22">
                  <c:v>37276</c:v>
                </c:pt>
                <c:pt idx="23">
                  <c:v>37301</c:v>
                </c:pt>
                <c:pt idx="24">
                  <c:v>37697</c:v>
                </c:pt>
                <c:pt idx="25">
                  <c:v>37154</c:v>
                </c:pt>
                <c:pt idx="26">
                  <c:v>37855</c:v>
                </c:pt>
                <c:pt idx="27">
                  <c:v>37518</c:v>
                </c:pt>
                <c:pt idx="28">
                  <c:v>37690</c:v>
                </c:pt>
                <c:pt idx="29">
                  <c:v>36923</c:v>
                </c:pt>
                <c:pt idx="30">
                  <c:v>36576</c:v>
                </c:pt>
                <c:pt idx="31">
                  <c:v>36777</c:v>
                </c:pt>
                <c:pt idx="32">
                  <c:v>36900</c:v>
                </c:pt>
                <c:pt idx="33">
                  <c:v>37277</c:v>
                </c:pt>
                <c:pt idx="34">
                  <c:v>37236</c:v>
                </c:pt>
                <c:pt idx="35">
                  <c:v>36829</c:v>
                </c:pt>
                <c:pt idx="36">
                  <c:v>36479</c:v>
                </c:pt>
                <c:pt idx="37">
                  <c:v>36214</c:v>
                </c:pt>
                <c:pt idx="38">
                  <c:v>35378</c:v>
                </c:pt>
                <c:pt idx="39">
                  <c:v>35693</c:v>
                </c:pt>
                <c:pt idx="40">
                  <c:v>34856</c:v>
                </c:pt>
                <c:pt idx="41">
                  <c:v>33734</c:v>
                </c:pt>
                <c:pt idx="42">
                  <c:v>34043</c:v>
                </c:pt>
                <c:pt idx="43">
                  <c:v>32731</c:v>
                </c:pt>
                <c:pt idx="44">
                  <c:v>31120</c:v>
                </c:pt>
                <c:pt idx="45">
                  <c:v>29001</c:v>
                </c:pt>
                <c:pt idx="46">
                  <c:v>26544</c:v>
                </c:pt>
                <c:pt idx="47">
                  <c:v>25670</c:v>
                </c:pt>
                <c:pt idx="48">
                  <c:v>24678</c:v>
                </c:pt>
                <c:pt idx="49">
                  <c:v>24089</c:v>
                </c:pt>
                <c:pt idx="50">
                  <c:v>23665</c:v>
                </c:pt>
                <c:pt idx="51">
                  <c:v>23366</c:v>
                </c:pt>
                <c:pt idx="52">
                  <c:v>22841</c:v>
                </c:pt>
                <c:pt idx="53">
                  <c:v>22447</c:v>
                </c:pt>
                <c:pt idx="54">
                  <c:v>22305</c:v>
                </c:pt>
                <c:pt idx="55">
                  <c:v>22262</c:v>
                </c:pt>
                <c:pt idx="56">
                  <c:v>22298</c:v>
                </c:pt>
                <c:pt idx="57">
                  <c:v>22301</c:v>
                </c:pt>
                <c:pt idx="58">
                  <c:v>22426</c:v>
                </c:pt>
                <c:pt idx="59">
                  <c:v>22325</c:v>
                </c:pt>
                <c:pt idx="60">
                  <c:v>23332</c:v>
                </c:pt>
                <c:pt idx="61">
                  <c:v>24231</c:v>
                </c:pt>
                <c:pt idx="62">
                  <c:v>25625</c:v>
                </c:pt>
                <c:pt idx="63">
                  <c:v>27354</c:v>
                </c:pt>
                <c:pt idx="64">
                  <c:v>29538</c:v>
                </c:pt>
                <c:pt idx="65">
                  <c:v>31006</c:v>
                </c:pt>
                <c:pt idx="66">
                  <c:v>32402</c:v>
                </c:pt>
                <c:pt idx="67">
                  <c:v>33064</c:v>
                </c:pt>
                <c:pt idx="68">
                  <c:v>33416</c:v>
                </c:pt>
                <c:pt idx="69">
                  <c:v>33601</c:v>
                </c:pt>
                <c:pt idx="70">
                  <c:v>33630</c:v>
                </c:pt>
                <c:pt idx="71">
                  <c:v>33552</c:v>
                </c:pt>
                <c:pt idx="72">
                  <c:v>33487</c:v>
                </c:pt>
                <c:pt idx="73">
                  <c:v>33130</c:v>
                </c:pt>
                <c:pt idx="74">
                  <c:v>32734</c:v>
                </c:pt>
                <c:pt idx="75">
                  <c:v>32113</c:v>
                </c:pt>
                <c:pt idx="76">
                  <c:v>31591</c:v>
                </c:pt>
                <c:pt idx="77">
                  <c:v>31353</c:v>
                </c:pt>
                <c:pt idx="78">
                  <c:v>31026</c:v>
                </c:pt>
                <c:pt idx="79">
                  <c:v>30855</c:v>
                </c:pt>
                <c:pt idx="80">
                  <c:v>31097</c:v>
                </c:pt>
                <c:pt idx="81">
                  <c:v>31651</c:v>
                </c:pt>
                <c:pt idx="82">
                  <c:v>32441</c:v>
                </c:pt>
                <c:pt idx="83">
                  <c:v>32802</c:v>
                </c:pt>
                <c:pt idx="84">
                  <c:v>32685</c:v>
                </c:pt>
                <c:pt idx="85">
                  <c:v>32543</c:v>
                </c:pt>
                <c:pt idx="86">
                  <c:v>32403</c:v>
                </c:pt>
                <c:pt idx="87">
                  <c:v>32683</c:v>
                </c:pt>
                <c:pt idx="88">
                  <c:v>32944</c:v>
                </c:pt>
                <c:pt idx="89">
                  <c:v>31936</c:v>
                </c:pt>
                <c:pt idx="90">
                  <c:v>31071</c:v>
                </c:pt>
                <c:pt idx="91">
                  <c:v>29976</c:v>
                </c:pt>
                <c:pt idx="92">
                  <c:v>28631</c:v>
                </c:pt>
                <c:pt idx="93">
                  <c:v>27235</c:v>
                </c:pt>
                <c:pt idx="94">
                  <c:v>26368</c:v>
                </c:pt>
                <c:pt idx="95">
                  <c:v>25490</c:v>
                </c:pt>
                <c:pt idx="96">
                  <c:v>24313</c:v>
                </c:pt>
                <c:pt idx="97">
                  <c:v>23364</c:v>
                </c:pt>
                <c:pt idx="98">
                  <c:v>22708</c:v>
                </c:pt>
                <c:pt idx="99">
                  <c:v>22394</c:v>
                </c:pt>
                <c:pt idx="100">
                  <c:v>21935</c:v>
                </c:pt>
                <c:pt idx="101">
                  <c:v>21589</c:v>
                </c:pt>
                <c:pt idx="102">
                  <c:v>21206</c:v>
                </c:pt>
                <c:pt idx="103">
                  <c:v>21234</c:v>
                </c:pt>
                <c:pt idx="104">
                  <c:v>21131</c:v>
                </c:pt>
                <c:pt idx="105">
                  <c:v>20928</c:v>
                </c:pt>
                <c:pt idx="106">
                  <c:v>21179</c:v>
                </c:pt>
                <c:pt idx="107">
                  <c:v>21419</c:v>
                </c:pt>
                <c:pt idx="108">
                  <c:v>21871</c:v>
                </c:pt>
                <c:pt idx="109">
                  <c:v>22024</c:v>
                </c:pt>
                <c:pt idx="110">
                  <c:v>22472</c:v>
                </c:pt>
                <c:pt idx="111">
                  <c:v>23756</c:v>
                </c:pt>
                <c:pt idx="112">
                  <c:v>25479</c:v>
                </c:pt>
                <c:pt idx="113">
                  <c:v>27007</c:v>
                </c:pt>
                <c:pt idx="114">
                  <c:v>28717</c:v>
                </c:pt>
                <c:pt idx="115">
                  <c:v>29805</c:v>
                </c:pt>
                <c:pt idx="116">
                  <c:v>30609</c:v>
                </c:pt>
                <c:pt idx="117">
                  <c:v>31123</c:v>
                </c:pt>
                <c:pt idx="118">
                  <c:v>31430</c:v>
                </c:pt>
                <c:pt idx="119">
                  <c:v>31746</c:v>
                </c:pt>
                <c:pt idx="120">
                  <c:v>31933</c:v>
                </c:pt>
                <c:pt idx="121">
                  <c:v>31599</c:v>
                </c:pt>
                <c:pt idx="122">
                  <c:v>31266</c:v>
                </c:pt>
                <c:pt idx="123">
                  <c:v>30820</c:v>
                </c:pt>
                <c:pt idx="124">
                  <c:v>30562</c:v>
                </c:pt>
                <c:pt idx="125">
                  <c:v>30191</c:v>
                </c:pt>
                <c:pt idx="126">
                  <c:v>29845</c:v>
                </c:pt>
                <c:pt idx="127">
                  <c:v>30487</c:v>
                </c:pt>
                <c:pt idx="128">
                  <c:v>30737</c:v>
                </c:pt>
                <c:pt idx="129">
                  <c:v>31301</c:v>
                </c:pt>
                <c:pt idx="130">
                  <c:v>31726</c:v>
                </c:pt>
                <c:pt idx="131">
                  <c:v>31570</c:v>
                </c:pt>
                <c:pt idx="132">
                  <c:v>31657</c:v>
                </c:pt>
                <c:pt idx="133">
                  <c:v>31613</c:v>
                </c:pt>
                <c:pt idx="134">
                  <c:v>31867</c:v>
                </c:pt>
                <c:pt idx="135">
                  <c:v>32596</c:v>
                </c:pt>
                <c:pt idx="136">
                  <c:v>33324</c:v>
                </c:pt>
                <c:pt idx="137">
                  <c:v>32146</c:v>
                </c:pt>
                <c:pt idx="138">
                  <c:v>31058</c:v>
                </c:pt>
                <c:pt idx="139">
                  <c:v>29635</c:v>
                </c:pt>
                <c:pt idx="140">
                  <c:v>27984</c:v>
                </c:pt>
                <c:pt idx="141">
                  <c:v>26200</c:v>
                </c:pt>
                <c:pt idx="142">
                  <c:v>24243</c:v>
                </c:pt>
                <c:pt idx="143">
                  <c:v>23456</c:v>
                </c:pt>
                <c:pt idx="144">
                  <c:v>22591</c:v>
                </c:pt>
                <c:pt idx="145">
                  <c:v>22154</c:v>
                </c:pt>
                <c:pt idx="146">
                  <c:v>21777</c:v>
                </c:pt>
                <c:pt idx="147">
                  <c:v>21662</c:v>
                </c:pt>
                <c:pt idx="148">
                  <c:v>21621</c:v>
                </c:pt>
                <c:pt idx="149">
                  <c:v>21280</c:v>
                </c:pt>
                <c:pt idx="150">
                  <c:v>21335</c:v>
                </c:pt>
                <c:pt idx="151">
                  <c:v>21352</c:v>
                </c:pt>
                <c:pt idx="152">
                  <c:v>21379</c:v>
                </c:pt>
                <c:pt idx="153">
                  <c:v>21617</c:v>
                </c:pt>
                <c:pt idx="154">
                  <c:v>22887</c:v>
                </c:pt>
                <c:pt idx="155">
                  <c:v>24153</c:v>
                </c:pt>
                <c:pt idx="156">
                  <c:v>25645</c:v>
                </c:pt>
                <c:pt idx="157">
                  <c:v>27880</c:v>
                </c:pt>
                <c:pt idx="158">
                  <c:v>31762</c:v>
                </c:pt>
                <c:pt idx="159">
                  <c:v>34036</c:v>
                </c:pt>
                <c:pt idx="160">
                  <c:v>35125</c:v>
                </c:pt>
                <c:pt idx="161">
                  <c:v>35655</c:v>
                </c:pt>
                <c:pt idx="162">
                  <c:v>36438</c:v>
                </c:pt>
                <c:pt idx="163">
                  <c:v>36787</c:v>
                </c:pt>
                <c:pt idx="164">
                  <c:v>37253</c:v>
                </c:pt>
                <c:pt idx="165">
                  <c:v>37486</c:v>
                </c:pt>
                <c:pt idx="166">
                  <c:v>37608</c:v>
                </c:pt>
                <c:pt idx="167">
                  <c:v>37998</c:v>
                </c:pt>
                <c:pt idx="168">
                  <c:v>38367</c:v>
                </c:pt>
                <c:pt idx="169">
                  <c:v>38240</c:v>
                </c:pt>
                <c:pt idx="170">
                  <c:v>38316</c:v>
                </c:pt>
                <c:pt idx="171">
                  <c:v>38027</c:v>
                </c:pt>
                <c:pt idx="172">
                  <c:v>38287</c:v>
                </c:pt>
                <c:pt idx="173">
                  <c:v>37894</c:v>
                </c:pt>
                <c:pt idx="174">
                  <c:v>36791</c:v>
                </c:pt>
                <c:pt idx="175">
                  <c:v>37251</c:v>
                </c:pt>
                <c:pt idx="176">
                  <c:v>37836</c:v>
                </c:pt>
                <c:pt idx="177">
                  <c:v>37947</c:v>
                </c:pt>
                <c:pt idx="178">
                  <c:v>38134</c:v>
                </c:pt>
                <c:pt idx="179">
                  <c:v>37932</c:v>
                </c:pt>
                <c:pt idx="180">
                  <c:v>37496</c:v>
                </c:pt>
                <c:pt idx="181">
                  <c:v>37320</c:v>
                </c:pt>
                <c:pt idx="182">
                  <c:v>37452</c:v>
                </c:pt>
                <c:pt idx="183">
                  <c:v>38257</c:v>
                </c:pt>
                <c:pt idx="184">
                  <c:v>37846</c:v>
                </c:pt>
                <c:pt idx="185">
                  <c:v>36787</c:v>
                </c:pt>
                <c:pt idx="186">
                  <c:v>35635</c:v>
                </c:pt>
                <c:pt idx="187">
                  <c:v>33467</c:v>
                </c:pt>
                <c:pt idx="188">
                  <c:v>31440</c:v>
                </c:pt>
                <c:pt idx="189">
                  <c:v>29299</c:v>
                </c:pt>
                <c:pt idx="190">
                  <c:v>28338</c:v>
                </c:pt>
                <c:pt idx="191">
                  <c:v>27351</c:v>
                </c:pt>
                <c:pt idx="192">
                  <c:v>26027</c:v>
                </c:pt>
                <c:pt idx="193">
                  <c:v>25200</c:v>
                </c:pt>
                <c:pt idx="194">
                  <c:v>24952</c:v>
                </c:pt>
                <c:pt idx="195">
                  <c:v>24677</c:v>
                </c:pt>
                <c:pt idx="196">
                  <c:v>24502</c:v>
                </c:pt>
                <c:pt idx="197">
                  <c:v>24338</c:v>
                </c:pt>
                <c:pt idx="198">
                  <c:v>24774</c:v>
                </c:pt>
                <c:pt idx="199">
                  <c:v>24834</c:v>
                </c:pt>
                <c:pt idx="200">
                  <c:v>24751</c:v>
                </c:pt>
                <c:pt idx="201">
                  <c:v>25035</c:v>
                </c:pt>
                <c:pt idx="202">
                  <c:v>25894</c:v>
                </c:pt>
                <c:pt idx="203">
                  <c:v>26810</c:v>
                </c:pt>
                <c:pt idx="204">
                  <c:v>28362</c:v>
                </c:pt>
                <c:pt idx="205">
                  <c:v>29999</c:v>
                </c:pt>
                <c:pt idx="206">
                  <c:v>33483</c:v>
                </c:pt>
                <c:pt idx="207">
                  <c:v>35351</c:v>
                </c:pt>
                <c:pt idx="208">
                  <c:v>36526</c:v>
                </c:pt>
                <c:pt idx="209">
                  <c:v>37006</c:v>
                </c:pt>
                <c:pt idx="210">
                  <c:v>37894</c:v>
                </c:pt>
                <c:pt idx="211">
                  <c:v>38450</c:v>
                </c:pt>
                <c:pt idx="212">
                  <c:v>38659</c:v>
                </c:pt>
                <c:pt idx="213">
                  <c:v>38220</c:v>
                </c:pt>
                <c:pt idx="214">
                  <c:v>39359</c:v>
                </c:pt>
                <c:pt idx="215">
                  <c:v>39883</c:v>
                </c:pt>
                <c:pt idx="216">
                  <c:v>40013</c:v>
                </c:pt>
                <c:pt idx="217">
                  <c:v>40066</c:v>
                </c:pt>
                <c:pt idx="218">
                  <c:v>39552</c:v>
                </c:pt>
                <c:pt idx="219">
                  <c:v>39410</c:v>
                </c:pt>
                <c:pt idx="220">
                  <c:v>39186</c:v>
                </c:pt>
                <c:pt idx="221">
                  <c:v>38837</c:v>
                </c:pt>
                <c:pt idx="222">
                  <c:v>38641</c:v>
                </c:pt>
                <c:pt idx="223">
                  <c:v>39088</c:v>
                </c:pt>
                <c:pt idx="224">
                  <c:v>39572</c:v>
                </c:pt>
                <c:pt idx="225">
                  <c:v>39674</c:v>
                </c:pt>
                <c:pt idx="226">
                  <c:v>39673</c:v>
                </c:pt>
                <c:pt idx="227">
                  <c:v>39236</c:v>
                </c:pt>
                <c:pt idx="228">
                  <c:v>38673</c:v>
                </c:pt>
                <c:pt idx="229">
                  <c:v>38287</c:v>
                </c:pt>
                <c:pt idx="230">
                  <c:v>37994</c:v>
                </c:pt>
                <c:pt idx="231">
                  <c:v>38851</c:v>
                </c:pt>
                <c:pt idx="232">
                  <c:v>38995</c:v>
                </c:pt>
                <c:pt idx="233">
                  <c:v>37567</c:v>
                </c:pt>
                <c:pt idx="234">
                  <c:v>36083</c:v>
                </c:pt>
                <c:pt idx="235">
                  <c:v>34085</c:v>
                </c:pt>
                <c:pt idx="236">
                  <c:v>32032</c:v>
                </c:pt>
                <c:pt idx="237">
                  <c:v>29922</c:v>
                </c:pt>
                <c:pt idx="238">
                  <c:v>29109</c:v>
                </c:pt>
                <c:pt idx="239">
                  <c:v>27892</c:v>
                </c:pt>
                <c:pt idx="240">
                  <c:v>26670</c:v>
                </c:pt>
                <c:pt idx="241">
                  <c:v>25786</c:v>
                </c:pt>
                <c:pt idx="242">
                  <c:v>25112</c:v>
                </c:pt>
                <c:pt idx="243">
                  <c:v>24912</c:v>
                </c:pt>
                <c:pt idx="244">
                  <c:v>24675</c:v>
                </c:pt>
                <c:pt idx="245">
                  <c:v>24360</c:v>
                </c:pt>
                <c:pt idx="246">
                  <c:v>24325</c:v>
                </c:pt>
                <c:pt idx="247">
                  <c:v>24249</c:v>
                </c:pt>
                <c:pt idx="248">
                  <c:v>24353</c:v>
                </c:pt>
                <c:pt idx="249">
                  <c:v>24564</c:v>
                </c:pt>
                <c:pt idx="250">
                  <c:v>25086</c:v>
                </c:pt>
                <c:pt idx="251">
                  <c:v>26005</c:v>
                </c:pt>
                <c:pt idx="252">
                  <c:v>28470</c:v>
                </c:pt>
                <c:pt idx="253">
                  <c:v>30096</c:v>
                </c:pt>
                <c:pt idx="254">
                  <c:v>33407</c:v>
                </c:pt>
                <c:pt idx="255">
                  <c:v>35436</c:v>
                </c:pt>
                <c:pt idx="256">
                  <c:v>36732</c:v>
                </c:pt>
                <c:pt idx="257">
                  <c:v>37096</c:v>
                </c:pt>
                <c:pt idx="258">
                  <c:v>38101</c:v>
                </c:pt>
                <c:pt idx="259">
                  <c:v>38486</c:v>
                </c:pt>
                <c:pt idx="260">
                  <c:v>38556</c:v>
                </c:pt>
                <c:pt idx="261">
                  <c:v>38865</c:v>
                </c:pt>
                <c:pt idx="262">
                  <c:v>39022</c:v>
                </c:pt>
                <c:pt idx="263">
                  <c:v>39370</c:v>
                </c:pt>
                <c:pt idx="264">
                  <c:v>39475</c:v>
                </c:pt>
                <c:pt idx="265">
                  <c:v>39422</c:v>
                </c:pt>
                <c:pt idx="266">
                  <c:v>39221</c:v>
                </c:pt>
                <c:pt idx="267">
                  <c:v>38975</c:v>
                </c:pt>
                <c:pt idx="268">
                  <c:v>39098</c:v>
                </c:pt>
                <c:pt idx="269" formatCode="0">
                  <c:v>39078.199999999997</c:v>
                </c:pt>
                <c:pt idx="270" formatCode="0">
                  <c:v>39058.400000000001</c:v>
                </c:pt>
                <c:pt idx="271" formatCode="0">
                  <c:v>39038.6</c:v>
                </c:pt>
                <c:pt idx="272" formatCode="0">
                  <c:v>39018.800000000003</c:v>
                </c:pt>
                <c:pt idx="273">
                  <c:v>38999</c:v>
                </c:pt>
                <c:pt idx="274">
                  <c:v>38739</c:v>
                </c:pt>
                <c:pt idx="275">
                  <c:v>38378</c:v>
                </c:pt>
                <c:pt idx="276">
                  <c:v>37788</c:v>
                </c:pt>
                <c:pt idx="277">
                  <c:v>37201</c:v>
                </c:pt>
                <c:pt idx="278">
                  <c:v>37275</c:v>
                </c:pt>
                <c:pt idx="279">
                  <c:v>38372</c:v>
                </c:pt>
                <c:pt idx="280">
                  <c:v>38199</c:v>
                </c:pt>
                <c:pt idx="281">
                  <c:v>36954</c:v>
                </c:pt>
                <c:pt idx="282">
                  <c:v>35788</c:v>
                </c:pt>
                <c:pt idx="283">
                  <c:v>33971</c:v>
                </c:pt>
                <c:pt idx="284">
                  <c:v>32079</c:v>
                </c:pt>
                <c:pt idx="285">
                  <c:v>30095</c:v>
                </c:pt>
                <c:pt idx="286">
                  <c:v>28992</c:v>
                </c:pt>
                <c:pt idx="287">
                  <c:v>27802</c:v>
                </c:pt>
                <c:pt idx="288">
                  <c:v>26361</c:v>
                </c:pt>
                <c:pt idx="289">
                  <c:v>25653</c:v>
                </c:pt>
                <c:pt idx="290">
                  <c:v>25265</c:v>
                </c:pt>
                <c:pt idx="291">
                  <c:v>24948</c:v>
                </c:pt>
                <c:pt idx="292">
                  <c:v>24519</c:v>
                </c:pt>
                <c:pt idx="293">
                  <c:v>24237</c:v>
                </c:pt>
                <c:pt idx="294">
                  <c:v>24140</c:v>
                </c:pt>
                <c:pt idx="295">
                  <c:v>24057</c:v>
                </c:pt>
                <c:pt idx="296">
                  <c:v>24083</c:v>
                </c:pt>
                <c:pt idx="297">
                  <c:v>24309</c:v>
                </c:pt>
                <c:pt idx="298">
                  <c:v>25059</c:v>
                </c:pt>
                <c:pt idx="299">
                  <c:v>26132</c:v>
                </c:pt>
                <c:pt idx="300">
                  <c:v>28660</c:v>
                </c:pt>
                <c:pt idx="301">
                  <c:v>30410</c:v>
                </c:pt>
                <c:pt idx="302">
                  <c:v>33704</c:v>
                </c:pt>
                <c:pt idx="303">
                  <c:v>35673</c:v>
                </c:pt>
                <c:pt idx="304">
                  <c:v>37025</c:v>
                </c:pt>
                <c:pt idx="305">
                  <c:v>37445</c:v>
                </c:pt>
                <c:pt idx="306">
                  <c:v>38196</c:v>
                </c:pt>
                <c:pt idx="307">
                  <c:v>38555</c:v>
                </c:pt>
                <c:pt idx="308">
                  <c:v>38859</c:v>
                </c:pt>
                <c:pt idx="309">
                  <c:v>39147</c:v>
                </c:pt>
                <c:pt idx="310">
                  <c:v>39347</c:v>
                </c:pt>
                <c:pt idx="311">
                  <c:v>39568</c:v>
                </c:pt>
                <c:pt idx="312">
                  <c:v>40007</c:v>
                </c:pt>
                <c:pt idx="313">
                  <c:v>39639</c:v>
                </c:pt>
                <c:pt idx="314">
                  <c:v>39447</c:v>
                </c:pt>
                <c:pt idx="315">
                  <c:v>39116</c:v>
                </c:pt>
                <c:pt idx="316">
                  <c:v>38889</c:v>
                </c:pt>
                <c:pt idx="317">
                  <c:v>38317</c:v>
                </c:pt>
                <c:pt idx="318">
                  <c:v>38164</c:v>
                </c:pt>
                <c:pt idx="319">
                  <c:v>38421</c:v>
                </c:pt>
                <c:pt idx="320">
                  <c:v>38971</c:v>
                </c:pt>
                <c:pt idx="321">
                  <c:v>39378</c:v>
                </c:pt>
                <c:pt idx="322">
                  <c:v>39163</c:v>
                </c:pt>
                <c:pt idx="323">
                  <c:v>38754</c:v>
                </c:pt>
                <c:pt idx="324">
                  <c:v>38281</c:v>
                </c:pt>
                <c:pt idx="325">
                  <c:v>38037</c:v>
                </c:pt>
                <c:pt idx="326">
                  <c:v>38225</c:v>
                </c:pt>
                <c:pt idx="327">
                  <c:v>38995</c:v>
                </c:pt>
                <c:pt idx="328">
                  <c:v>38511</c:v>
                </c:pt>
                <c:pt idx="329">
                  <c:v>37102</c:v>
                </c:pt>
                <c:pt idx="330">
                  <c:v>35647</c:v>
                </c:pt>
                <c:pt idx="331">
                  <c:v>33969</c:v>
                </c:pt>
                <c:pt idx="332">
                  <c:v>32040</c:v>
                </c:pt>
                <c:pt idx="333">
                  <c:v>29953</c:v>
                </c:pt>
                <c:pt idx="334">
                  <c:v>28769</c:v>
                </c:pt>
                <c:pt idx="335">
                  <c:v>27601</c:v>
                </c:pt>
                <c:pt idx="336">
                  <c:v>26255</c:v>
                </c:pt>
                <c:pt idx="337">
                  <c:v>25541</c:v>
                </c:pt>
                <c:pt idx="338">
                  <c:v>25077</c:v>
                </c:pt>
                <c:pt idx="339">
                  <c:v>24698</c:v>
                </c:pt>
                <c:pt idx="340">
                  <c:v>24395</c:v>
                </c:pt>
                <c:pt idx="341">
                  <c:v>24153</c:v>
                </c:pt>
                <c:pt idx="342">
                  <c:v>24071</c:v>
                </c:pt>
                <c:pt idx="343">
                  <c:v>23965</c:v>
                </c:pt>
                <c:pt idx="344">
                  <c:v>24079</c:v>
                </c:pt>
                <c:pt idx="345">
                  <c:v>24141</c:v>
                </c:pt>
                <c:pt idx="346">
                  <c:v>25115</c:v>
                </c:pt>
                <c:pt idx="347">
                  <c:v>26030</c:v>
                </c:pt>
                <c:pt idx="348">
                  <c:v>27510</c:v>
                </c:pt>
                <c:pt idx="349">
                  <c:v>29249</c:v>
                </c:pt>
                <c:pt idx="350">
                  <c:v>32597</c:v>
                </c:pt>
                <c:pt idx="351">
                  <c:v>34768</c:v>
                </c:pt>
                <c:pt idx="352">
                  <c:v>36182</c:v>
                </c:pt>
                <c:pt idx="353">
                  <c:v>36406</c:v>
                </c:pt>
                <c:pt idx="354">
                  <c:v>37166</c:v>
                </c:pt>
                <c:pt idx="355">
                  <c:v>37548</c:v>
                </c:pt>
                <c:pt idx="356">
                  <c:v>37353</c:v>
                </c:pt>
                <c:pt idx="357">
                  <c:v>37404</c:v>
                </c:pt>
                <c:pt idx="358">
                  <c:v>37465</c:v>
                </c:pt>
                <c:pt idx="359">
                  <c:v>37391</c:v>
                </c:pt>
                <c:pt idx="360">
                  <c:v>37443</c:v>
                </c:pt>
                <c:pt idx="361">
                  <c:v>37186</c:v>
                </c:pt>
                <c:pt idx="362">
                  <c:v>36871</c:v>
                </c:pt>
                <c:pt idx="363">
                  <c:v>36359</c:v>
                </c:pt>
                <c:pt idx="364">
                  <c:v>35769</c:v>
                </c:pt>
                <c:pt idx="365">
                  <c:v>35132</c:v>
                </c:pt>
                <c:pt idx="366">
                  <c:v>34538</c:v>
                </c:pt>
                <c:pt idx="367">
                  <c:v>35031</c:v>
                </c:pt>
                <c:pt idx="368">
                  <c:v>35465</c:v>
                </c:pt>
                <c:pt idx="369">
                  <c:v>35774</c:v>
                </c:pt>
                <c:pt idx="370">
                  <c:v>35819</c:v>
                </c:pt>
                <c:pt idx="371">
                  <c:v>35476</c:v>
                </c:pt>
                <c:pt idx="372">
                  <c:v>35111</c:v>
                </c:pt>
                <c:pt idx="373">
                  <c:v>34963</c:v>
                </c:pt>
                <c:pt idx="374">
                  <c:v>35114</c:v>
                </c:pt>
                <c:pt idx="375">
                  <c:v>35968</c:v>
                </c:pt>
                <c:pt idx="376">
                  <c:v>35503</c:v>
                </c:pt>
                <c:pt idx="377">
                  <c:v>34193</c:v>
                </c:pt>
                <c:pt idx="378">
                  <c:v>32890</c:v>
                </c:pt>
                <c:pt idx="379">
                  <c:v>31278</c:v>
                </c:pt>
                <c:pt idx="380">
                  <c:v>30253</c:v>
                </c:pt>
                <c:pt idx="381">
                  <c:v>28705</c:v>
                </c:pt>
                <c:pt idx="382">
                  <c:v>26921</c:v>
                </c:pt>
                <c:pt idx="383">
                  <c:v>25905</c:v>
                </c:pt>
                <c:pt idx="384">
                  <c:v>24851</c:v>
                </c:pt>
                <c:pt idx="385">
                  <c:v>23834</c:v>
                </c:pt>
                <c:pt idx="386">
                  <c:v>23166</c:v>
                </c:pt>
                <c:pt idx="387">
                  <c:v>22874</c:v>
                </c:pt>
                <c:pt idx="388">
                  <c:v>22280</c:v>
                </c:pt>
                <c:pt idx="389">
                  <c:v>21912</c:v>
                </c:pt>
                <c:pt idx="390">
                  <c:v>22143</c:v>
                </c:pt>
                <c:pt idx="391">
                  <c:v>22059</c:v>
                </c:pt>
                <c:pt idx="392">
                  <c:v>21858</c:v>
                </c:pt>
                <c:pt idx="393">
                  <c:v>21754</c:v>
                </c:pt>
                <c:pt idx="394">
                  <c:v>22182</c:v>
                </c:pt>
                <c:pt idx="395">
                  <c:v>22567</c:v>
                </c:pt>
                <c:pt idx="396">
                  <c:v>23498</c:v>
                </c:pt>
                <c:pt idx="397">
                  <c:v>23900</c:v>
                </c:pt>
                <c:pt idx="398">
                  <c:v>24743</c:v>
                </c:pt>
                <c:pt idx="399">
                  <c:v>26706</c:v>
                </c:pt>
                <c:pt idx="400">
                  <c:v>28898</c:v>
                </c:pt>
                <c:pt idx="401">
                  <c:v>30533</c:v>
                </c:pt>
                <c:pt idx="402">
                  <c:v>31893</c:v>
                </c:pt>
                <c:pt idx="403">
                  <c:v>32521</c:v>
                </c:pt>
                <c:pt idx="404">
                  <c:v>32811</c:v>
                </c:pt>
                <c:pt idx="405">
                  <c:v>32930</c:v>
                </c:pt>
                <c:pt idx="406">
                  <c:v>32895</c:v>
                </c:pt>
                <c:pt idx="407">
                  <c:v>32974</c:v>
                </c:pt>
                <c:pt idx="408">
                  <c:v>32859</c:v>
                </c:pt>
                <c:pt idx="409">
                  <c:v>32468</c:v>
                </c:pt>
                <c:pt idx="410">
                  <c:v>31849</c:v>
                </c:pt>
                <c:pt idx="411">
                  <c:v>31527</c:v>
                </c:pt>
                <c:pt idx="412">
                  <c:v>31250</c:v>
                </c:pt>
                <c:pt idx="413">
                  <c:v>30763</c:v>
                </c:pt>
                <c:pt idx="414">
                  <c:v>30496</c:v>
                </c:pt>
                <c:pt idx="415">
                  <c:v>30385</c:v>
                </c:pt>
                <c:pt idx="416">
                  <c:v>30779</c:v>
                </c:pt>
                <c:pt idx="417">
                  <c:v>31536</c:v>
                </c:pt>
                <c:pt idx="418">
                  <c:v>32298</c:v>
                </c:pt>
                <c:pt idx="419">
                  <c:v>32567</c:v>
                </c:pt>
                <c:pt idx="420">
                  <c:v>32719</c:v>
                </c:pt>
                <c:pt idx="421">
                  <c:v>32767</c:v>
                </c:pt>
                <c:pt idx="422">
                  <c:v>33090</c:v>
                </c:pt>
                <c:pt idx="423">
                  <c:v>33735</c:v>
                </c:pt>
                <c:pt idx="424">
                  <c:v>33426</c:v>
                </c:pt>
                <c:pt idx="425">
                  <c:v>32191</c:v>
                </c:pt>
                <c:pt idx="426">
                  <c:v>31278</c:v>
                </c:pt>
                <c:pt idx="427">
                  <c:v>30101</c:v>
                </c:pt>
                <c:pt idx="428">
                  <c:v>28744</c:v>
                </c:pt>
                <c:pt idx="429">
                  <c:v>27445</c:v>
                </c:pt>
                <c:pt idx="430">
                  <c:v>25971</c:v>
                </c:pt>
                <c:pt idx="431">
                  <c:v>24861</c:v>
                </c:pt>
                <c:pt idx="432">
                  <c:v>24054</c:v>
                </c:pt>
                <c:pt idx="433">
                  <c:v>23369</c:v>
                </c:pt>
                <c:pt idx="434">
                  <c:v>22806</c:v>
                </c:pt>
                <c:pt idx="435">
                  <c:v>22484</c:v>
                </c:pt>
                <c:pt idx="436">
                  <c:v>22152</c:v>
                </c:pt>
                <c:pt idx="437">
                  <c:v>21870</c:v>
                </c:pt>
                <c:pt idx="438">
                  <c:v>21658</c:v>
                </c:pt>
                <c:pt idx="439">
                  <c:v>21702</c:v>
                </c:pt>
                <c:pt idx="440">
                  <c:v>21683</c:v>
                </c:pt>
                <c:pt idx="441">
                  <c:v>21692</c:v>
                </c:pt>
                <c:pt idx="442">
                  <c:v>21798</c:v>
                </c:pt>
                <c:pt idx="443">
                  <c:v>21951</c:v>
                </c:pt>
                <c:pt idx="444">
                  <c:v>22590</c:v>
                </c:pt>
                <c:pt idx="445">
                  <c:v>22809</c:v>
                </c:pt>
                <c:pt idx="446">
                  <c:v>23861</c:v>
                </c:pt>
                <c:pt idx="447">
                  <c:v>24863</c:v>
                </c:pt>
                <c:pt idx="448">
                  <c:v>25870</c:v>
                </c:pt>
                <c:pt idx="449">
                  <c:v>27360</c:v>
                </c:pt>
                <c:pt idx="450">
                  <c:v>28939</c:v>
                </c:pt>
                <c:pt idx="451">
                  <c:v>30184</c:v>
                </c:pt>
                <c:pt idx="452">
                  <c:v>31150</c:v>
                </c:pt>
                <c:pt idx="453">
                  <c:v>31584</c:v>
                </c:pt>
                <c:pt idx="454">
                  <c:v>31817</c:v>
                </c:pt>
                <c:pt idx="455">
                  <c:v>32160</c:v>
                </c:pt>
                <c:pt idx="456">
                  <c:v>32457</c:v>
                </c:pt>
                <c:pt idx="457">
                  <c:v>32414</c:v>
                </c:pt>
                <c:pt idx="458">
                  <c:v>32184</c:v>
                </c:pt>
                <c:pt idx="459">
                  <c:v>31875</c:v>
                </c:pt>
                <c:pt idx="460">
                  <c:v>31695</c:v>
                </c:pt>
                <c:pt idx="461">
                  <c:v>31449</c:v>
                </c:pt>
                <c:pt idx="462">
                  <c:v>31480</c:v>
                </c:pt>
                <c:pt idx="463">
                  <c:v>31666</c:v>
                </c:pt>
                <c:pt idx="464">
                  <c:v>31977</c:v>
                </c:pt>
                <c:pt idx="465">
                  <c:v>32629</c:v>
                </c:pt>
                <c:pt idx="466">
                  <c:v>33207</c:v>
                </c:pt>
                <c:pt idx="467">
                  <c:v>33455</c:v>
                </c:pt>
                <c:pt idx="468">
                  <c:v>33618</c:v>
                </c:pt>
                <c:pt idx="469">
                  <c:v>34138</c:v>
                </c:pt>
                <c:pt idx="470">
                  <c:v>34766</c:v>
                </c:pt>
                <c:pt idx="471">
                  <c:v>35425</c:v>
                </c:pt>
                <c:pt idx="472">
                  <c:v>34640</c:v>
                </c:pt>
                <c:pt idx="473">
                  <c:v>33442</c:v>
                </c:pt>
                <c:pt idx="474">
                  <c:v>32305</c:v>
                </c:pt>
                <c:pt idx="475">
                  <c:v>30659</c:v>
                </c:pt>
                <c:pt idx="476">
                  <c:v>29127</c:v>
                </c:pt>
                <c:pt idx="477">
                  <c:v>27504</c:v>
                </c:pt>
                <c:pt idx="478">
                  <c:v>26456</c:v>
                </c:pt>
                <c:pt idx="479">
                  <c:v>25135</c:v>
                </c:pt>
              </c:numCache>
            </c:numRef>
          </c:val>
        </c:ser>
        <c:marker val="1"/>
        <c:axId val="97882880"/>
        <c:axId val="97884416"/>
      </c:lineChart>
      <c:catAx>
        <c:axId val="97882880"/>
        <c:scaling>
          <c:orientation val="minMax"/>
        </c:scaling>
        <c:axPos val="b"/>
        <c:majorGridlines/>
        <c:numFmt formatCode="General" sourceLinked="1"/>
        <c:tickLblPos val="nextTo"/>
        <c:txPr>
          <a:bodyPr/>
          <a:lstStyle/>
          <a:p>
            <a:pPr>
              <a:defRPr sz="1600" b="1"/>
            </a:pPr>
            <a:endParaRPr lang="en-US"/>
          </a:p>
        </c:txPr>
        <c:crossAx val="97884416"/>
        <c:crosses val="autoZero"/>
        <c:auto val="1"/>
        <c:lblAlgn val="ctr"/>
        <c:lblOffset val="100"/>
        <c:tickLblSkip val="12"/>
        <c:tickMarkSkip val="48"/>
      </c:catAx>
      <c:valAx>
        <c:axId val="97884416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 sz="1800"/>
                </a:pPr>
                <a:r>
                  <a:rPr lang="en-US" sz="1800"/>
                  <a:t>MW</a:t>
                </a:r>
              </a:p>
            </c:rich>
          </c:tx>
          <c:layout/>
        </c:title>
        <c:numFmt formatCode="General" sourceLinked="1"/>
        <c:tickLblPos val="nextTo"/>
        <c:txPr>
          <a:bodyPr/>
          <a:lstStyle/>
          <a:p>
            <a:pPr>
              <a:defRPr sz="1800" b="1"/>
            </a:pPr>
            <a:endParaRPr lang="en-US"/>
          </a:p>
        </c:txPr>
        <c:crossAx val="97882880"/>
        <c:crosses val="autoZero"/>
        <c:crossBetween val="between"/>
      </c:valAx>
      <c:spPr>
        <a:ln>
          <a:solidFill>
            <a:schemeClr val="tx1"/>
          </a:solidFill>
        </a:ln>
      </c:spPr>
    </c:plotArea>
    <c:legend>
      <c:legendPos val="r"/>
      <c:layout>
        <c:manualLayout>
          <c:xMode val="edge"/>
          <c:yMode val="edge"/>
          <c:x val="0.12438604374348704"/>
          <c:y val="8.1753098539132776E-2"/>
          <c:w val="0.82291735032569668"/>
          <c:h val="0.13891865391417771"/>
        </c:manualLayout>
      </c:layout>
      <c:txPr>
        <a:bodyPr/>
        <a:lstStyle/>
        <a:p>
          <a:pPr>
            <a:defRPr sz="1200" b="1"/>
          </a:pPr>
          <a:endParaRPr lang="en-US"/>
        </a:p>
      </c:txPr>
    </c:legend>
    <c:plotVisOnly val="1"/>
    <c:dispBlanksAs val="zero"/>
  </c:chart>
  <c:spPr>
    <a:solidFill>
      <a:srgbClr val="CCFF99"/>
    </a:solidFill>
  </c:sp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GB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3426515803171671"/>
          <c:y val="5.1912999960985834E-2"/>
          <c:w val="0.79418866759302165"/>
          <c:h val="0.82169625607560348"/>
        </c:manualLayout>
      </c:layout>
      <c:scatterChart>
        <c:scatterStyle val="lineMarker"/>
        <c:ser>
          <c:idx val="0"/>
          <c:order val="0"/>
          <c:tx>
            <c:strRef>
              <c:f>output!$F$9</c:f>
              <c:strCache>
                <c:ptCount val="1"/>
                <c:pt idx="0">
                  <c:v>DECC</c:v>
                </c:pt>
              </c:strCache>
            </c:strRef>
          </c:tx>
          <c:spPr>
            <a:ln w="38100">
              <a:solidFill>
                <a:schemeClr val="tx1"/>
              </a:solidFill>
            </a:ln>
          </c:spPr>
          <c:marker>
            <c:symbol val="none"/>
          </c:marker>
          <c:xVal>
            <c:numRef>
              <c:f>output!$E$10:$E$70</c:f>
              <c:numCache>
                <c:formatCode>General</c:formatCode>
                <c:ptCount val="61"/>
                <c:pt idx="0">
                  <c:v>2019.4059405940593</c:v>
                </c:pt>
                <c:pt idx="1">
                  <c:v>2022.1782178217823</c:v>
                </c:pt>
                <c:pt idx="2">
                  <c:v>2025.5445544554455</c:v>
                </c:pt>
                <c:pt idx="3">
                  <c:v>2029.0099009900989</c:v>
                </c:pt>
                <c:pt idx="4">
                  <c:v>2033.2673267326732</c:v>
                </c:pt>
                <c:pt idx="5">
                  <c:v>2038.7128712871311</c:v>
                </c:pt>
                <c:pt idx="6">
                  <c:v>2043.3663366336598</c:v>
                </c:pt>
                <c:pt idx="7">
                  <c:v>2048.0198019801978</c:v>
                </c:pt>
                <c:pt idx="8">
                  <c:v>2052.772277227723</c:v>
                </c:pt>
                <c:pt idx="9">
                  <c:v>2056.4356435643572</c:v>
                </c:pt>
                <c:pt idx="10">
                  <c:v>2060</c:v>
                </c:pt>
                <c:pt idx="11">
                  <c:v>2063.1683168316872</c:v>
                </c:pt>
                <c:pt idx="12">
                  <c:v>2065.1485148514862</c:v>
                </c:pt>
                <c:pt idx="13">
                  <c:v>2020.6930693069298</c:v>
                </c:pt>
                <c:pt idx="14">
                  <c:v>2024.1584158415842</c:v>
                </c:pt>
                <c:pt idx="15">
                  <c:v>2027.0297029702981</c:v>
                </c:pt>
                <c:pt idx="16">
                  <c:v>2029.7029702970297</c:v>
                </c:pt>
                <c:pt idx="17">
                  <c:v>2032.3762376237623</c:v>
                </c:pt>
                <c:pt idx="18">
                  <c:v>2034.950495049505</c:v>
                </c:pt>
                <c:pt idx="19">
                  <c:v>2038.6138613861385</c:v>
                </c:pt>
                <c:pt idx="20">
                  <c:v>2041.4851485148301</c:v>
                </c:pt>
                <c:pt idx="21">
                  <c:v>2043.5643564356428</c:v>
                </c:pt>
                <c:pt idx="22">
                  <c:v>2047.2277227722811</c:v>
                </c:pt>
                <c:pt idx="23">
                  <c:v>2050.7920792079208</c:v>
                </c:pt>
                <c:pt idx="24">
                  <c:v>2052.4752475247524</c:v>
                </c:pt>
                <c:pt idx="25">
                  <c:v>2054.4554455445914</c:v>
                </c:pt>
                <c:pt idx="26">
                  <c:v>2056.6336633663368</c:v>
                </c:pt>
                <c:pt idx="27">
                  <c:v>2058.6138613861385</c:v>
                </c:pt>
                <c:pt idx="28">
                  <c:v>2060.8910891089108</c:v>
                </c:pt>
                <c:pt idx="29">
                  <c:v>2062.970297029703</c:v>
                </c:pt>
                <c:pt idx="30">
                  <c:v>2066.2376237623757</c:v>
                </c:pt>
                <c:pt idx="31">
                  <c:v>2016.6336633663366</c:v>
                </c:pt>
                <c:pt idx="32">
                  <c:v>2018.4158415841789</c:v>
                </c:pt>
                <c:pt idx="33">
                  <c:v>2020.6930693069298</c:v>
                </c:pt>
                <c:pt idx="34">
                  <c:v>2022.871287128713</c:v>
                </c:pt>
                <c:pt idx="35">
                  <c:v>2024.950495049505</c:v>
                </c:pt>
                <c:pt idx="36">
                  <c:v>2027.2277227722811</c:v>
                </c:pt>
                <c:pt idx="37">
                  <c:v>2029.4059405940593</c:v>
                </c:pt>
                <c:pt idx="38">
                  <c:v>2030.9900990099009</c:v>
                </c:pt>
                <c:pt idx="39">
                  <c:v>2032.871287128713</c:v>
                </c:pt>
                <c:pt idx="40">
                  <c:v>2033.9603960396028</c:v>
                </c:pt>
                <c:pt idx="41">
                  <c:v>2035.6435643564348</c:v>
                </c:pt>
                <c:pt idx="42">
                  <c:v>2037.6237623762377</c:v>
                </c:pt>
                <c:pt idx="43">
                  <c:v>2039.90099009901</c:v>
                </c:pt>
                <c:pt idx="44">
                  <c:v>2041.584158415822</c:v>
                </c:pt>
                <c:pt idx="45">
                  <c:v>2043.2673267326732</c:v>
                </c:pt>
                <c:pt idx="46">
                  <c:v>2045.5445544554455</c:v>
                </c:pt>
                <c:pt idx="47">
                  <c:v>2048.1188118811892</c:v>
                </c:pt>
                <c:pt idx="48">
                  <c:v>2049.90099009901</c:v>
                </c:pt>
                <c:pt idx="49">
                  <c:v>2051.1881188118814</c:v>
                </c:pt>
                <c:pt idx="50">
                  <c:v>2052.1782178217823</c:v>
                </c:pt>
                <c:pt idx="51">
                  <c:v>2053.4653465346928</c:v>
                </c:pt>
                <c:pt idx="52">
                  <c:v>2054.7524752475251</c:v>
                </c:pt>
                <c:pt idx="53">
                  <c:v>2056.2376237623757</c:v>
                </c:pt>
                <c:pt idx="54">
                  <c:v>2057.7227722772632</c:v>
                </c:pt>
                <c:pt idx="55">
                  <c:v>2058.9108910891091</c:v>
                </c:pt>
                <c:pt idx="56">
                  <c:v>2060.4950495049511</c:v>
                </c:pt>
                <c:pt idx="57">
                  <c:v>2062.4752475247524</c:v>
                </c:pt>
                <c:pt idx="58">
                  <c:v>2064.8514851485152</c:v>
                </c:pt>
                <c:pt idx="59">
                  <c:v>2067.1287128713334</c:v>
                </c:pt>
                <c:pt idx="60">
                  <c:v>2069.0099009900991</c:v>
                </c:pt>
              </c:numCache>
            </c:numRef>
          </c:xVal>
          <c:yVal>
            <c:numRef>
              <c:f>output!$F$10:$F$70</c:f>
              <c:numCache>
                <c:formatCode>General</c:formatCode>
                <c:ptCount val="61"/>
                <c:pt idx="0">
                  <c:v>0</c:v>
                </c:pt>
                <c:pt idx="1">
                  <c:v>0.56074766355141292</c:v>
                </c:pt>
                <c:pt idx="2">
                  <c:v>0.93457943925233644</c:v>
                </c:pt>
                <c:pt idx="3">
                  <c:v>2.4299065420560892</c:v>
                </c:pt>
                <c:pt idx="4">
                  <c:v>4.2990654205607504</c:v>
                </c:pt>
                <c:pt idx="5">
                  <c:v>5.9813084112150134</c:v>
                </c:pt>
                <c:pt idx="6">
                  <c:v>6.3551401869158877</c:v>
                </c:pt>
                <c:pt idx="7">
                  <c:v>5.6074766355140175</c:v>
                </c:pt>
                <c:pt idx="8">
                  <c:v>4.6728971962616823</c:v>
                </c:pt>
                <c:pt idx="9">
                  <c:v>3.3644859813084107</c:v>
                </c:pt>
                <c:pt idx="10">
                  <c:v>1.3084112149532721</c:v>
                </c:pt>
                <c:pt idx="11">
                  <c:v>0.56074766355141292</c:v>
                </c:pt>
                <c:pt idx="12">
                  <c:v>0</c:v>
                </c:pt>
              </c:numCache>
            </c:numRef>
          </c:yVal>
          <c:smooth val="1"/>
        </c:ser>
        <c:ser>
          <c:idx val="1"/>
          <c:order val="1"/>
          <c:tx>
            <c:strRef>
              <c:f>output!$G$9</c:f>
              <c:strCache>
                <c:ptCount val="1"/>
                <c:pt idx="0">
                  <c:v>EIA</c:v>
                </c:pt>
              </c:strCache>
            </c:strRef>
          </c:tx>
          <c:spPr>
            <a:ln w="38100">
              <a:solidFill>
                <a:srgbClr val="FF0000"/>
              </a:solidFill>
            </a:ln>
          </c:spPr>
          <c:marker>
            <c:symbol val="none"/>
          </c:marker>
          <c:xVal>
            <c:numRef>
              <c:f>output!$E$10:$E$70</c:f>
              <c:numCache>
                <c:formatCode>General</c:formatCode>
                <c:ptCount val="61"/>
                <c:pt idx="0">
                  <c:v>2019.4059405940593</c:v>
                </c:pt>
                <c:pt idx="1">
                  <c:v>2022.1782178217823</c:v>
                </c:pt>
                <c:pt idx="2">
                  <c:v>2025.5445544554455</c:v>
                </c:pt>
                <c:pt idx="3">
                  <c:v>2029.0099009900989</c:v>
                </c:pt>
                <c:pt idx="4">
                  <c:v>2033.2673267326732</c:v>
                </c:pt>
                <c:pt idx="5">
                  <c:v>2038.7128712871311</c:v>
                </c:pt>
                <c:pt idx="6">
                  <c:v>2043.3663366336598</c:v>
                </c:pt>
                <c:pt idx="7">
                  <c:v>2048.0198019801978</c:v>
                </c:pt>
                <c:pt idx="8">
                  <c:v>2052.772277227723</c:v>
                </c:pt>
                <c:pt idx="9">
                  <c:v>2056.4356435643572</c:v>
                </c:pt>
                <c:pt idx="10">
                  <c:v>2060</c:v>
                </c:pt>
                <c:pt idx="11">
                  <c:v>2063.1683168316872</c:v>
                </c:pt>
                <c:pt idx="12">
                  <c:v>2065.1485148514862</c:v>
                </c:pt>
                <c:pt idx="13">
                  <c:v>2020.6930693069298</c:v>
                </c:pt>
                <c:pt idx="14">
                  <c:v>2024.1584158415842</c:v>
                </c:pt>
                <c:pt idx="15">
                  <c:v>2027.0297029702981</c:v>
                </c:pt>
                <c:pt idx="16">
                  <c:v>2029.7029702970297</c:v>
                </c:pt>
                <c:pt idx="17">
                  <c:v>2032.3762376237623</c:v>
                </c:pt>
                <c:pt idx="18">
                  <c:v>2034.950495049505</c:v>
                </c:pt>
                <c:pt idx="19">
                  <c:v>2038.6138613861385</c:v>
                </c:pt>
                <c:pt idx="20">
                  <c:v>2041.4851485148301</c:v>
                </c:pt>
                <c:pt idx="21">
                  <c:v>2043.5643564356428</c:v>
                </c:pt>
                <c:pt idx="22">
                  <c:v>2047.2277227722811</c:v>
                </c:pt>
                <c:pt idx="23">
                  <c:v>2050.7920792079208</c:v>
                </c:pt>
                <c:pt idx="24">
                  <c:v>2052.4752475247524</c:v>
                </c:pt>
                <c:pt idx="25">
                  <c:v>2054.4554455445914</c:v>
                </c:pt>
                <c:pt idx="26">
                  <c:v>2056.6336633663368</c:v>
                </c:pt>
                <c:pt idx="27">
                  <c:v>2058.6138613861385</c:v>
                </c:pt>
                <c:pt idx="28">
                  <c:v>2060.8910891089108</c:v>
                </c:pt>
                <c:pt idx="29">
                  <c:v>2062.970297029703</c:v>
                </c:pt>
                <c:pt idx="30">
                  <c:v>2066.2376237623757</c:v>
                </c:pt>
                <c:pt idx="31">
                  <c:v>2016.6336633663366</c:v>
                </c:pt>
                <c:pt idx="32">
                  <c:v>2018.4158415841789</c:v>
                </c:pt>
                <c:pt idx="33">
                  <c:v>2020.6930693069298</c:v>
                </c:pt>
                <c:pt idx="34">
                  <c:v>2022.871287128713</c:v>
                </c:pt>
                <c:pt idx="35">
                  <c:v>2024.950495049505</c:v>
                </c:pt>
                <c:pt idx="36">
                  <c:v>2027.2277227722811</c:v>
                </c:pt>
                <c:pt idx="37">
                  <c:v>2029.4059405940593</c:v>
                </c:pt>
                <c:pt idx="38">
                  <c:v>2030.9900990099009</c:v>
                </c:pt>
                <c:pt idx="39">
                  <c:v>2032.871287128713</c:v>
                </c:pt>
                <c:pt idx="40">
                  <c:v>2033.9603960396028</c:v>
                </c:pt>
                <c:pt idx="41">
                  <c:v>2035.6435643564348</c:v>
                </c:pt>
                <c:pt idx="42">
                  <c:v>2037.6237623762377</c:v>
                </c:pt>
                <c:pt idx="43">
                  <c:v>2039.90099009901</c:v>
                </c:pt>
                <c:pt idx="44">
                  <c:v>2041.584158415822</c:v>
                </c:pt>
                <c:pt idx="45">
                  <c:v>2043.2673267326732</c:v>
                </c:pt>
                <c:pt idx="46">
                  <c:v>2045.5445544554455</c:v>
                </c:pt>
                <c:pt idx="47">
                  <c:v>2048.1188118811892</c:v>
                </c:pt>
                <c:pt idx="48">
                  <c:v>2049.90099009901</c:v>
                </c:pt>
                <c:pt idx="49">
                  <c:v>2051.1881188118814</c:v>
                </c:pt>
                <c:pt idx="50">
                  <c:v>2052.1782178217823</c:v>
                </c:pt>
                <c:pt idx="51">
                  <c:v>2053.4653465346928</c:v>
                </c:pt>
                <c:pt idx="52">
                  <c:v>2054.7524752475251</c:v>
                </c:pt>
                <c:pt idx="53">
                  <c:v>2056.2376237623757</c:v>
                </c:pt>
                <c:pt idx="54">
                  <c:v>2057.7227722772632</c:v>
                </c:pt>
                <c:pt idx="55">
                  <c:v>2058.9108910891091</c:v>
                </c:pt>
                <c:pt idx="56">
                  <c:v>2060.4950495049511</c:v>
                </c:pt>
                <c:pt idx="57">
                  <c:v>2062.4752475247524</c:v>
                </c:pt>
                <c:pt idx="58">
                  <c:v>2064.8514851485152</c:v>
                </c:pt>
                <c:pt idx="59">
                  <c:v>2067.1287128713334</c:v>
                </c:pt>
                <c:pt idx="60">
                  <c:v>2069.0099009900991</c:v>
                </c:pt>
              </c:numCache>
            </c:numRef>
          </c:xVal>
          <c:yVal>
            <c:numRef>
              <c:f>output!$G$10:$G$70</c:f>
              <c:numCache>
                <c:formatCode>General</c:formatCode>
                <c:ptCount val="61"/>
                <c:pt idx="13">
                  <c:v>0.93457943925233644</c:v>
                </c:pt>
                <c:pt idx="14">
                  <c:v>2.4299065420560892</c:v>
                </c:pt>
                <c:pt idx="15">
                  <c:v>5.6074766355140175</c:v>
                </c:pt>
                <c:pt idx="16">
                  <c:v>11.214953271028037</c:v>
                </c:pt>
                <c:pt idx="17">
                  <c:v>16.074766355140188</c:v>
                </c:pt>
                <c:pt idx="18">
                  <c:v>19.439252336448597</c:v>
                </c:pt>
                <c:pt idx="19">
                  <c:v>22.056074766355138</c:v>
                </c:pt>
                <c:pt idx="20">
                  <c:v>23.551401869158891</c:v>
                </c:pt>
                <c:pt idx="21">
                  <c:v>24.112149532709903</c:v>
                </c:pt>
                <c:pt idx="22">
                  <c:v>22.242990654205606</c:v>
                </c:pt>
                <c:pt idx="23">
                  <c:v>20</c:v>
                </c:pt>
                <c:pt idx="24">
                  <c:v>17.757009345794387</c:v>
                </c:pt>
                <c:pt idx="25">
                  <c:v>14.766355140186915</c:v>
                </c:pt>
                <c:pt idx="26">
                  <c:v>11.214953271028037</c:v>
                </c:pt>
                <c:pt idx="27">
                  <c:v>6.9158878504671915</c:v>
                </c:pt>
                <c:pt idx="28">
                  <c:v>3.5514018691588767</c:v>
                </c:pt>
                <c:pt idx="29">
                  <c:v>1.8691588785046729</c:v>
                </c:pt>
                <c:pt idx="30">
                  <c:v>0.93457943925233644</c:v>
                </c:pt>
              </c:numCache>
            </c:numRef>
          </c:yVal>
          <c:smooth val="1"/>
        </c:ser>
        <c:ser>
          <c:idx val="2"/>
          <c:order val="2"/>
          <c:tx>
            <c:strRef>
              <c:f>output!$H$9</c:f>
              <c:strCache>
                <c:ptCount val="1"/>
                <c:pt idx="0">
                  <c:v>Cuadrilla</c:v>
                </c:pt>
              </c:strCache>
            </c:strRef>
          </c:tx>
          <c:spPr>
            <a:ln w="38100">
              <a:solidFill>
                <a:srgbClr val="0000FF"/>
              </a:solidFill>
            </a:ln>
          </c:spPr>
          <c:marker>
            <c:symbol val="none"/>
          </c:marker>
          <c:xVal>
            <c:numRef>
              <c:f>output!$E$10:$E$70</c:f>
              <c:numCache>
                <c:formatCode>General</c:formatCode>
                <c:ptCount val="61"/>
                <c:pt idx="0">
                  <c:v>2019.4059405940593</c:v>
                </c:pt>
                <c:pt idx="1">
                  <c:v>2022.1782178217823</c:v>
                </c:pt>
                <c:pt idx="2">
                  <c:v>2025.5445544554455</c:v>
                </c:pt>
                <c:pt idx="3">
                  <c:v>2029.0099009900989</c:v>
                </c:pt>
                <c:pt idx="4">
                  <c:v>2033.2673267326732</c:v>
                </c:pt>
                <c:pt idx="5">
                  <c:v>2038.7128712871311</c:v>
                </c:pt>
                <c:pt idx="6">
                  <c:v>2043.3663366336598</c:v>
                </c:pt>
                <c:pt idx="7">
                  <c:v>2048.0198019801978</c:v>
                </c:pt>
                <c:pt idx="8">
                  <c:v>2052.772277227723</c:v>
                </c:pt>
                <c:pt idx="9">
                  <c:v>2056.4356435643572</c:v>
                </c:pt>
                <c:pt idx="10">
                  <c:v>2060</c:v>
                </c:pt>
                <c:pt idx="11">
                  <c:v>2063.1683168316872</c:v>
                </c:pt>
                <c:pt idx="12">
                  <c:v>2065.1485148514862</c:v>
                </c:pt>
                <c:pt idx="13">
                  <c:v>2020.6930693069298</c:v>
                </c:pt>
                <c:pt idx="14">
                  <c:v>2024.1584158415842</c:v>
                </c:pt>
                <c:pt idx="15">
                  <c:v>2027.0297029702981</c:v>
                </c:pt>
                <c:pt idx="16">
                  <c:v>2029.7029702970297</c:v>
                </c:pt>
                <c:pt idx="17">
                  <c:v>2032.3762376237623</c:v>
                </c:pt>
                <c:pt idx="18">
                  <c:v>2034.950495049505</c:v>
                </c:pt>
                <c:pt idx="19">
                  <c:v>2038.6138613861385</c:v>
                </c:pt>
                <c:pt idx="20">
                  <c:v>2041.4851485148301</c:v>
                </c:pt>
                <c:pt idx="21">
                  <c:v>2043.5643564356428</c:v>
                </c:pt>
                <c:pt idx="22">
                  <c:v>2047.2277227722811</c:v>
                </c:pt>
                <c:pt idx="23">
                  <c:v>2050.7920792079208</c:v>
                </c:pt>
                <c:pt idx="24">
                  <c:v>2052.4752475247524</c:v>
                </c:pt>
                <c:pt idx="25">
                  <c:v>2054.4554455445914</c:v>
                </c:pt>
                <c:pt idx="26">
                  <c:v>2056.6336633663368</c:v>
                </c:pt>
                <c:pt idx="27">
                  <c:v>2058.6138613861385</c:v>
                </c:pt>
                <c:pt idx="28">
                  <c:v>2060.8910891089108</c:v>
                </c:pt>
                <c:pt idx="29">
                  <c:v>2062.970297029703</c:v>
                </c:pt>
                <c:pt idx="30">
                  <c:v>2066.2376237623757</c:v>
                </c:pt>
                <c:pt idx="31">
                  <c:v>2016.6336633663366</c:v>
                </c:pt>
                <c:pt idx="32">
                  <c:v>2018.4158415841789</c:v>
                </c:pt>
                <c:pt idx="33">
                  <c:v>2020.6930693069298</c:v>
                </c:pt>
                <c:pt idx="34">
                  <c:v>2022.871287128713</c:v>
                </c:pt>
                <c:pt idx="35">
                  <c:v>2024.950495049505</c:v>
                </c:pt>
                <c:pt idx="36">
                  <c:v>2027.2277227722811</c:v>
                </c:pt>
                <c:pt idx="37">
                  <c:v>2029.4059405940593</c:v>
                </c:pt>
                <c:pt idx="38">
                  <c:v>2030.9900990099009</c:v>
                </c:pt>
                <c:pt idx="39">
                  <c:v>2032.871287128713</c:v>
                </c:pt>
                <c:pt idx="40">
                  <c:v>2033.9603960396028</c:v>
                </c:pt>
                <c:pt idx="41">
                  <c:v>2035.6435643564348</c:v>
                </c:pt>
                <c:pt idx="42">
                  <c:v>2037.6237623762377</c:v>
                </c:pt>
                <c:pt idx="43">
                  <c:v>2039.90099009901</c:v>
                </c:pt>
                <c:pt idx="44">
                  <c:v>2041.584158415822</c:v>
                </c:pt>
                <c:pt idx="45">
                  <c:v>2043.2673267326732</c:v>
                </c:pt>
                <c:pt idx="46">
                  <c:v>2045.5445544554455</c:v>
                </c:pt>
                <c:pt idx="47">
                  <c:v>2048.1188118811892</c:v>
                </c:pt>
                <c:pt idx="48">
                  <c:v>2049.90099009901</c:v>
                </c:pt>
                <c:pt idx="49">
                  <c:v>2051.1881188118814</c:v>
                </c:pt>
                <c:pt idx="50">
                  <c:v>2052.1782178217823</c:v>
                </c:pt>
                <c:pt idx="51">
                  <c:v>2053.4653465346928</c:v>
                </c:pt>
                <c:pt idx="52">
                  <c:v>2054.7524752475251</c:v>
                </c:pt>
                <c:pt idx="53">
                  <c:v>2056.2376237623757</c:v>
                </c:pt>
                <c:pt idx="54">
                  <c:v>2057.7227722772632</c:v>
                </c:pt>
                <c:pt idx="55">
                  <c:v>2058.9108910891091</c:v>
                </c:pt>
                <c:pt idx="56">
                  <c:v>2060.4950495049511</c:v>
                </c:pt>
                <c:pt idx="57">
                  <c:v>2062.4752475247524</c:v>
                </c:pt>
                <c:pt idx="58">
                  <c:v>2064.8514851485152</c:v>
                </c:pt>
                <c:pt idx="59">
                  <c:v>2067.1287128713334</c:v>
                </c:pt>
                <c:pt idx="60">
                  <c:v>2069.0099009900991</c:v>
                </c:pt>
              </c:numCache>
            </c:numRef>
          </c:xVal>
          <c:yVal>
            <c:numRef>
              <c:f>output!$H$10:$H$70</c:f>
              <c:numCache>
                <c:formatCode>General</c:formatCode>
                <c:ptCount val="61"/>
                <c:pt idx="31">
                  <c:v>0</c:v>
                </c:pt>
                <c:pt idx="32">
                  <c:v>1.1214953271028036</c:v>
                </c:pt>
                <c:pt idx="33">
                  <c:v>1.8691588785046729</c:v>
                </c:pt>
                <c:pt idx="34">
                  <c:v>2.9906542056074792</c:v>
                </c:pt>
                <c:pt idx="35">
                  <c:v>6.3551401869158877</c:v>
                </c:pt>
                <c:pt idx="36">
                  <c:v>11.214953271028037</c:v>
                </c:pt>
                <c:pt idx="37">
                  <c:v>20.747663551401789</c:v>
                </c:pt>
                <c:pt idx="38">
                  <c:v>26.728971962616935</c:v>
                </c:pt>
                <c:pt idx="39">
                  <c:v>32.897196261681998</c:v>
                </c:pt>
                <c:pt idx="40">
                  <c:v>35.887850467288366</c:v>
                </c:pt>
                <c:pt idx="41">
                  <c:v>40.373831775700744</c:v>
                </c:pt>
                <c:pt idx="42">
                  <c:v>43.477570093457899</c:v>
                </c:pt>
                <c:pt idx="43">
                  <c:v>45.533644859811972</c:v>
                </c:pt>
                <c:pt idx="44">
                  <c:v>47.489719626168203</c:v>
                </c:pt>
                <c:pt idx="45">
                  <c:v>48.224299065420546</c:v>
                </c:pt>
                <c:pt idx="46">
                  <c:v>46.542056074766244</c:v>
                </c:pt>
                <c:pt idx="47">
                  <c:v>43.551401869158845</c:v>
                </c:pt>
                <c:pt idx="48">
                  <c:v>41.308411214953267</c:v>
                </c:pt>
                <c:pt idx="49">
                  <c:v>39.252336448598363</c:v>
                </c:pt>
                <c:pt idx="50">
                  <c:v>36.074766355139992</c:v>
                </c:pt>
                <c:pt idx="51">
                  <c:v>33.271028037383175</c:v>
                </c:pt>
                <c:pt idx="52">
                  <c:v>28.971962616822431</c:v>
                </c:pt>
                <c:pt idx="53">
                  <c:v>23.925233644859489</c:v>
                </c:pt>
                <c:pt idx="54">
                  <c:v>17.757009345794387</c:v>
                </c:pt>
                <c:pt idx="55">
                  <c:v>12.710280373831768</c:v>
                </c:pt>
                <c:pt idx="56">
                  <c:v>8.0373831775700939</c:v>
                </c:pt>
                <c:pt idx="57">
                  <c:v>4.2990654205607504</c:v>
                </c:pt>
                <c:pt idx="58">
                  <c:v>2.2429906542056082</c:v>
                </c:pt>
                <c:pt idx="59">
                  <c:v>1.1214953271028036</c:v>
                </c:pt>
                <c:pt idx="60">
                  <c:v>0.37383177570093945</c:v>
                </c:pt>
              </c:numCache>
            </c:numRef>
          </c:yVal>
          <c:smooth val="1"/>
        </c:ser>
        <c:axId val="98306304"/>
        <c:axId val="98332672"/>
      </c:scatterChart>
      <c:valAx>
        <c:axId val="98306304"/>
        <c:scaling>
          <c:orientation val="minMax"/>
          <c:max val="2070"/>
        </c:scaling>
        <c:axPos val="b"/>
        <c:numFmt formatCode="General" sourceLinked="1"/>
        <c:tickLblPos val="nextTo"/>
        <c:spPr>
          <a:ln w="19050">
            <a:solidFill>
              <a:schemeClr val="tx1"/>
            </a:solidFill>
          </a:ln>
        </c:spPr>
        <c:txPr>
          <a:bodyPr/>
          <a:lstStyle/>
          <a:p>
            <a:pPr>
              <a:defRPr sz="1800" b="1">
                <a:latin typeface="Times New Roman" pitchFamily="18" charset="0"/>
                <a:cs typeface="Times New Roman" pitchFamily="18" charset="0"/>
              </a:defRPr>
            </a:pPr>
            <a:endParaRPr lang="en-US"/>
          </a:p>
        </c:txPr>
        <c:crossAx val="98332672"/>
        <c:crosses val="autoZero"/>
        <c:crossBetween val="midCat"/>
      </c:valAx>
      <c:valAx>
        <c:axId val="98332672"/>
        <c:scaling>
          <c:orientation val="minMax"/>
          <c:max val="50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 sz="1800">
                    <a:latin typeface="Times New Roman" pitchFamily="18" charset="0"/>
                    <a:cs typeface="Times New Roman" pitchFamily="18" charset="0"/>
                  </a:defRPr>
                </a:pPr>
                <a:r>
                  <a:rPr lang="en-US" sz="1800" dirty="0">
                    <a:latin typeface="Times New Roman" pitchFamily="18" charset="0"/>
                    <a:cs typeface="Times New Roman" pitchFamily="18" charset="0"/>
                  </a:rPr>
                  <a:t>bcm</a:t>
                </a:r>
              </a:p>
            </c:rich>
          </c:tx>
          <c:layout/>
        </c:title>
        <c:numFmt formatCode="General" sourceLinked="1"/>
        <c:tickLblPos val="nextTo"/>
        <c:txPr>
          <a:bodyPr/>
          <a:lstStyle/>
          <a:p>
            <a:pPr>
              <a:defRPr sz="1800" b="1">
                <a:latin typeface="Times New Roman" pitchFamily="18" charset="0"/>
                <a:cs typeface="Times New Roman" pitchFamily="18" charset="0"/>
              </a:defRPr>
            </a:pPr>
            <a:endParaRPr lang="en-US"/>
          </a:p>
        </c:txPr>
        <c:crossAx val="98306304"/>
        <c:crosses val="autoZero"/>
        <c:crossBetween val="midCat"/>
      </c:valAx>
      <c:spPr>
        <a:solidFill>
          <a:srgbClr val="FFFFCC"/>
        </a:solidFill>
        <a:ln w="25400">
          <a:solidFill>
            <a:sysClr val="windowText" lastClr="000000"/>
          </a:solidFill>
        </a:ln>
      </c:spPr>
    </c:plotArea>
    <c:legend>
      <c:legendPos val="r"/>
      <c:layout>
        <c:manualLayout>
          <c:xMode val="edge"/>
          <c:yMode val="edge"/>
          <c:x val="0.14702982635101702"/>
          <c:y val="9.8877627054476766E-2"/>
          <c:w val="0.2330756302521009"/>
          <c:h val="0.2324340831072374"/>
        </c:manualLayout>
      </c:layout>
      <c:spPr>
        <a:solidFill>
          <a:srgbClr val="99FF66"/>
        </a:solidFill>
        <a:ln>
          <a:solidFill>
            <a:prstClr val="black"/>
          </a:solidFill>
        </a:ln>
      </c:spPr>
      <c:txPr>
        <a:bodyPr/>
        <a:lstStyle/>
        <a:p>
          <a:pPr>
            <a:defRPr sz="2000" b="1">
              <a:latin typeface="Times New Roman" pitchFamily="18" charset="0"/>
              <a:cs typeface="Times New Roman" pitchFamily="18" charset="0"/>
            </a:defRPr>
          </a:pPr>
          <a:endParaRPr lang="en-US"/>
        </a:p>
      </c:txPr>
    </c:legend>
    <c:plotVisOnly val="1"/>
    <c:dispBlanksAs val="gap"/>
  </c:chart>
  <c:spPr>
    <a:solidFill>
      <a:srgbClr val="99FF99"/>
    </a:solidFill>
  </c:spPr>
  <c:externalData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GB"/>
  <c:chart>
    <c:plotArea>
      <c:layout>
        <c:manualLayout>
          <c:layoutTarget val="inner"/>
          <c:xMode val="edge"/>
          <c:yMode val="edge"/>
          <c:x val="0.13172240899470553"/>
          <c:y val="4.3355301791864365E-2"/>
          <c:w val="0.75907683926809766"/>
          <c:h val="0.79255380354563776"/>
        </c:manualLayout>
      </c:layout>
      <c:areaChart>
        <c:grouping val="stacked"/>
        <c:ser>
          <c:idx val="1"/>
          <c:order val="1"/>
          <c:tx>
            <c:strRef>
              <c:f>processed!$A$25</c:f>
              <c:strCache>
                <c:ptCount val="1"/>
                <c:pt idx="0">
                  <c:v>Nuclear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chemeClr val="tx1"/>
              </a:solidFill>
            </a:ln>
          </c:spPr>
          <c:cat>
            <c:numRef>
              <c:f>processed!$B$23:$BJ$23</c:f>
              <c:numCache>
                <c:formatCode>General</c:formatCode>
                <c:ptCount val="61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  <c:pt idx="40">
                  <c:v>2010</c:v>
                </c:pt>
                <c:pt idx="41">
                  <c:v>2011</c:v>
                </c:pt>
                <c:pt idx="42">
                  <c:v>2012</c:v>
                </c:pt>
                <c:pt idx="43">
                  <c:v>2013</c:v>
                </c:pt>
                <c:pt idx="44">
                  <c:v>2014</c:v>
                </c:pt>
                <c:pt idx="45">
                  <c:v>2015</c:v>
                </c:pt>
                <c:pt idx="46">
                  <c:v>2016</c:v>
                </c:pt>
                <c:pt idx="47">
                  <c:v>2017</c:v>
                </c:pt>
                <c:pt idx="48">
                  <c:v>2018</c:v>
                </c:pt>
                <c:pt idx="49">
                  <c:v>2019</c:v>
                </c:pt>
                <c:pt idx="50">
                  <c:v>2020</c:v>
                </c:pt>
                <c:pt idx="51">
                  <c:v>2021</c:v>
                </c:pt>
                <c:pt idx="52">
                  <c:v>2022</c:v>
                </c:pt>
                <c:pt idx="53">
                  <c:v>2023</c:v>
                </c:pt>
                <c:pt idx="54">
                  <c:v>2024</c:v>
                </c:pt>
                <c:pt idx="55">
                  <c:v>2025</c:v>
                </c:pt>
                <c:pt idx="56">
                  <c:v>2026</c:v>
                </c:pt>
                <c:pt idx="57">
                  <c:v>2027</c:v>
                </c:pt>
                <c:pt idx="58">
                  <c:v>2028</c:v>
                </c:pt>
                <c:pt idx="59">
                  <c:v>2029</c:v>
                </c:pt>
                <c:pt idx="60">
                  <c:v>2030</c:v>
                </c:pt>
              </c:numCache>
            </c:numRef>
          </c:cat>
          <c:val>
            <c:numRef>
              <c:f>processed!$B$25:$BJ$25</c:f>
              <c:numCache>
                <c:formatCode>0</c:formatCode>
                <c:ptCount val="61"/>
                <c:pt idx="0">
                  <c:v>21.261877058841304</c:v>
                </c:pt>
                <c:pt idx="1">
                  <c:v>22.514234134060633</c:v>
                </c:pt>
                <c:pt idx="2">
                  <c:v>24.052446338976008</c:v>
                </c:pt>
                <c:pt idx="3">
                  <c:v>22.770897966021675</c:v>
                </c:pt>
                <c:pt idx="4">
                  <c:v>27.352917484762756</c:v>
                </c:pt>
                <c:pt idx="5">
                  <c:v>24.871969934650831</c:v>
                </c:pt>
                <c:pt idx="6">
                  <c:v>29.112818006495839</c:v>
                </c:pt>
                <c:pt idx="7">
                  <c:v>32.549094702501762</c:v>
                </c:pt>
                <c:pt idx="8">
                  <c:v>30.590873722117237</c:v>
                </c:pt>
                <c:pt idx="9">
                  <c:v>31.527383977841389</c:v>
                </c:pt>
                <c:pt idx="10">
                  <c:v>30.632023078193914</c:v>
                </c:pt>
                <c:pt idx="11">
                  <c:v>31.582263300235727</c:v>
                </c:pt>
                <c:pt idx="12">
                  <c:v>36.932368287969012</c:v>
                </c:pt>
                <c:pt idx="13">
                  <c:v>41.869017701196235</c:v>
                </c:pt>
                <c:pt idx="14">
                  <c:v>45.086475030948677</c:v>
                </c:pt>
                <c:pt idx="15">
                  <c:v>51.166684633402994</c:v>
                </c:pt>
                <c:pt idx="16">
                  <c:v>50.318292559011994</c:v>
                </c:pt>
                <c:pt idx="17">
                  <c:v>47.725188664552313</c:v>
                </c:pt>
                <c:pt idx="18">
                  <c:v>55.084999670823393</c:v>
                </c:pt>
                <c:pt idx="19">
                  <c:v>63.046199400656242</c:v>
                </c:pt>
                <c:pt idx="20">
                  <c:v>58.150322529054272</c:v>
                </c:pt>
                <c:pt idx="21">
                  <c:v>62.322781605474887</c:v>
                </c:pt>
                <c:pt idx="22">
                  <c:v>68.616954063110896</c:v>
                </c:pt>
                <c:pt idx="23">
                  <c:v>80.460313907101664</c:v>
                </c:pt>
                <c:pt idx="24">
                  <c:v>79.432261810367422</c:v>
                </c:pt>
                <c:pt idx="25">
                  <c:v>80.023827838541067</c:v>
                </c:pt>
                <c:pt idx="26">
                  <c:v>85.197728731818032</c:v>
                </c:pt>
                <c:pt idx="27">
                  <c:v>88.678257832726487</c:v>
                </c:pt>
                <c:pt idx="28">
                  <c:v>89.909658746846603</c:v>
                </c:pt>
                <c:pt idx="29">
                  <c:v>86.730405740075923</c:v>
                </c:pt>
                <c:pt idx="30">
                  <c:v>77.574251504441918</c:v>
                </c:pt>
                <c:pt idx="31">
                  <c:v>82.260370377426725</c:v>
                </c:pt>
                <c:pt idx="32">
                  <c:v>80.331745494355914</c:v>
                </c:pt>
                <c:pt idx="33">
                  <c:v>81.147100034289082</c:v>
                </c:pt>
                <c:pt idx="34">
                  <c:v>72.997937914931441</c:v>
                </c:pt>
                <c:pt idx="35">
                  <c:v>74.4405189097712</c:v>
                </c:pt>
                <c:pt idx="36">
                  <c:v>68.338226661734822</c:v>
                </c:pt>
                <c:pt idx="37">
                  <c:v>56.483103997470188</c:v>
                </c:pt>
                <c:pt idx="38">
                  <c:v>46.985736474835107</c:v>
                </c:pt>
                <c:pt idx="39">
                  <c:v>61.917723260542523</c:v>
                </c:pt>
                <c:pt idx="40">
                  <c:v>55.791561739710396</c:v>
                </c:pt>
                <c:pt idx="41">
                  <c:v>61.969189491016273</c:v>
                </c:pt>
                <c:pt idx="42">
                  <c:v>63.213172318132159</c:v>
                </c:pt>
                <c:pt idx="43">
                  <c:v>63.305796206995652</c:v>
                </c:pt>
                <c:pt idx="44">
                  <c:v>57.119628365618951</c:v>
                </c:pt>
                <c:pt idx="45">
                  <c:v>51</c:v>
                </c:pt>
                <c:pt idx="46">
                  <c:v>51</c:v>
                </c:pt>
                <c:pt idx="47">
                  <c:v>51</c:v>
                </c:pt>
                <c:pt idx="48">
                  <c:v>48</c:v>
                </c:pt>
                <c:pt idx="49">
                  <c:v>38</c:v>
                </c:pt>
                <c:pt idx="50">
                  <c:v>32</c:v>
                </c:pt>
                <c:pt idx="51">
                  <c:v>32</c:v>
                </c:pt>
                <c:pt idx="52">
                  <c:v>32</c:v>
                </c:pt>
                <c:pt idx="53">
                  <c:v>19</c:v>
                </c:pt>
                <c:pt idx="54">
                  <c:v>7</c:v>
                </c:pt>
                <c:pt idx="55">
                  <c:v>7</c:v>
                </c:pt>
                <c:pt idx="56">
                  <c:v>7</c:v>
                </c:pt>
                <c:pt idx="57">
                  <c:v>7</c:v>
                </c:pt>
                <c:pt idx="58">
                  <c:v>7</c:v>
                </c:pt>
                <c:pt idx="59">
                  <c:v>7</c:v>
                </c:pt>
                <c:pt idx="60">
                  <c:v>7</c:v>
                </c:pt>
              </c:numCache>
            </c:numRef>
          </c:val>
        </c:ser>
        <c:ser>
          <c:idx val="2"/>
          <c:order val="2"/>
          <c:tx>
            <c:strRef>
              <c:f>processed!$A$26</c:f>
              <c:strCache>
                <c:ptCount val="1"/>
                <c:pt idx="0">
                  <c:v>new nuclear</c:v>
                </c:pt>
              </c:strCache>
            </c:strRef>
          </c:tx>
          <c:spPr>
            <a:solidFill>
              <a:srgbClr val="FF99FF"/>
            </a:solidFill>
            <a:ln>
              <a:solidFill>
                <a:prstClr val="black"/>
              </a:solidFill>
            </a:ln>
          </c:spPr>
          <c:cat>
            <c:numRef>
              <c:f>processed!$B$23:$BJ$23</c:f>
              <c:numCache>
                <c:formatCode>General</c:formatCode>
                <c:ptCount val="61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  <c:pt idx="40">
                  <c:v>2010</c:v>
                </c:pt>
                <c:pt idx="41">
                  <c:v>2011</c:v>
                </c:pt>
                <c:pt idx="42">
                  <c:v>2012</c:v>
                </c:pt>
                <c:pt idx="43">
                  <c:v>2013</c:v>
                </c:pt>
                <c:pt idx="44">
                  <c:v>2014</c:v>
                </c:pt>
                <c:pt idx="45">
                  <c:v>2015</c:v>
                </c:pt>
                <c:pt idx="46">
                  <c:v>2016</c:v>
                </c:pt>
                <c:pt idx="47">
                  <c:v>2017</c:v>
                </c:pt>
                <c:pt idx="48">
                  <c:v>2018</c:v>
                </c:pt>
                <c:pt idx="49">
                  <c:v>2019</c:v>
                </c:pt>
                <c:pt idx="50">
                  <c:v>2020</c:v>
                </c:pt>
                <c:pt idx="51">
                  <c:v>2021</c:v>
                </c:pt>
                <c:pt idx="52">
                  <c:v>2022</c:v>
                </c:pt>
                <c:pt idx="53">
                  <c:v>2023</c:v>
                </c:pt>
                <c:pt idx="54">
                  <c:v>2024</c:v>
                </c:pt>
                <c:pt idx="55">
                  <c:v>2025</c:v>
                </c:pt>
                <c:pt idx="56">
                  <c:v>2026</c:v>
                </c:pt>
                <c:pt idx="57">
                  <c:v>2027</c:v>
                </c:pt>
                <c:pt idx="58">
                  <c:v>2028</c:v>
                </c:pt>
                <c:pt idx="59">
                  <c:v>2029</c:v>
                </c:pt>
                <c:pt idx="60">
                  <c:v>2030</c:v>
                </c:pt>
              </c:numCache>
            </c:numRef>
          </c:cat>
          <c:val>
            <c:numRef>
              <c:f>processed!$B$26:$BJ$26</c:f>
              <c:numCache>
                <c:formatCode>General</c:formatCode>
                <c:ptCount val="6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 formatCode="0">
                  <c:v>0</c:v>
                </c:pt>
                <c:pt idx="46" formatCode="0">
                  <c:v>0</c:v>
                </c:pt>
                <c:pt idx="47" formatCode="0">
                  <c:v>0</c:v>
                </c:pt>
                <c:pt idx="48" formatCode="0">
                  <c:v>0</c:v>
                </c:pt>
                <c:pt idx="49" formatCode="0">
                  <c:v>0</c:v>
                </c:pt>
                <c:pt idx="50" formatCode="0">
                  <c:v>0</c:v>
                </c:pt>
                <c:pt idx="51" formatCode="0">
                  <c:v>0</c:v>
                </c:pt>
                <c:pt idx="52" formatCode="0">
                  <c:v>0</c:v>
                </c:pt>
                <c:pt idx="53" formatCode="0">
                  <c:v>0</c:v>
                </c:pt>
                <c:pt idx="54" formatCode="0">
                  <c:v>0</c:v>
                </c:pt>
                <c:pt idx="55" formatCode="0">
                  <c:v>8</c:v>
                </c:pt>
                <c:pt idx="56" formatCode="0">
                  <c:v>19</c:v>
                </c:pt>
                <c:pt idx="57" formatCode="0">
                  <c:v>30</c:v>
                </c:pt>
                <c:pt idx="58" formatCode="0">
                  <c:v>41</c:v>
                </c:pt>
                <c:pt idx="59" formatCode="0">
                  <c:v>49</c:v>
                </c:pt>
                <c:pt idx="60" formatCode="0">
                  <c:v>57</c:v>
                </c:pt>
              </c:numCache>
            </c:numRef>
          </c:val>
        </c:ser>
        <c:ser>
          <c:idx val="3"/>
          <c:order val="3"/>
          <c:tx>
            <c:strRef>
              <c:f>processed!$A$27</c:f>
              <c:strCache>
                <c:ptCount val="1"/>
                <c:pt idx="0">
                  <c:v>coal</c:v>
                </c:pt>
              </c:strCache>
            </c:strRef>
          </c:tx>
          <c:spPr>
            <a:solidFill>
              <a:schemeClr val="tx1"/>
            </a:solidFill>
            <a:ln>
              <a:solidFill>
                <a:prstClr val="black"/>
              </a:solidFill>
            </a:ln>
          </c:spPr>
          <c:cat>
            <c:numRef>
              <c:f>processed!$B$23:$BJ$23</c:f>
              <c:numCache>
                <c:formatCode>General</c:formatCode>
                <c:ptCount val="61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  <c:pt idx="40">
                  <c:v>2010</c:v>
                </c:pt>
                <c:pt idx="41">
                  <c:v>2011</c:v>
                </c:pt>
                <c:pt idx="42">
                  <c:v>2012</c:v>
                </c:pt>
                <c:pt idx="43">
                  <c:v>2013</c:v>
                </c:pt>
                <c:pt idx="44">
                  <c:v>2014</c:v>
                </c:pt>
                <c:pt idx="45">
                  <c:v>2015</c:v>
                </c:pt>
                <c:pt idx="46">
                  <c:v>2016</c:v>
                </c:pt>
                <c:pt idx="47">
                  <c:v>2017</c:v>
                </c:pt>
                <c:pt idx="48">
                  <c:v>2018</c:v>
                </c:pt>
                <c:pt idx="49">
                  <c:v>2019</c:v>
                </c:pt>
                <c:pt idx="50">
                  <c:v>2020</c:v>
                </c:pt>
                <c:pt idx="51">
                  <c:v>2021</c:v>
                </c:pt>
                <c:pt idx="52">
                  <c:v>2022</c:v>
                </c:pt>
                <c:pt idx="53">
                  <c:v>2023</c:v>
                </c:pt>
                <c:pt idx="54">
                  <c:v>2024</c:v>
                </c:pt>
                <c:pt idx="55">
                  <c:v>2025</c:v>
                </c:pt>
                <c:pt idx="56">
                  <c:v>2026</c:v>
                </c:pt>
                <c:pt idx="57">
                  <c:v>2027</c:v>
                </c:pt>
                <c:pt idx="58">
                  <c:v>2028</c:v>
                </c:pt>
                <c:pt idx="59">
                  <c:v>2029</c:v>
                </c:pt>
                <c:pt idx="60">
                  <c:v>2030</c:v>
                </c:pt>
              </c:numCache>
            </c:numRef>
          </c:cat>
          <c:val>
            <c:numRef>
              <c:f>processed!$B$27:$BJ$27</c:f>
              <c:numCache>
                <c:formatCode>0</c:formatCode>
                <c:ptCount val="61"/>
                <c:pt idx="0">
                  <c:v>144.63350287409605</c:v>
                </c:pt>
                <c:pt idx="1">
                  <c:v>143.89560472528618</c:v>
                </c:pt>
                <c:pt idx="2">
                  <c:v>132.38104106573263</c:v>
                </c:pt>
                <c:pt idx="3">
                  <c:v>155.75539362754654</c:v>
                </c:pt>
                <c:pt idx="4">
                  <c:v>139.57073665954385</c:v>
                </c:pt>
                <c:pt idx="5">
                  <c:v>157.69242867442767</c:v>
                </c:pt>
                <c:pt idx="6">
                  <c:v>165.94841260425446</c:v>
                </c:pt>
                <c:pt idx="7">
                  <c:v>168.28998594017693</c:v>
                </c:pt>
                <c:pt idx="8">
                  <c:v>172.16697165038798</c:v>
                </c:pt>
                <c:pt idx="9">
                  <c:v>185.49487718489658</c:v>
                </c:pt>
                <c:pt idx="10">
                  <c:v>188.59125310972792</c:v>
                </c:pt>
                <c:pt idx="11">
                  <c:v>189.68881156054033</c:v>
                </c:pt>
                <c:pt idx="12">
                  <c:v>176.13984669415623</c:v>
                </c:pt>
                <c:pt idx="13">
                  <c:v>180.19341370937352</c:v>
                </c:pt>
                <c:pt idx="14">
                  <c:v>115.95339208669313</c:v>
                </c:pt>
                <c:pt idx="15">
                  <c:v>163.56392856159638</c:v>
                </c:pt>
                <c:pt idx="16">
                  <c:v>190.00529168629737</c:v>
                </c:pt>
                <c:pt idx="17">
                  <c:v>200.86693449093431</c:v>
                </c:pt>
                <c:pt idx="18">
                  <c:v>195.78516362236101</c:v>
                </c:pt>
                <c:pt idx="19">
                  <c:v>194.18961912830471</c:v>
                </c:pt>
                <c:pt idx="20">
                  <c:v>198.18283587414712</c:v>
                </c:pt>
                <c:pt idx="21">
                  <c:v>201.72739514537099</c:v>
                </c:pt>
                <c:pt idx="22">
                  <c:v>187.63617983803468</c:v>
                </c:pt>
                <c:pt idx="23">
                  <c:v>167.70286499642052</c:v>
                </c:pt>
                <c:pt idx="24">
                  <c:v>165.50699633838587</c:v>
                </c:pt>
                <c:pt idx="25">
                  <c:v>163.09001690715181</c:v>
                </c:pt>
                <c:pt idx="26">
                  <c:v>155.45985517867018</c:v>
                </c:pt>
                <c:pt idx="27">
                  <c:v>136.66625187642848</c:v>
                </c:pt>
                <c:pt idx="28">
                  <c:v>139.94201308753662</c:v>
                </c:pt>
                <c:pt idx="29">
                  <c:v>125.88078196305084</c:v>
                </c:pt>
                <c:pt idx="30">
                  <c:v>138.02080646193039</c:v>
                </c:pt>
                <c:pt idx="31">
                  <c:v>139.90347680250628</c:v>
                </c:pt>
                <c:pt idx="32">
                  <c:v>141.15775835623549</c:v>
                </c:pt>
                <c:pt idx="33">
                  <c:v>154.2849250891974</c:v>
                </c:pt>
                <c:pt idx="34">
                  <c:v>147.25209817470659</c:v>
                </c:pt>
                <c:pt idx="35">
                  <c:v>148.01786373934925</c:v>
                </c:pt>
                <c:pt idx="36">
                  <c:v>162.277339790957</c:v>
                </c:pt>
                <c:pt idx="37">
                  <c:v>151.61305637476963</c:v>
                </c:pt>
                <c:pt idx="38">
                  <c:v>131.2552823019459</c:v>
                </c:pt>
                <c:pt idx="39">
                  <c:v>111.52963526928802</c:v>
                </c:pt>
                <c:pt idx="40">
                  <c:v>116.55885673520925</c:v>
                </c:pt>
                <c:pt idx="41">
                  <c:v>117.63490064667249</c:v>
                </c:pt>
                <c:pt idx="42">
                  <c:v>149.46423891894707</c:v>
                </c:pt>
                <c:pt idx="43">
                  <c:v>140.17003576266438</c:v>
                </c:pt>
                <c:pt idx="44">
                  <c:v>116.98048055867564</c:v>
                </c:pt>
                <c:pt idx="45">
                  <c:v>86</c:v>
                </c:pt>
                <c:pt idx="46">
                  <c:v>78</c:v>
                </c:pt>
                <c:pt idx="47">
                  <c:v>78</c:v>
                </c:pt>
                <c:pt idx="48">
                  <c:v>78</c:v>
                </c:pt>
                <c:pt idx="49">
                  <c:v>78</c:v>
                </c:pt>
                <c:pt idx="50">
                  <c:v>78</c:v>
                </c:pt>
                <c:pt idx="51">
                  <c:v>70</c:v>
                </c:pt>
                <c:pt idx="52">
                  <c:v>62</c:v>
                </c:pt>
                <c:pt idx="53">
                  <c:v>55</c:v>
                </c:pt>
                <c:pt idx="54">
                  <c:v>47</c:v>
                </c:pt>
                <c:pt idx="55">
                  <c:v>39</c:v>
                </c:pt>
                <c:pt idx="56">
                  <c:v>31</c:v>
                </c:pt>
                <c:pt idx="57">
                  <c:v>23</c:v>
                </c:pt>
                <c:pt idx="58">
                  <c:v>16</c:v>
                </c:pt>
                <c:pt idx="59">
                  <c:v>8</c:v>
                </c:pt>
                <c:pt idx="60">
                  <c:v>0</c:v>
                </c:pt>
              </c:numCache>
            </c:numRef>
          </c:val>
        </c:ser>
        <c:ser>
          <c:idx val="4"/>
          <c:order val="4"/>
          <c:tx>
            <c:strRef>
              <c:f>processed!$A$28</c:f>
              <c:strCache>
                <c:ptCount val="1"/>
                <c:pt idx="0">
                  <c:v>new coal CCS</c:v>
                </c:pt>
              </c:strCache>
            </c:strRef>
          </c:tx>
          <c:spPr>
            <a:blipFill>
              <a:blip xmlns:r="http://schemas.openxmlformats.org/officeDocument/2006/relationships" r:embed="rId1"/>
              <a:tile tx="0" ty="0" sx="100000" sy="100000" flip="none" algn="tl"/>
            </a:blipFill>
            <a:ln>
              <a:solidFill>
                <a:prstClr val="black"/>
              </a:solidFill>
            </a:ln>
          </c:spPr>
          <c:cat>
            <c:numRef>
              <c:f>processed!$B$23:$BJ$23</c:f>
              <c:numCache>
                <c:formatCode>General</c:formatCode>
                <c:ptCount val="61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  <c:pt idx="40">
                  <c:v>2010</c:v>
                </c:pt>
                <c:pt idx="41">
                  <c:v>2011</c:v>
                </c:pt>
                <c:pt idx="42">
                  <c:v>2012</c:v>
                </c:pt>
                <c:pt idx="43">
                  <c:v>2013</c:v>
                </c:pt>
                <c:pt idx="44">
                  <c:v>2014</c:v>
                </c:pt>
                <c:pt idx="45">
                  <c:v>2015</c:v>
                </c:pt>
                <c:pt idx="46">
                  <c:v>2016</c:v>
                </c:pt>
                <c:pt idx="47">
                  <c:v>2017</c:v>
                </c:pt>
                <c:pt idx="48">
                  <c:v>2018</c:v>
                </c:pt>
                <c:pt idx="49">
                  <c:v>2019</c:v>
                </c:pt>
                <c:pt idx="50">
                  <c:v>2020</c:v>
                </c:pt>
                <c:pt idx="51">
                  <c:v>2021</c:v>
                </c:pt>
                <c:pt idx="52">
                  <c:v>2022</c:v>
                </c:pt>
                <c:pt idx="53">
                  <c:v>2023</c:v>
                </c:pt>
                <c:pt idx="54">
                  <c:v>2024</c:v>
                </c:pt>
                <c:pt idx="55">
                  <c:v>2025</c:v>
                </c:pt>
                <c:pt idx="56">
                  <c:v>2026</c:v>
                </c:pt>
                <c:pt idx="57">
                  <c:v>2027</c:v>
                </c:pt>
                <c:pt idx="58">
                  <c:v>2028</c:v>
                </c:pt>
                <c:pt idx="59">
                  <c:v>2029</c:v>
                </c:pt>
                <c:pt idx="60">
                  <c:v>2030</c:v>
                </c:pt>
              </c:numCache>
            </c:numRef>
          </c:cat>
          <c:val>
            <c:numRef>
              <c:f>processed!$B$28:$BJ$28</c:f>
              <c:numCache>
                <c:formatCode>General</c:formatCode>
                <c:ptCount val="6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 formatCode="0">
                  <c:v>0</c:v>
                </c:pt>
                <c:pt idx="46" formatCode="0">
                  <c:v>0</c:v>
                </c:pt>
                <c:pt idx="47" formatCode="0">
                  <c:v>0</c:v>
                </c:pt>
                <c:pt idx="48" formatCode="0">
                  <c:v>0</c:v>
                </c:pt>
                <c:pt idx="49" formatCode="0">
                  <c:v>0</c:v>
                </c:pt>
                <c:pt idx="50" formatCode="0">
                  <c:v>0</c:v>
                </c:pt>
                <c:pt idx="51" formatCode="0">
                  <c:v>1</c:v>
                </c:pt>
                <c:pt idx="52" formatCode="0">
                  <c:v>3</c:v>
                </c:pt>
                <c:pt idx="53" formatCode="0">
                  <c:v>5</c:v>
                </c:pt>
                <c:pt idx="54" formatCode="0">
                  <c:v>7</c:v>
                </c:pt>
                <c:pt idx="55" formatCode="0">
                  <c:v>9</c:v>
                </c:pt>
                <c:pt idx="56" formatCode="0">
                  <c:v>11</c:v>
                </c:pt>
                <c:pt idx="57" formatCode="0">
                  <c:v>13</c:v>
                </c:pt>
                <c:pt idx="58" formatCode="0">
                  <c:v>15</c:v>
                </c:pt>
                <c:pt idx="59" formatCode="0">
                  <c:v>17</c:v>
                </c:pt>
                <c:pt idx="60" formatCode="0">
                  <c:v>21</c:v>
                </c:pt>
              </c:numCache>
            </c:numRef>
          </c:val>
        </c:ser>
        <c:ser>
          <c:idx val="5"/>
          <c:order val="5"/>
          <c:tx>
            <c:strRef>
              <c:f>processed!$A$29</c:f>
              <c:strCache>
                <c:ptCount val="1"/>
                <c:pt idx="0">
                  <c:v>oil</c:v>
                </c:pt>
              </c:strCache>
            </c:strRef>
          </c:tx>
          <c:spPr>
            <a:solidFill>
              <a:srgbClr val="993300"/>
            </a:solidFill>
            <a:ln>
              <a:solidFill>
                <a:prstClr val="black"/>
              </a:solidFill>
            </a:ln>
          </c:spPr>
          <c:cat>
            <c:numRef>
              <c:f>processed!$B$23:$BJ$23</c:f>
              <c:numCache>
                <c:formatCode>General</c:formatCode>
                <c:ptCount val="61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  <c:pt idx="40">
                  <c:v>2010</c:v>
                </c:pt>
                <c:pt idx="41">
                  <c:v>2011</c:v>
                </c:pt>
                <c:pt idx="42">
                  <c:v>2012</c:v>
                </c:pt>
                <c:pt idx="43">
                  <c:v>2013</c:v>
                </c:pt>
                <c:pt idx="44">
                  <c:v>2014</c:v>
                </c:pt>
                <c:pt idx="45">
                  <c:v>2015</c:v>
                </c:pt>
                <c:pt idx="46">
                  <c:v>2016</c:v>
                </c:pt>
                <c:pt idx="47">
                  <c:v>2017</c:v>
                </c:pt>
                <c:pt idx="48">
                  <c:v>2018</c:v>
                </c:pt>
                <c:pt idx="49">
                  <c:v>2019</c:v>
                </c:pt>
                <c:pt idx="50">
                  <c:v>2020</c:v>
                </c:pt>
                <c:pt idx="51">
                  <c:v>2021</c:v>
                </c:pt>
                <c:pt idx="52">
                  <c:v>2022</c:v>
                </c:pt>
                <c:pt idx="53">
                  <c:v>2023</c:v>
                </c:pt>
                <c:pt idx="54">
                  <c:v>2024</c:v>
                </c:pt>
                <c:pt idx="55">
                  <c:v>2025</c:v>
                </c:pt>
                <c:pt idx="56">
                  <c:v>2026</c:v>
                </c:pt>
                <c:pt idx="57">
                  <c:v>2027</c:v>
                </c:pt>
                <c:pt idx="58">
                  <c:v>2028</c:v>
                </c:pt>
                <c:pt idx="59">
                  <c:v>2029</c:v>
                </c:pt>
                <c:pt idx="60">
                  <c:v>2030</c:v>
                </c:pt>
              </c:numCache>
            </c:numRef>
          </c:cat>
          <c:val>
            <c:numRef>
              <c:f>processed!$B$29:$BJ$29</c:f>
              <c:numCache>
                <c:formatCode>0</c:formatCode>
                <c:ptCount val="61"/>
                <c:pt idx="0">
                  <c:v>44.789729922301063</c:v>
                </c:pt>
                <c:pt idx="1">
                  <c:v>53.014170161947376</c:v>
                </c:pt>
                <c:pt idx="2">
                  <c:v>69.52385609926921</c:v>
                </c:pt>
                <c:pt idx="3">
                  <c:v>63.246129533610045</c:v>
                </c:pt>
                <c:pt idx="4">
                  <c:v>66.416419513851878</c:v>
                </c:pt>
                <c:pt idx="5">
                  <c:v>51.274225274507103</c:v>
                </c:pt>
                <c:pt idx="6">
                  <c:v>41.010239896453697</c:v>
                </c:pt>
                <c:pt idx="7">
                  <c:v>41.834798764789902</c:v>
                </c:pt>
                <c:pt idx="8">
                  <c:v>45.657539443196846</c:v>
                </c:pt>
                <c:pt idx="9">
                  <c:v>42.806510119591529</c:v>
                </c:pt>
                <c:pt idx="10">
                  <c:v>28.574432289352689</c:v>
                </c:pt>
                <c:pt idx="11">
                  <c:v>20.970622383577123</c:v>
                </c:pt>
                <c:pt idx="12">
                  <c:v>24.889326163304826</c:v>
                </c:pt>
                <c:pt idx="13">
                  <c:v>19.169512096741787</c:v>
                </c:pt>
                <c:pt idx="14">
                  <c:v>85.288032195997658</c:v>
                </c:pt>
                <c:pt idx="15">
                  <c:v>43.296334031010986</c:v>
                </c:pt>
                <c:pt idx="16">
                  <c:v>26.17419834454099</c:v>
                </c:pt>
                <c:pt idx="17">
                  <c:v>24.983449563548785</c:v>
                </c:pt>
                <c:pt idx="18">
                  <c:v>27.969309088908727</c:v>
                </c:pt>
                <c:pt idx="19">
                  <c:v>28.027367709239954</c:v>
                </c:pt>
                <c:pt idx="20">
                  <c:v>33.860384018698298</c:v>
                </c:pt>
                <c:pt idx="21">
                  <c:v>29.959514130500629</c:v>
                </c:pt>
                <c:pt idx="22">
                  <c:v>31.938073163920706</c:v>
                </c:pt>
                <c:pt idx="23">
                  <c:v>24.808116123730883</c:v>
                </c:pt>
                <c:pt idx="24">
                  <c:v>17.946541771632059</c:v>
                </c:pt>
                <c:pt idx="25">
                  <c:v>18.78006255294466</c:v>
                </c:pt>
                <c:pt idx="26">
                  <c:v>17.93767559753887</c:v>
                </c:pt>
                <c:pt idx="27">
                  <c:v>9.9033515852484353</c:v>
                </c:pt>
                <c:pt idx="28">
                  <c:v>7.9399723737609174</c:v>
                </c:pt>
                <c:pt idx="29">
                  <c:v>7.9294980764126803</c:v>
                </c:pt>
                <c:pt idx="30">
                  <c:v>7.9436435373772474</c:v>
                </c:pt>
                <c:pt idx="31">
                  <c:v>5.9958632915359704</c:v>
                </c:pt>
                <c:pt idx="32">
                  <c:v>5.9644123249113292</c:v>
                </c:pt>
                <c:pt idx="33">
                  <c:v>6.340476373528686</c:v>
                </c:pt>
                <c:pt idx="34">
                  <c:v>4.9747330464427897</c:v>
                </c:pt>
                <c:pt idx="35">
                  <c:v>5.9604508888328995</c:v>
                </c:pt>
                <c:pt idx="36">
                  <c:v>5.9733990107101196</c:v>
                </c:pt>
                <c:pt idx="37">
                  <c:v>4.8593928325246933</c:v>
                </c:pt>
                <c:pt idx="38">
                  <c:v>6.9081727527340124</c:v>
                </c:pt>
                <c:pt idx="39">
                  <c:v>6.9089154591594255</c:v>
                </c:pt>
                <c:pt idx="40">
                  <c:v>4.9389346074241214</c:v>
                </c:pt>
                <c:pt idx="41">
                  <c:v>5.2050840994102865</c:v>
                </c:pt>
                <c:pt idx="42">
                  <c:v>7.1857807172570345</c:v>
                </c:pt>
                <c:pt idx="43">
                  <c:v>7.3005226959721394</c:v>
                </c:pt>
                <c:pt idx="44">
                  <c:v>6.7230161240618234</c:v>
                </c:pt>
                <c:pt idx="45">
                  <c:v>5</c:v>
                </c:pt>
                <c:pt idx="46">
                  <c:v>4</c:v>
                </c:pt>
                <c:pt idx="47">
                  <c:v>4</c:v>
                </c:pt>
                <c:pt idx="48">
                  <c:v>4</c:v>
                </c:pt>
                <c:pt idx="49">
                  <c:v>4</c:v>
                </c:pt>
                <c:pt idx="50">
                  <c:v>4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</c:numCache>
            </c:numRef>
          </c:val>
        </c:ser>
        <c:ser>
          <c:idx val="6"/>
          <c:order val="6"/>
          <c:tx>
            <c:strRef>
              <c:f>processed!$A$30</c:f>
              <c:strCache>
                <c:ptCount val="1"/>
                <c:pt idx="0">
                  <c:v>Other Renewables</c:v>
                </c:pt>
              </c:strCache>
            </c:strRef>
          </c:tx>
          <c:spPr>
            <a:solidFill>
              <a:srgbClr val="00FF00"/>
            </a:solidFill>
            <a:ln>
              <a:solidFill>
                <a:prstClr val="black"/>
              </a:solidFill>
            </a:ln>
          </c:spPr>
          <c:cat>
            <c:numRef>
              <c:f>processed!$B$23:$BJ$23</c:f>
              <c:numCache>
                <c:formatCode>General</c:formatCode>
                <c:ptCount val="61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  <c:pt idx="40">
                  <c:v>2010</c:v>
                </c:pt>
                <c:pt idx="41">
                  <c:v>2011</c:v>
                </c:pt>
                <c:pt idx="42">
                  <c:v>2012</c:v>
                </c:pt>
                <c:pt idx="43">
                  <c:v>2013</c:v>
                </c:pt>
                <c:pt idx="44">
                  <c:v>2014</c:v>
                </c:pt>
                <c:pt idx="45">
                  <c:v>2015</c:v>
                </c:pt>
                <c:pt idx="46">
                  <c:v>2016</c:v>
                </c:pt>
                <c:pt idx="47">
                  <c:v>2017</c:v>
                </c:pt>
                <c:pt idx="48">
                  <c:v>2018</c:v>
                </c:pt>
                <c:pt idx="49">
                  <c:v>2019</c:v>
                </c:pt>
                <c:pt idx="50">
                  <c:v>2020</c:v>
                </c:pt>
                <c:pt idx="51">
                  <c:v>2021</c:v>
                </c:pt>
                <c:pt idx="52">
                  <c:v>2022</c:v>
                </c:pt>
                <c:pt idx="53">
                  <c:v>2023</c:v>
                </c:pt>
                <c:pt idx="54">
                  <c:v>2024</c:v>
                </c:pt>
                <c:pt idx="55">
                  <c:v>2025</c:v>
                </c:pt>
                <c:pt idx="56">
                  <c:v>2026</c:v>
                </c:pt>
                <c:pt idx="57">
                  <c:v>2027</c:v>
                </c:pt>
                <c:pt idx="58">
                  <c:v>2028</c:v>
                </c:pt>
                <c:pt idx="59">
                  <c:v>2029</c:v>
                </c:pt>
                <c:pt idx="60">
                  <c:v>2030</c:v>
                </c:pt>
              </c:numCache>
            </c:numRef>
          </c:cat>
          <c:val>
            <c:numRef>
              <c:f>processed!$B$30:$BJ$30</c:f>
              <c:numCache>
                <c:formatCode>0</c:formatCode>
                <c:ptCount val="61"/>
                <c:pt idx="0">
                  <c:v>5.2648901447610985</c:v>
                </c:pt>
                <c:pt idx="1">
                  <c:v>4.0259909787055168</c:v>
                </c:pt>
                <c:pt idx="2">
                  <c:v>4.0226564960228437</c:v>
                </c:pt>
                <c:pt idx="3">
                  <c:v>4.2375788728211461</c:v>
                </c:pt>
                <c:pt idx="4">
                  <c:v>4.4699263418415329</c:v>
                </c:pt>
                <c:pt idx="5">
                  <c:v>4.6213761164145453</c:v>
                </c:pt>
                <c:pt idx="6">
                  <c:v>4.7585294927960824</c:v>
                </c:pt>
                <c:pt idx="7">
                  <c:v>4.8861205925307774</c:v>
                </c:pt>
                <c:pt idx="8">
                  <c:v>4.8946151842978525</c:v>
                </c:pt>
                <c:pt idx="9">
                  <c:v>5.1412287176704918</c:v>
                </c:pt>
                <c:pt idx="10">
                  <c:v>4.8322915227252237</c:v>
                </c:pt>
                <c:pt idx="11">
                  <c:v>5.0983027556465164</c:v>
                </c:pt>
                <c:pt idx="12">
                  <c:v>5.3384588545689047</c:v>
                </c:pt>
                <c:pt idx="13">
                  <c:v>6.0680564926877985</c:v>
                </c:pt>
                <c:pt idx="14">
                  <c:v>5.6921006863602273</c:v>
                </c:pt>
                <c:pt idx="15">
                  <c:v>6.4530527739897314</c:v>
                </c:pt>
                <c:pt idx="16">
                  <c:v>6.6922174101496452</c:v>
                </c:pt>
                <c:pt idx="17">
                  <c:v>6.1244272809650306</c:v>
                </c:pt>
                <c:pt idx="18">
                  <c:v>6.8705276179058155</c:v>
                </c:pt>
                <c:pt idx="19">
                  <c:v>6.4868137617983033</c:v>
                </c:pt>
                <c:pt idx="20">
                  <c:v>7.0289093320183387</c:v>
                </c:pt>
                <c:pt idx="21">
                  <c:v>6.0375473966521804</c:v>
                </c:pt>
                <c:pt idx="22">
                  <c:v>7.0259552732011317</c:v>
                </c:pt>
                <c:pt idx="23">
                  <c:v>5.8522734154883462</c:v>
                </c:pt>
                <c:pt idx="24">
                  <c:v>6.7499839799085395</c:v>
                </c:pt>
                <c:pt idx="25">
                  <c:v>6.6304265900615489</c:v>
                </c:pt>
                <c:pt idx="26">
                  <c:v>5.3017762784604345</c:v>
                </c:pt>
                <c:pt idx="27">
                  <c:v>5.5022632031902194</c:v>
                </c:pt>
                <c:pt idx="28">
                  <c:v>6.8250806304158607</c:v>
                </c:pt>
                <c:pt idx="29">
                  <c:v>8.2525669036079652</c:v>
                </c:pt>
                <c:pt idx="30">
                  <c:v>7.9307278544204713</c:v>
                </c:pt>
                <c:pt idx="31">
                  <c:v>6.7779854075967645</c:v>
                </c:pt>
                <c:pt idx="32">
                  <c:v>7.9609857735371845</c:v>
                </c:pt>
                <c:pt idx="33">
                  <c:v>6.6292097016371434</c:v>
                </c:pt>
                <c:pt idx="34">
                  <c:v>8.2758068928490918</c:v>
                </c:pt>
                <c:pt idx="35">
                  <c:v>8.9977130758891608</c:v>
                </c:pt>
                <c:pt idx="36">
                  <c:v>10.075183037398945</c:v>
                </c:pt>
                <c:pt idx="37">
                  <c:v>11.43046523988513</c:v>
                </c:pt>
                <c:pt idx="38">
                  <c:v>12.251021415884018</c:v>
                </c:pt>
                <c:pt idx="39">
                  <c:v>12.428069718801821</c:v>
                </c:pt>
                <c:pt idx="40">
                  <c:v>11.520814843180837</c:v>
                </c:pt>
                <c:pt idx="41">
                  <c:v>15.037308309014618</c:v>
                </c:pt>
                <c:pt idx="42">
                  <c:v>16.650549903726663</c:v>
                </c:pt>
                <c:pt idx="43">
                  <c:v>17.698486486011326</c:v>
                </c:pt>
                <c:pt idx="44">
                  <c:v>19.54229463049446</c:v>
                </c:pt>
                <c:pt idx="45">
                  <c:v>20</c:v>
                </c:pt>
                <c:pt idx="46">
                  <c:v>21</c:v>
                </c:pt>
                <c:pt idx="47">
                  <c:v>23</c:v>
                </c:pt>
                <c:pt idx="48">
                  <c:v>24</c:v>
                </c:pt>
                <c:pt idx="49">
                  <c:v>25</c:v>
                </c:pt>
                <c:pt idx="50">
                  <c:v>26</c:v>
                </c:pt>
                <c:pt idx="51">
                  <c:v>31</c:v>
                </c:pt>
                <c:pt idx="52">
                  <c:v>35</c:v>
                </c:pt>
                <c:pt idx="53">
                  <c:v>39</c:v>
                </c:pt>
                <c:pt idx="54">
                  <c:v>44</c:v>
                </c:pt>
                <c:pt idx="55">
                  <c:v>70</c:v>
                </c:pt>
                <c:pt idx="56">
                  <c:v>74</c:v>
                </c:pt>
                <c:pt idx="57">
                  <c:v>78</c:v>
                </c:pt>
                <c:pt idx="58">
                  <c:v>82</c:v>
                </c:pt>
                <c:pt idx="59">
                  <c:v>86</c:v>
                </c:pt>
                <c:pt idx="60">
                  <c:v>90</c:v>
                </c:pt>
              </c:numCache>
            </c:numRef>
          </c:val>
        </c:ser>
        <c:ser>
          <c:idx val="7"/>
          <c:order val="7"/>
          <c:tx>
            <c:strRef>
              <c:f>processed!$A$31</c:f>
              <c:strCache>
                <c:ptCount val="1"/>
                <c:pt idx="0">
                  <c:v>onshore wind</c:v>
                </c:pt>
              </c:strCache>
            </c:strRef>
          </c:tx>
          <c:spPr>
            <a:solidFill>
              <a:srgbClr val="00FFFF"/>
            </a:solidFill>
            <a:ln>
              <a:solidFill>
                <a:prstClr val="black"/>
              </a:solidFill>
            </a:ln>
          </c:spPr>
          <c:cat>
            <c:numRef>
              <c:f>processed!$B$23:$BJ$23</c:f>
              <c:numCache>
                <c:formatCode>General</c:formatCode>
                <c:ptCount val="61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  <c:pt idx="40">
                  <c:v>2010</c:v>
                </c:pt>
                <c:pt idx="41">
                  <c:v>2011</c:v>
                </c:pt>
                <c:pt idx="42">
                  <c:v>2012</c:v>
                </c:pt>
                <c:pt idx="43">
                  <c:v>2013</c:v>
                </c:pt>
                <c:pt idx="44">
                  <c:v>2014</c:v>
                </c:pt>
                <c:pt idx="45">
                  <c:v>2015</c:v>
                </c:pt>
                <c:pt idx="46">
                  <c:v>2016</c:v>
                </c:pt>
                <c:pt idx="47">
                  <c:v>2017</c:v>
                </c:pt>
                <c:pt idx="48">
                  <c:v>2018</c:v>
                </c:pt>
                <c:pt idx="49">
                  <c:v>2019</c:v>
                </c:pt>
                <c:pt idx="50">
                  <c:v>2020</c:v>
                </c:pt>
                <c:pt idx="51">
                  <c:v>2021</c:v>
                </c:pt>
                <c:pt idx="52">
                  <c:v>2022</c:v>
                </c:pt>
                <c:pt idx="53">
                  <c:v>2023</c:v>
                </c:pt>
                <c:pt idx="54">
                  <c:v>2024</c:v>
                </c:pt>
                <c:pt idx="55">
                  <c:v>2025</c:v>
                </c:pt>
                <c:pt idx="56">
                  <c:v>2026</c:v>
                </c:pt>
                <c:pt idx="57">
                  <c:v>2027</c:v>
                </c:pt>
                <c:pt idx="58">
                  <c:v>2028</c:v>
                </c:pt>
                <c:pt idx="59">
                  <c:v>2029</c:v>
                </c:pt>
                <c:pt idx="60">
                  <c:v>2030</c:v>
                </c:pt>
              </c:numCache>
            </c:numRef>
          </c:cat>
          <c:val>
            <c:numRef>
              <c:f>processed!$B$31:$BJ$31</c:f>
              <c:numCache>
                <c:formatCode>0</c:formatCode>
                <c:ptCount val="6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0.67898964606568335</c:v>
                </c:pt>
                <c:pt idx="28">
                  <c:v>0.65848299996629356</c:v>
                </c:pt>
                <c:pt idx="29">
                  <c:v>0.60874241855748101</c:v>
                </c:pt>
                <c:pt idx="30">
                  <c:v>0.59477488004656787</c:v>
                </c:pt>
                <c:pt idx="31">
                  <c:v>0.49537982415327925</c:v>
                </c:pt>
                <c:pt idx="32">
                  <c:v>0.54229668160732958</c:v>
                </c:pt>
                <c:pt idx="33">
                  <c:v>0.44582524772244692</c:v>
                </c:pt>
                <c:pt idx="34">
                  <c:v>0.95676125839541093</c:v>
                </c:pt>
                <c:pt idx="35">
                  <c:v>1.3389707578024446</c:v>
                </c:pt>
                <c:pt idx="36">
                  <c:v>1.8289114816707681</c:v>
                </c:pt>
                <c:pt idx="37">
                  <c:v>2.0363045884298532</c:v>
                </c:pt>
                <c:pt idx="38">
                  <c:v>3.2940354528518871</c:v>
                </c:pt>
                <c:pt idx="39">
                  <c:v>4.4025157738816336</c:v>
                </c:pt>
                <c:pt idx="40">
                  <c:v>3.6826728777458597</c:v>
                </c:pt>
                <c:pt idx="41">
                  <c:v>6.0867920756214424</c:v>
                </c:pt>
                <c:pt idx="42">
                  <c:v>7.8448334496573056</c:v>
                </c:pt>
                <c:pt idx="43">
                  <c:v>11.543801725528111</c:v>
                </c:pt>
                <c:pt idx="44">
                  <c:v>14.069658400468256</c:v>
                </c:pt>
                <c:pt idx="45">
                  <c:v>19</c:v>
                </c:pt>
                <c:pt idx="46">
                  <c:v>21</c:v>
                </c:pt>
                <c:pt idx="47">
                  <c:v>22</c:v>
                </c:pt>
                <c:pt idx="48">
                  <c:v>24</c:v>
                </c:pt>
                <c:pt idx="49">
                  <c:v>26</c:v>
                </c:pt>
                <c:pt idx="50">
                  <c:v>28</c:v>
                </c:pt>
                <c:pt idx="51">
                  <c:v>29</c:v>
                </c:pt>
                <c:pt idx="52">
                  <c:v>31</c:v>
                </c:pt>
                <c:pt idx="53">
                  <c:v>32</c:v>
                </c:pt>
                <c:pt idx="54">
                  <c:v>33</c:v>
                </c:pt>
                <c:pt idx="55">
                  <c:v>35</c:v>
                </c:pt>
                <c:pt idx="56">
                  <c:v>36</c:v>
                </c:pt>
                <c:pt idx="57">
                  <c:v>38</c:v>
                </c:pt>
                <c:pt idx="58">
                  <c:v>39</c:v>
                </c:pt>
                <c:pt idx="59">
                  <c:v>41</c:v>
                </c:pt>
                <c:pt idx="60">
                  <c:v>42</c:v>
                </c:pt>
              </c:numCache>
            </c:numRef>
          </c:val>
        </c:ser>
        <c:ser>
          <c:idx val="8"/>
          <c:order val="8"/>
          <c:tx>
            <c:strRef>
              <c:f>processed!$A$32</c:f>
              <c:strCache>
                <c:ptCount val="1"/>
                <c:pt idx="0">
                  <c:v>offshore wind</c:v>
                </c:pt>
              </c:strCache>
            </c:strRef>
          </c:tx>
          <c:spPr>
            <a:solidFill>
              <a:srgbClr val="0000FF"/>
            </a:solidFill>
            <a:ln>
              <a:solidFill>
                <a:prstClr val="black"/>
              </a:solidFill>
            </a:ln>
          </c:spPr>
          <c:cat>
            <c:numRef>
              <c:f>processed!$B$23:$BJ$23</c:f>
              <c:numCache>
                <c:formatCode>General</c:formatCode>
                <c:ptCount val="61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  <c:pt idx="40">
                  <c:v>2010</c:v>
                </c:pt>
                <c:pt idx="41">
                  <c:v>2011</c:v>
                </c:pt>
                <c:pt idx="42">
                  <c:v>2012</c:v>
                </c:pt>
                <c:pt idx="43">
                  <c:v>2013</c:v>
                </c:pt>
                <c:pt idx="44">
                  <c:v>2014</c:v>
                </c:pt>
                <c:pt idx="45">
                  <c:v>2015</c:v>
                </c:pt>
                <c:pt idx="46">
                  <c:v>2016</c:v>
                </c:pt>
                <c:pt idx="47">
                  <c:v>2017</c:v>
                </c:pt>
                <c:pt idx="48">
                  <c:v>2018</c:v>
                </c:pt>
                <c:pt idx="49">
                  <c:v>2019</c:v>
                </c:pt>
                <c:pt idx="50">
                  <c:v>2020</c:v>
                </c:pt>
                <c:pt idx="51">
                  <c:v>2021</c:v>
                </c:pt>
                <c:pt idx="52">
                  <c:v>2022</c:v>
                </c:pt>
                <c:pt idx="53">
                  <c:v>2023</c:v>
                </c:pt>
                <c:pt idx="54">
                  <c:v>2024</c:v>
                </c:pt>
                <c:pt idx="55">
                  <c:v>2025</c:v>
                </c:pt>
                <c:pt idx="56">
                  <c:v>2026</c:v>
                </c:pt>
                <c:pt idx="57">
                  <c:v>2027</c:v>
                </c:pt>
                <c:pt idx="58">
                  <c:v>2028</c:v>
                </c:pt>
                <c:pt idx="59">
                  <c:v>2029</c:v>
                </c:pt>
                <c:pt idx="60">
                  <c:v>2030</c:v>
                </c:pt>
              </c:numCache>
            </c:numRef>
          </c:cat>
          <c:val>
            <c:numRef>
              <c:f>processed!$B$32:$BJ$32</c:f>
              <c:numCache>
                <c:formatCode>0</c:formatCode>
                <c:ptCount val="6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0.45722787041769192</c:v>
                </c:pt>
                <c:pt idx="37">
                  <c:v>0.5090761471074603</c:v>
                </c:pt>
                <c:pt idx="38">
                  <c:v>0.54900590880864752</c:v>
                </c:pt>
                <c:pt idx="39">
                  <c:v>1.1006289434704084</c:v>
                </c:pt>
                <c:pt idx="40">
                  <c:v>1.5782883761768043</c:v>
                </c:pt>
                <c:pt idx="41">
                  <c:v>3.0433960378107212</c:v>
                </c:pt>
                <c:pt idx="42">
                  <c:v>4.5761528456334384</c:v>
                </c:pt>
                <c:pt idx="43">
                  <c:v>8.2455726610914919</c:v>
                </c:pt>
                <c:pt idx="44">
                  <c:v>10.552243800351173</c:v>
                </c:pt>
                <c:pt idx="45">
                  <c:v>15</c:v>
                </c:pt>
                <c:pt idx="46">
                  <c:v>17</c:v>
                </c:pt>
                <c:pt idx="47">
                  <c:v>20</c:v>
                </c:pt>
                <c:pt idx="48">
                  <c:v>22</c:v>
                </c:pt>
                <c:pt idx="49">
                  <c:v>25</c:v>
                </c:pt>
                <c:pt idx="50">
                  <c:v>28</c:v>
                </c:pt>
                <c:pt idx="51">
                  <c:v>31</c:v>
                </c:pt>
                <c:pt idx="52">
                  <c:v>36</c:v>
                </c:pt>
                <c:pt idx="53">
                  <c:v>41</c:v>
                </c:pt>
                <c:pt idx="54">
                  <c:v>46</c:v>
                </c:pt>
                <c:pt idx="55">
                  <c:v>51</c:v>
                </c:pt>
                <c:pt idx="56">
                  <c:v>55</c:v>
                </c:pt>
                <c:pt idx="57">
                  <c:v>60</c:v>
                </c:pt>
                <c:pt idx="58">
                  <c:v>65</c:v>
                </c:pt>
                <c:pt idx="59">
                  <c:v>70</c:v>
                </c:pt>
                <c:pt idx="60">
                  <c:v>75</c:v>
                </c:pt>
              </c:numCache>
            </c:numRef>
          </c:val>
        </c:ser>
        <c:ser>
          <c:idx val="9"/>
          <c:order val="9"/>
          <c:tx>
            <c:strRef>
              <c:f>processed!$A$33</c:f>
              <c:strCache>
                <c:ptCount val="1"/>
                <c:pt idx="0">
                  <c:v>Imports</c:v>
                </c:pt>
              </c:strCache>
            </c:strRef>
          </c:tx>
          <c:spPr>
            <a:solidFill>
              <a:srgbClr val="CC0066"/>
            </a:solidFill>
            <a:ln>
              <a:solidFill>
                <a:prstClr val="black"/>
              </a:solidFill>
            </a:ln>
          </c:spPr>
          <c:cat>
            <c:numRef>
              <c:f>processed!$B$23:$BJ$23</c:f>
              <c:numCache>
                <c:formatCode>General</c:formatCode>
                <c:ptCount val="61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  <c:pt idx="40">
                  <c:v>2010</c:v>
                </c:pt>
                <c:pt idx="41">
                  <c:v>2011</c:v>
                </c:pt>
                <c:pt idx="42">
                  <c:v>2012</c:v>
                </c:pt>
                <c:pt idx="43">
                  <c:v>2013</c:v>
                </c:pt>
                <c:pt idx="44">
                  <c:v>2014</c:v>
                </c:pt>
                <c:pt idx="45">
                  <c:v>2015</c:v>
                </c:pt>
                <c:pt idx="46">
                  <c:v>2016</c:v>
                </c:pt>
                <c:pt idx="47">
                  <c:v>2017</c:v>
                </c:pt>
                <c:pt idx="48">
                  <c:v>2018</c:v>
                </c:pt>
                <c:pt idx="49">
                  <c:v>2019</c:v>
                </c:pt>
                <c:pt idx="50">
                  <c:v>2020</c:v>
                </c:pt>
                <c:pt idx="51">
                  <c:v>2021</c:v>
                </c:pt>
                <c:pt idx="52">
                  <c:v>2022</c:v>
                </c:pt>
                <c:pt idx="53">
                  <c:v>2023</c:v>
                </c:pt>
                <c:pt idx="54">
                  <c:v>2024</c:v>
                </c:pt>
                <c:pt idx="55">
                  <c:v>2025</c:v>
                </c:pt>
                <c:pt idx="56">
                  <c:v>2026</c:v>
                </c:pt>
                <c:pt idx="57">
                  <c:v>2027</c:v>
                </c:pt>
                <c:pt idx="58">
                  <c:v>2028</c:v>
                </c:pt>
                <c:pt idx="59">
                  <c:v>2029</c:v>
                </c:pt>
                <c:pt idx="60">
                  <c:v>2030</c:v>
                </c:pt>
              </c:numCache>
            </c:numRef>
          </c:cat>
          <c:val>
            <c:numRef>
              <c:f>processed!$B$33:$BJ$33</c:f>
              <c:numCache>
                <c:formatCode>0</c:formatCode>
                <c:ptCount val="61"/>
                <c:pt idx="0">
                  <c:v>0.55000000000000004</c:v>
                </c:pt>
                <c:pt idx="1">
                  <c:v>0.12000000000000002</c:v>
                </c:pt>
                <c:pt idx="2">
                  <c:v>0.48000000000000032</c:v>
                </c:pt>
                <c:pt idx="3">
                  <c:v>6.0000000000000032E-2</c:v>
                </c:pt>
                <c:pt idx="4">
                  <c:v>0.05</c:v>
                </c:pt>
                <c:pt idx="5">
                  <c:v>8.0000000000000043E-2</c:v>
                </c:pt>
                <c:pt idx="6">
                  <c:v>-0.1</c:v>
                </c:pt>
                <c:pt idx="7">
                  <c:v>0</c:v>
                </c:pt>
                <c:pt idx="8">
                  <c:v>-8.0000000000000043E-2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4.26</c:v>
                </c:pt>
                <c:pt idx="17">
                  <c:v>11.639999999999999</c:v>
                </c:pt>
                <c:pt idx="18">
                  <c:v>12.139999999999999</c:v>
                </c:pt>
                <c:pt idx="19">
                  <c:v>12.629999999999999</c:v>
                </c:pt>
                <c:pt idx="20">
                  <c:v>11.91</c:v>
                </c:pt>
                <c:pt idx="21">
                  <c:v>16.41</c:v>
                </c:pt>
                <c:pt idx="22">
                  <c:v>16.690000000000001</c:v>
                </c:pt>
                <c:pt idx="23">
                  <c:v>16.72</c:v>
                </c:pt>
                <c:pt idx="24">
                  <c:v>16.89</c:v>
                </c:pt>
                <c:pt idx="25">
                  <c:v>16.610000000000031</c:v>
                </c:pt>
                <c:pt idx="26">
                  <c:v>16.754999999999999</c:v>
                </c:pt>
                <c:pt idx="27">
                  <c:v>16.574000000000005</c:v>
                </c:pt>
                <c:pt idx="28">
                  <c:v>12.468</c:v>
                </c:pt>
                <c:pt idx="29">
                  <c:v>14.243999999999998</c:v>
                </c:pt>
                <c:pt idx="30">
                  <c:v>14.174000000000001</c:v>
                </c:pt>
                <c:pt idx="31">
                  <c:v>10.399000000000004</c:v>
                </c:pt>
                <c:pt idx="32">
                  <c:v>8.4140000000000015</c:v>
                </c:pt>
                <c:pt idx="33">
                  <c:v>2.16</c:v>
                </c:pt>
                <c:pt idx="34">
                  <c:v>7.49</c:v>
                </c:pt>
                <c:pt idx="35">
                  <c:v>8.3210000000000015</c:v>
                </c:pt>
                <c:pt idx="36">
                  <c:v>7.5169999999999995</c:v>
                </c:pt>
                <c:pt idx="37">
                  <c:v>5.2149999999999945</c:v>
                </c:pt>
                <c:pt idx="38">
                  <c:v>11.022101659016823</c:v>
                </c:pt>
                <c:pt idx="39">
                  <c:v>2.8608092699318037</c:v>
                </c:pt>
                <c:pt idx="40">
                  <c:v>2.6634084573440782</c:v>
                </c:pt>
                <c:pt idx="41">
                  <c:v>6.2218967980458126</c:v>
                </c:pt>
                <c:pt idx="42">
                  <c:v>11.870935643180704</c:v>
                </c:pt>
                <c:pt idx="43">
                  <c:v>14.429431699909427</c:v>
                </c:pt>
                <c:pt idx="44">
                  <c:v>20.509877576205326</c:v>
                </c:pt>
                <c:pt idx="45">
                  <c:v>20.509877576205326</c:v>
                </c:pt>
                <c:pt idx="46">
                  <c:v>20.509877576205326</c:v>
                </c:pt>
                <c:pt idx="47">
                  <c:v>20.509877576205326</c:v>
                </c:pt>
                <c:pt idx="48">
                  <c:v>20.509877576205326</c:v>
                </c:pt>
                <c:pt idx="49">
                  <c:v>20.509877576205326</c:v>
                </c:pt>
                <c:pt idx="50">
                  <c:v>20.509877576205326</c:v>
                </c:pt>
                <c:pt idx="51">
                  <c:v>20.509877576205326</c:v>
                </c:pt>
                <c:pt idx="52">
                  <c:v>20.509877576205326</c:v>
                </c:pt>
                <c:pt idx="53">
                  <c:v>20.509877576205326</c:v>
                </c:pt>
                <c:pt idx="54">
                  <c:v>20.509877576205326</c:v>
                </c:pt>
                <c:pt idx="55">
                  <c:v>20.509877576205326</c:v>
                </c:pt>
                <c:pt idx="56">
                  <c:v>20.509877576205326</c:v>
                </c:pt>
                <c:pt idx="57">
                  <c:v>20.509877576205326</c:v>
                </c:pt>
                <c:pt idx="58">
                  <c:v>20.509877576205326</c:v>
                </c:pt>
                <c:pt idx="59">
                  <c:v>20.509877576205326</c:v>
                </c:pt>
                <c:pt idx="60">
                  <c:v>20.509877576205326</c:v>
                </c:pt>
              </c:numCache>
            </c:numRef>
          </c:val>
        </c:ser>
        <c:ser>
          <c:idx val="10"/>
          <c:order val="10"/>
          <c:tx>
            <c:strRef>
              <c:f>processed!$A$34</c:f>
              <c:strCache>
                <c:ptCount val="1"/>
                <c:pt idx="0">
                  <c:v>UK gas</c:v>
                </c:pt>
              </c:strCache>
            </c:strRef>
          </c:tx>
          <c:spPr>
            <a:solidFill>
              <a:srgbClr val="FFFF00"/>
            </a:solidFill>
            <a:ln>
              <a:solidFill>
                <a:prstClr val="black"/>
              </a:solidFill>
            </a:ln>
          </c:spPr>
          <c:cat>
            <c:numRef>
              <c:f>processed!$B$23:$BJ$23</c:f>
              <c:numCache>
                <c:formatCode>General</c:formatCode>
                <c:ptCount val="61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  <c:pt idx="40">
                  <c:v>2010</c:v>
                </c:pt>
                <c:pt idx="41">
                  <c:v>2011</c:v>
                </c:pt>
                <c:pt idx="42">
                  <c:v>2012</c:v>
                </c:pt>
                <c:pt idx="43">
                  <c:v>2013</c:v>
                </c:pt>
                <c:pt idx="44">
                  <c:v>2014</c:v>
                </c:pt>
                <c:pt idx="45">
                  <c:v>2015</c:v>
                </c:pt>
                <c:pt idx="46">
                  <c:v>2016</c:v>
                </c:pt>
                <c:pt idx="47">
                  <c:v>2017</c:v>
                </c:pt>
                <c:pt idx="48">
                  <c:v>2018</c:v>
                </c:pt>
                <c:pt idx="49">
                  <c:v>2019</c:v>
                </c:pt>
                <c:pt idx="50">
                  <c:v>2020</c:v>
                </c:pt>
                <c:pt idx="51">
                  <c:v>2021</c:v>
                </c:pt>
                <c:pt idx="52">
                  <c:v>2022</c:v>
                </c:pt>
                <c:pt idx="53">
                  <c:v>2023</c:v>
                </c:pt>
                <c:pt idx="54">
                  <c:v>2024</c:v>
                </c:pt>
                <c:pt idx="55">
                  <c:v>2025</c:v>
                </c:pt>
                <c:pt idx="56">
                  <c:v>2026</c:v>
                </c:pt>
                <c:pt idx="57">
                  <c:v>2027</c:v>
                </c:pt>
                <c:pt idx="58">
                  <c:v>2028</c:v>
                </c:pt>
                <c:pt idx="59">
                  <c:v>2029</c:v>
                </c:pt>
                <c:pt idx="60">
                  <c:v>2030</c:v>
                </c:pt>
              </c:numCache>
            </c:numRef>
          </c:cat>
          <c:val>
            <c:numRef>
              <c:f>processed!$B$34:$BJ$34</c:f>
              <c:numCache>
                <c:formatCode>0</c:formatCode>
                <c:ptCount val="6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0.27754824608167183</c:v>
                </c:pt>
                <c:pt idx="21">
                  <c:v>0.54248554980116148</c:v>
                </c:pt>
                <c:pt idx="22">
                  <c:v>2.5393048851300741</c:v>
                </c:pt>
                <c:pt idx="23">
                  <c:v>20.951301415689482</c:v>
                </c:pt>
                <c:pt idx="24">
                  <c:v>27.57268146500051</c:v>
                </c:pt>
                <c:pt idx="25">
                  <c:v>45.013527268691945</c:v>
                </c:pt>
                <c:pt idx="26">
                  <c:v>68.461964213512786</c:v>
                </c:pt>
                <c:pt idx="27">
                  <c:v>72.853753960889819</c:v>
                </c:pt>
                <c:pt idx="28">
                  <c:v>97.424792161474258</c:v>
                </c:pt>
                <c:pt idx="29">
                  <c:v>118.26900489829474</c:v>
                </c:pt>
                <c:pt idx="30">
                  <c:v>125.201795761784</c:v>
                </c:pt>
                <c:pt idx="31">
                  <c:v>128.74092429678015</c:v>
                </c:pt>
                <c:pt idx="32">
                  <c:v>130.70080136935312</c:v>
                </c:pt>
                <c:pt idx="33">
                  <c:v>127.6794635536241</c:v>
                </c:pt>
                <c:pt idx="34">
                  <c:v>138.94166271267468</c:v>
                </c:pt>
                <c:pt idx="35">
                  <c:v>135.85086872869527</c:v>
                </c:pt>
                <c:pt idx="36">
                  <c:v>114.23458290376736</c:v>
                </c:pt>
                <c:pt idx="37">
                  <c:v>126.91590757739549</c:v>
                </c:pt>
                <c:pt idx="38">
                  <c:v>126.8306233991146</c:v>
                </c:pt>
                <c:pt idx="39">
                  <c:v>115.86871332197471</c:v>
                </c:pt>
                <c:pt idx="40">
                  <c:v>127.63961968877098</c:v>
                </c:pt>
                <c:pt idx="41">
                  <c:v>92.817911219030066</c:v>
                </c:pt>
                <c:pt idx="42">
                  <c:v>53.453911915723765</c:v>
                </c:pt>
                <c:pt idx="43">
                  <c:v>41.571841709433741</c:v>
                </c:pt>
                <c:pt idx="44">
                  <c:v>37.873261982817489</c:v>
                </c:pt>
                <c:pt idx="45">
                  <c:v>49.519892919743874</c:v>
                </c:pt>
                <c:pt idx="46">
                  <c:v>46.196687745474172</c:v>
                </c:pt>
                <c:pt idx="47">
                  <c:v>42.035025139227862</c:v>
                </c:pt>
                <c:pt idx="48">
                  <c:v>52.948722415130767</c:v>
                </c:pt>
                <c:pt idx="49">
                  <c:v>46.883322029768451</c:v>
                </c:pt>
                <c:pt idx="50">
                  <c:v>43.281352781506008</c:v>
                </c:pt>
                <c:pt idx="51">
                  <c:v>43.819234556941858</c:v>
                </c:pt>
                <c:pt idx="52">
                  <c:v>43.414886576719177</c:v>
                </c:pt>
                <c:pt idx="53">
                  <c:v>44.587843529506209</c:v>
                </c:pt>
                <c:pt idx="54">
                  <c:v>44.308671618533594</c:v>
                </c:pt>
                <c:pt idx="55">
                  <c:v>22.13331845182584</c:v>
                </c:pt>
                <c:pt idx="56">
                  <c:v>38.718668801234145</c:v>
                </c:pt>
                <c:pt idx="57">
                  <c:v>37.437823812623463</c:v>
                </c:pt>
                <c:pt idx="58">
                  <c:v>35.22923659962219</c:v>
                </c:pt>
                <c:pt idx="59">
                  <c:v>32.8891017842788</c:v>
                </c:pt>
                <c:pt idx="60">
                  <c:v>29.856273846924296</c:v>
                </c:pt>
              </c:numCache>
            </c:numRef>
          </c:val>
        </c:ser>
        <c:ser>
          <c:idx val="11"/>
          <c:order val="11"/>
          <c:tx>
            <c:strRef>
              <c:f>processed!$A$35</c:f>
              <c:strCache>
                <c:ptCount val="1"/>
                <c:pt idx="0">
                  <c:v>Fracked Gas</c:v>
                </c:pt>
              </c:strCache>
            </c:strRef>
          </c:tx>
          <c:spPr>
            <a:blipFill>
              <a:blip xmlns:r="http://schemas.openxmlformats.org/officeDocument/2006/relationships" r:embed="rId2"/>
              <a:tile tx="0" ty="0" sx="100000" sy="100000" flip="none" algn="tl"/>
            </a:blipFill>
          </c:spPr>
          <c:cat>
            <c:numRef>
              <c:f>processed!$B$23:$BJ$23</c:f>
              <c:numCache>
                <c:formatCode>General</c:formatCode>
                <c:ptCount val="61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  <c:pt idx="40">
                  <c:v>2010</c:v>
                </c:pt>
                <c:pt idx="41">
                  <c:v>2011</c:v>
                </c:pt>
                <c:pt idx="42">
                  <c:v>2012</c:v>
                </c:pt>
                <c:pt idx="43">
                  <c:v>2013</c:v>
                </c:pt>
                <c:pt idx="44">
                  <c:v>2014</c:v>
                </c:pt>
                <c:pt idx="45">
                  <c:v>2015</c:v>
                </c:pt>
                <c:pt idx="46">
                  <c:v>2016</c:v>
                </c:pt>
                <c:pt idx="47">
                  <c:v>2017</c:v>
                </c:pt>
                <c:pt idx="48">
                  <c:v>2018</c:v>
                </c:pt>
                <c:pt idx="49">
                  <c:v>2019</c:v>
                </c:pt>
                <c:pt idx="50">
                  <c:v>2020</c:v>
                </c:pt>
                <c:pt idx="51">
                  <c:v>2021</c:v>
                </c:pt>
                <c:pt idx="52">
                  <c:v>2022</c:v>
                </c:pt>
                <c:pt idx="53">
                  <c:v>2023</c:v>
                </c:pt>
                <c:pt idx="54">
                  <c:v>2024</c:v>
                </c:pt>
                <c:pt idx="55">
                  <c:v>2025</c:v>
                </c:pt>
                <c:pt idx="56">
                  <c:v>2026</c:v>
                </c:pt>
                <c:pt idx="57">
                  <c:v>2027</c:v>
                </c:pt>
                <c:pt idx="58">
                  <c:v>2028</c:v>
                </c:pt>
                <c:pt idx="59">
                  <c:v>2029</c:v>
                </c:pt>
                <c:pt idx="60">
                  <c:v>2030</c:v>
                </c:pt>
              </c:numCache>
            </c:numRef>
          </c:cat>
          <c:val>
            <c:numRef>
              <c:f>processed!$B$35:$BJ$35</c:f>
              <c:numCache>
                <c:formatCode>0</c:formatCode>
                <c:ptCount val="6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1</c:v>
                </c:pt>
                <c:pt idx="48">
                  <c:v>1</c:v>
                </c:pt>
                <c:pt idx="49">
                  <c:v>2</c:v>
                </c:pt>
                <c:pt idx="50">
                  <c:v>3</c:v>
                </c:pt>
                <c:pt idx="51">
                  <c:v>3</c:v>
                </c:pt>
                <c:pt idx="52">
                  <c:v>4</c:v>
                </c:pt>
                <c:pt idx="53">
                  <c:v>6</c:v>
                </c:pt>
                <c:pt idx="54">
                  <c:v>8</c:v>
                </c:pt>
                <c:pt idx="55">
                  <c:v>11</c:v>
                </c:pt>
                <c:pt idx="56">
                  <c:v>14</c:v>
                </c:pt>
                <c:pt idx="57">
                  <c:v>17</c:v>
                </c:pt>
                <c:pt idx="58">
                  <c:v>24</c:v>
                </c:pt>
                <c:pt idx="59">
                  <c:v>30</c:v>
                </c:pt>
                <c:pt idx="60">
                  <c:v>37</c:v>
                </c:pt>
              </c:numCache>
            </c:numRef>
          </c:val>
        </c:ser>
        <c:ser>
          <c:idx val="12"/>
          <c:order val="12"/>
          <c:tx>
            <c:strRef>
              <c:f>processed!$A$36</c:f>
              <c:strCache>
                <c:ptCount val="1"/>
                <c:pt idx="0">
                  <c:v>Imported gas</c:v>
                </c:pt>
              </c:strCache>
            </c:strRef>
          </c:tx>
          <c:spPr>
            <a:solidFill>
              <a:srgbClr val="FFFF99"/>
            </a:solidFill>
            <a:ln>
              <a:solidFill>
                <a:prstClr val="black"/>
              </a:solidFill>
            </a:ln>
          </c:spPr>
          <c:cat>
            <c:numRef>
              <c:f>processed!$B$23:$BJ$23</c:f>
              <c:numCache>
                <c:formatCode>General</c:formatCode>
                <c:ptCount val="61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  <c:pt idx="40">
                  <c:v>2010</c:v>
                </c:pt>
                <c:pt idx="41">
                  <c:v>2011</c:v>
                </c:pt>
                <c:pt idx="42">
                  <c:v>2012</c:v>
                </c:pt>
                <c:pt idx="43">
                  <c:v>2013</c:v>
                </c:pt>
                <c:pt idx="44">
                  <c:v>2014</c:v>
                </c:pt>
                <c:pt idx="45">
                  <c:v>2015</c:v>
                </c:pt>
                <c:pt idx="46">
                  <c:v>2016</c:v>
                </c:pt>
                <c:pt idx="47">
                  <c:v>2017</c:v>
                </c:pt>
                <c:pt idx="48">
                  <c:v>2018</c:v>
                </c:pt>
                <c:pt idx="49">
                  <c:v>2019</c:v>
                </c:pt>
                <c:pt idx="50">
                  <c:v>2020</c:v>
                </c:pt>
                <c:pt idx="51">
                  <c:v>2021</c:v>
                </c:pt>
                <c:pt idx="52">
                  <c:v>2022</c:v>
                </c:pt>
                <c:pt idx="53">
                  <c:v>2023</c:v>
                </c:pt>
                <c:pt idx="54">
                  <c:v>2024</c:v>
                </c:pt>
                <c:pt idx="55">
                  <c:v>2025</c:v>
                </c:pt>
                <c:pt idx="56">
                  <c:v>2026</c:v>
                </c:pt>
                <c:pt idx="57">
                  <c:v>2027</c:v>
                </c:pt>
                <c:pt idx="58">
                  <c:v>2028</c:v>
                </c:pt>
                <c:pt idx="59">
                  <c:v>2029</c:v>
                </c:pt>
                <c:pt idx="60">
                  <c:v>2030</c:v>
                </c:pt>
              </c:numCache>
            </c:numRef>
          </c:cat>
          <c:val>
            <c:numRef>
              <c:f>processed!$B$36:$BJ$36</c:f>
              <c:numCache>
                <c:formatCode>0</c:formatCode>
                <c:ptCount val="6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6.0276172200129458E-2</c:v>
                </c:pt>
                <c:pt idx="22">
                  <c:v>0.79353277660314814</c:v>
                </c:pt>
                <c:pt idx="23">
                  <c:v>2.0951301415689412</c:v>
                </c:pt>
                <c:pt idx="24">
                  <c:v>9.7315346347060547</c:v>
                </c:pt>
                <c:pt idx="25">
                  <c:v>4.0921388426083665</c:v>
                </c:pt>
                <c:pt idx="26">
                  <c:v>0</c:v>
                </c:pt>
                <c:pt idx="27">
                  <c:v>17.346131895449979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2.1736138996591197</c:v>
                </c:pt>
                <c:pt idx="36">
                  <c:v>10.676129243342746</c:v>
                </c:pt>
                <c:pt idx="37">
                  <c:v>20.21669324241698</c:v>
                </c:pt>
                <c:pt idx="38">
                  <c:v>39.106108881393574</c:v>
                </c:pt>
                <c:pt idx="39">
                  <c:v>41.149636506869527</c:v>
                </c:pt>
                <c:pt idx="40">
                  <c:v>39.736862733296284</c:v>
                </c:pt>
                <c:pt idx="41">
                  <c:v>45.354206618389483</c:v>
                </c:pt>
                <c:pt idx="42">
                  <c:v>39.244644191290561</c:v>
                </c:pt>
                <c:pt idx="43">
                  <c:v>47.041820881727844</c:v>
                </c:pt>
                <c:pt idx="44">
                  <c:v>55.186753174962973</c:v>
                </c:pt>
                <c:pt idx="45">
                  <c:v>77.605802336911353</c:v>
                </c:pt>
                <c:pt idx="46">
                  <c:v>90.083541103674136</c:v>
                </c:pt>
                <c:pt idx="47">
                  <c:v>92.477055306301253</c:v>
                </c:pt>
                <c:pt idx="48">
                  <c:v>84.873687400723796</c:v>
                </c:pt>
                <c:pt idx="49">
                  <c:v>99.329072096966826</c:v>
                </c:pt>
                <c:pt idx="50">
                  <c:v>107.40187542077409</c:v>
                </c:pt>
                <c:pt idx="51">
                  <c:v>114.41689023201529</c:v>
                </c:pt>
                <c:pt idx="52">
                  <c:v>114.45742824771546</c:v>
                </c:pt>
                <c:pt idx="53">
                  <c:v>125.00520418093782</c:v>
                </c:pt>
                <c:pt idx="54">
                  <c:v>136.09091997121041</c:v>
                </c:pt>
                <c:pt idx="55">
                  <c:v>126.15991517540731</c:v>
                </c:pt>
                <c:pt idx="56">
                  <c:v>98.556611494050571</c:v>
                </c:pt>
                <c:pt idx="57">
                  <c:v>86.909233850733443</c:v>
                </c:pt>
                <c:pt idx="58">
                  <c:v>72.280675092328281</c:v>
                </c:pt>
                <c:pt idx="59">
                  <c:v>61.876106746694006</c:v>
                </c:pt>
                <c:pt idx="60">
                  <c:v>50.258060975656001</c:v>
                </c:pt>
              </c:numCache>
            </c:numRef>
          </c:val>
        </c:ser>
        <c:axId val="98957184"/>
        <c:axId val="98958720"/>
      </c:areaChart>
      <c:lineChart>
        <c:grouping val="standard"/>
        <c:ser>
          <c:idx val="0"/>
          <c:order val="0"/>
          <c:tx>
            <c:strRef>
              <c:f>processed!$A$24</c:f>
              <c:strCache>
                <c:ptCount val="1"/>
                <c:pt idx="0">
                  <c:v>Demand</c:v>
                </c:pt>
              </c:strCache>
            </c:strRef>
          </c:tx>
          <c:spPr>
            <a:ln w="38100">
              <a:solidFill>
                <a:srgbClr val="FF0000"/>
              </a:solidFill>
            </a:ln>
          </c:spPr>
          <c:marker>
            <c:symbol val="none"/>
          </c:marker>
          <c:cat>
            <c:numRef>
              <c:f>processed!$B$23:$BJ$23</c:f>
              <c:numCache>
                <c:formatCode>General</c:formatCode>
                <c:ptCount val="61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  <c:pt idx="40">
                  <c:v>2010</c:v>
                </c:pt>
                <c:pt idx="41">
                  <c:v>2011</c:v>
                </c:pt>
                <c:pt idx="42">
                  <c:v>2012</c:v>
                </c:pt>
                <c:pt idx="43">
                  <c:v>2013</c:v>
                </c:pt>
                <c:pt idx="44">
                  <c:v>2014</c:v>
                </c:pt>
                <c:pt idx="45">
                  <c:v>2015</c:v>
                </c:pt>
                <c:pt idx="46">
                  <c:v>2016</c:v>
                </c:pt>
                <c:pt idx="47">
                  <c:v>2017</c:v>
                </c:pt>
                <c:pt idx="48">
                  <c:v>2018</c:v>
                </c:pt>
                <c:pt idx="49">
                  <c:v>2019</c:v>
                </c:pt>
                <c:pt idx="50">
                  <c:v>2020</c:v>
                </c:pt>
                <c:pt idx="51">
                  <c:v>2021</c:v>
                </c:pt>
                <c:pt idx="52">
                  <c:v>2022</c:v>
                </c:pt>
                <c:pt idx="53">
                  <c:v>2023</c:v>
                </c:pt>
                <c:pt idx="54">
                  <c:v>2024</c:v>
                </c:pt>
                <c:pt idx="55">
                  <c:v>2025</c:v>
                </c:pt>
                <c:pt idx="56">
                  <c:v>2026</c:v>
                </c:pt>
                <c:pt idx="57">
                  <c:v>2027</c:v>
                </c:pt>
                <c:pt idx="58">
                  <c:v>2028</c:v>
                </c:pt>
                <c:pt idx="59">
                  <c:v>2029</c:v>
                </c:pt>
                <c:pt idx="60">
                  <c:v>2030</c:v>
                </c:pt>
              </c:numCache>
            </c:numRef>
          </c:cat>
          <c:val>
            <c:numRef>
              <c:f>processed!$B$24:$BJ$24</c:f>
              <c:numCache>
                <c:formatCode>0</c:formatCode>
                <c:ptCount val="61"/>
                <c:pt idx="0">
                  <c:v>216.49999999999997</c:v>
                </c:pt>
                <c:pt idx="1">
                  <c:v>223.57000000000002</c:v>
                </c:pt>
                <c:pt idx="2">
                  <c:v>230.46</c:v>
                </c:pt>
                <c:pt idx="3">
                  <c:v>246.07</c:v>
                </c:pt>
                <c:pt idx="4">
                  <c:v>237.86000000000007</c:v>
                </c:pt>
                <c:pt idx="5">
                  <c:v>238.54</c:v>
                </c:pt>
                <c:pt idx="6">
                  <c:v>240.73</c:v>
                </c:pt>
                <c:pt idx="7">
                  <c:v>247.56</c:v>
                </c:pt>
                <c:pt idx="8">
                  <c:v>253.23000000000002</c:v>
                </c:pt>
                <c:pt idx="9">
                  <c:v>264.97000000000003</c:v>
                </c:pt>
                <c:pt idx="10">
                  <c:v>252.62999999999997</c:v>
                </c:pt>
                <c:pt idx="11">
                  <c:v>247.34</c:v>
                </c:pt>
                <c:pt idx="12">
                  <c:v>243.29999999999998</c:v>
                </c:pt>
                <c:pt idx="13">
                  <c:v>247.30000000000004</c:v>
                </c:pt>
                <c:pt idx="14">
                  <c:v>252.02</c:v>
                </c:pt>
                <c:pt idx="15">
                  <c:v>264.47999999999894</c:v>
                </c:pt>
                <c:pt idx="16">
                  <c:v>277.45</c:v>
                </c:pt>
                <c:pt idx="17">
                  <c:v>291.33999999999969</c:v>
                </c:pt>
                <c:pt idx="18">
                  <c:v>297.85000000000002</c:v>
                </c:pt>
                <c:pt idx="19">
                  <c:v>304.38</c:v>
                </c:pt>
                <c:pt idx="20">
                  <c:v>309.40999999999963</c:v>
                </c:pt>
                <c:pt idx="21">
                  <c:v>317.06000000000006</c:v>
                </c:pt>
                <c:pt idx="22">
                  <c:v>315.24</c:v>
                </c:pt>
                <c:pt idx="23">
                  <c:v>318.59000000000003</c:v>
                </c:pt>
                <c:pt idx="24">
                  <c:v>323.83</c:v>
                </c:pt>
                <c:pt idx="25">
                  <c:v>334.24000000000007</c:v>
                </c:pt>
                <c:pt idx="26">
                  <c:v>349.11400000000032</c:v>
                </c:pt>
                <c:pt idx="27">
                  <c:v>348.20300000000003</c:v>
                </c:pt>
                <c:pt idx="28">
                  <c:v>355.16800000000001</c:v>
                </c:pt>
                <c:pt idx="29">
                  <c:v>361.91499999999894</c:v>
                </c:pt>
                <c:pt idx="30">
                  <c:v>371.44</c:v>
                </c:pt>
                <c:pt idx="31">
                  <c:v>374.57299999999969</c:v>
                </c:pt>
                <c:pt idx="32">
                  <c:v>375.07199999999864</c:v>
                </c:pt>
                <c:pt idx="33">
                  <c:v>378.68700000000007</c:v>
                </c:pt>
                <c:pt idx="34">
                  <c:v>380.88899999999899</c:v>
                </c:pt>
                <c:pt idx="35">
                  <c:v>385.10099999999994</c:v>
                </c:pt>
                <c:pt idx="36">
                  <c:v>381.37799999999999</c:v>
                </c:pt>
                <c:pt idx="37">
                  <c:v>379.279</c:v>
                </c:pt>
                <c:pt idx="38">
                  <c:v>378.20208824658363</c:v>
                </c:pt>
                <c:pt idx="39">
                  <c:v>358.16664752392154</c:v>
                </c:pt>
                <c:pt idx="40">
                  <c:v>364.11102005885834</c:v>
                </c:pt>
                <c:pt idx="41">
                  <c:v>353.37068529501232</c:v>
                </c:pt>
                <c:pt idx="42">
                  <c:v>353.50421990354874</c:v>
                </c:pt>
                <c:pt idx="43">
                  <c:v>351.30730982933432</c:v>
                </c:pt>
                <c:pt idx="44">
                  <c:v>338.55721461365732</c:v>
                </c:pt>
                <c:pt idx="45">
                  <c:v>343.63557283286138</c:v>
                </c:pt>
                <c:pt idx="46">
                  <c:v>348.79010642535394</c:v>
                </c:pt>
                <c:pt idx="47">
                  <c:v>354.02195802173429</c:v>
                </c:pt>
                <c:pt idx="48">
                  <c:v>359.33228739206072</c:v>
                </c:pt>
                <c:pt idx="49">
                  <c:v>364.72227170294133</c:v>
                </c:pt>
                <c:pt idx="50">
                  <c:v>370.19310577848319</c:v>
                </c:pt>
                <c:pt idx="51">
                  <c:v>375.74600236516267</c:v>
                </c:pt>
                <c:pt idx="52">
                  <c:v>381.38219240063893</c:v>
                </c:pt>
                <c:pt idx="53">
                  <c:v>387.10292528664962</c:v>
                </c:pt>
                <c:pt idx="54">
                  <c:v>392.9094691659493</c:v>
                </c:pt>
                <c:pt idx="55">
                  <c:v>398.8031112034385</c:v>
                </c:pt>
                <c:pt idx="56">
                  <c:v>404.78515787148808</c:v>
                </c:pt>
                <c:pt idx="57">
                  <c:v>410.8569352395624</c:v>
                </c:pt>
                <c:pt idx="58">
                  <c:v>417.01978926815565</c:v>
                </c:pt>
                <c:pt idx="59">
                  <c:v>423.27508610717814</c:v>
                </c:pt>
                <c:pt idx="60">
                  <c:v>429.62421239878574</c:v>
                </c:pt>
              </c:numCache>
            </c:numRef>
          </c:val>
        </c:ser>
        <c:marker val="1"/>
        <c:axId val="98957184"/>
        <c:axId val="98958720"/>
      </c:lineChart>
      <c:catAx>
        <c:axId val="98957184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2000" b="1"/>
            </a:pPr>
            <a:endParaRPr lang="en-US"/>
          </a:p>
        </c:txPr>
        <c:crossAx val="98958720"/>
        <c:crosses val="autoZero"/>
        <c:auto val="1"/>
        <c:lblAlgn val="ctr"/>
        <c:lblOffset val="100"/>
        <c:tickLblSkip val="10"/>
        <c:tickMarkSkip val="10"/>
      </c:catAx>
      <c:valAx>
        <c:axId val="98958720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 sz="2000" b="1"/>
                </a:pPr>
                <a:r>
                  <a:rPr lang="en-US" sz="2000" b="1"/>
                  <a:t>TWh/annum (billions kWh)</a:t>
                </a:r>
              </a:p>
            </c:rich>
          </c:tx>
          <c:layout/>
        </c:title>
        <c:numFmt formatCode="0" sourceLinked="1"/>
        <c:tickLblPos val="nextTo"/>
        <c:txPr>
          <a:bodyPr/>
          <a:lstStyle/>
          <a:p>
            <a:pPr>
              <a:defRPr sz="2000" b="1"/>
            </a:pPr>
            <a:endParaRPr lang="en-US"/>
          </a:p>
        </c:txPr>
        <c:crossAx val="98957184"/>
        <c:crosses val="autoZero"/>
        <c:crossBetween val="between"/>
      </c:valAx>
      <c:spPr>
        <a:solidFill>
          <a:srgbClr val="CCFFCC"/>
        </a:solidFill>
        <a:ln>
          <a:solidFill>
            <a:prstClr val="black"/>
          </a:solidFill>
        </a:ln>
      </c:spPr>
    </c:plotArea>
    <c:plotVisOnly val="1"/>
    <c:dispBlanksAs val="zero"/>
  </c:chart>
  <c:spPr>
    <a:solidFill>
      <a:srgbClr val="FFFF99"/>
    </a:solidFill>
  </c:spPr>
  <c:externalData r:id="rId3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2973287" cy="462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167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7900" y="1"/>
            <a:ext cx="2973287" cy="462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167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414837"/>
            <a:ext cx="2973287" cy="462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167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7900" y="9414837"/>
            <a:ext cx="2973287" cy="462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D0CC8BCD-658D-4CC2-8137-A6E71A34F69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2973287" cy="462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157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7900" y="1"/>
            <a:ext cx="2973287" cy="462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45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60438" y="771525"/>
            <a:ext cx="4940300" cy="37052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57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613" y="4707418"/>
            <a:ext cx="5031962" cy="4399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1157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14837"/>
            <a:ext cx="2973287" cy="462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157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7900" y="9414837"/>
            <a:ext cx="2973287" cy="462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EC8819D9-8D5B-495C-B9AC-DAA5AA97527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645FED4-52BB-4EDF-B0B3-E2D516A2A49F}" type="slidenum">
              <a:rPr lang="en-GB" smtClean="0">
                <a:latin typeface="Arial" charset="0"/>
              </a:rPr>
              <a:pPr/>
              <a:t>7</a:t>
            </a:fld>
            <a:endParaRPr lang="en-GB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C068ED9-8867-4733-BC1F-66F06EB72D5B}" type="slidenum">
              <a:rPr lang="en-GB" smtClean="0"/>
              <a:pPr/>
              <a:t>19</a:t>
            </a:fld>
            <a:endParaRPr lang="en-GB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FE4602-4079-41CD-9F5F-ACC028787C72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4FCFBC-0930-4250-A847-A7CEEA64C738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145146-6C8C-4E91-95EB-8A8D9A3BCEB4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665F52-EF15-49CB-B9ED-2B84385B99CB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GB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B4AD1B-7C63-4C6E-AD02-18008E0D8F85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en-GB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CAC696-5796-4136-9238-0D3F1F4E8C3D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61C8EC-3BE4-435A-938C-980F87EA65B0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03681F-99D5-46DD-8D82-0D5D2D1EEB2B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14EF6F-26FE-433D-B7D5-85A50E8560BF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D3C7FD-C73E-437F-ACF5-ACED0906417F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8D2472-5D31-4E09-B67C-B415CA22D0B5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F93279-76D9-4511-9A5C-7EAC1350B3BF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  <p:grpSp>
        <p:nvGrpSpPr>
          <p:cNvPr id="10" name="Group 9"/>
          <p:cNvGrpSpPr/>
          <p:nvPr userDrawn="1"/>
        </p:nvGrpSpPr>
        <p:grpSpPr>
          <a:xfrm>
            <a:off x="581025" y="0"/>
            <a:ext cx="8562975" cy="1901825"/>
            <a:chOff x="581025" y="0"/>
            <a:chExt cx="8562975" cy="1901825"/>
          </a:xfrm>
        </p:grpSpPr>
        <p:grpSp>
          <p:nvGrpSpPr>
            <p:cNvPr id="2" name="Group 8"/>
            <p:cNvGrpSpPr>
              <a:grpSpLocks/>
            </p:cNvGrpSpPr>
            <p:nvPr userDrawn="1"/>
          </p:nvGrpSpPr>
          <p:grpSpPr bwMode="auto">
            <a:xfrm>
              <a:off x="581025" y="68263"/>
              <a:ext cx="8494713" cy="1833562"/>
              <a:chOff x="581736" y="68236"/>
              <a:chExt cx="8494024" cy="1833909"/>
            </a:xfrm>
          </p:grpSpPr>
          <p:sp>
            <p:nvSpPr>
              <p:cNvPr id="3" name="Rectangle 2"/>
              <p:cNvSpPr/>
              <p:nvPr userDrawn="1"/>
            </p:nvSpPr>
            <p:spPr>
              <a:xfrm>
                <a:off x="7805863" y="68236"/>
                <a:ext cx="1269897" cy="128294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pic>
            <p:nvPicPr>
              <p:cNvPr id="4" name="Picture 15" descr="WHTRANS3.gif"/>
              <p:cNvPicPr>
                <a:picLocks noChangeAspect="1"/>
              </p:cNvPicPr>
              <p:nvPr userDrawn="1"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8236420" y="85296"/>
                <a:ext cx="788161" cy="78816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" name="Picture 2"/>
              <p:cNvPicPr>
                <a:picLocks noChangeAspect="1" noChangeArrowheads="1"/>
              </p:cNvPicPr>
              <p:nvPr userDrawn="1"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581736" y="451999"/>
                <a:ext cx="7565978" cy="14501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9" name="Rectangle 8"/>
            <p:cNvSpPr/>
            <p:nvPr userDrawn="1"/>
          </p:nvSpPr>
          <p:spPr>
            <a:xfrm>
              <a:off x="8142514" y="0"/>
              <a:ext cx="1001486" cy="94342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98D09E-C795-4A81-BE3E-5214CF4DFAD3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B51892-F93C-4991-95E6-4BB5065CE82E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FAA21F30-2ECF-4D62-BAB1-6B67FF22043D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  <p:grpSp>
        <p:nvGrpSpPr>
          <p:cNvPr id="2055" name="Group 6"/>
          <p:cNvGrpSpPr>
            <a:grpSpLocks/>
          </p:cNvGrpSpPr>
          <p:nvPr userDrawn="1"/>
        </p:nvGrpSpPr>
        <p:grpSpPr bwMode="auto">
          <a:xfrm>
            <a:off x="7805738" y="68263"/>
            <a:ext cx="1270000" cy="1282700"/>
            <a:chOff x="7806519" y="68236"/>
            <a:chExt cx="1269241" cy="1282892"/>
          </a:xfrm>
        </p:grpSpPr>
        <p:sp>
          <p:nvSpPr>
            <p:cNvPr id="8" name="Rectangle 7"/>
            <p:cNvSpPr/>
            <p:nvPr userDrawn="1"/>
          </p:nvSpPr>
          <p:spPr>
            <a:xfrm>
              <a:off x="7806519" y="68236"/>
              <a:ext cx="1269241" cy="12828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pic>
          <p:nvPicPr>
            <p:cNvPr id="2061" name="Picture 8" descr="WHTRANS3.gif"/>
            <p:cNvPicPr>
              <a:picLocks noChangeAspect="1"/>
            </p:cNvPicPr>
            <p:nvPr userDrawn="1"/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8052178" y="85296"/>
              <a:ext cx="972403" cy="9724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056" name="Group 9"/>
          <p:cNvGrpSpPr>
            <a:grpSpLocks/>
          </p:cNvGrpSpPr>
          <p:nvPr userDrawn="1"/>
        </p:nvGrpSpPr>
        <p:grpSpPr bwMode="auto">
          <a:xfrm>
            <a:off x="568325" y="68263"/>
            <a:ext cx="8493125" cy="1833562"/>
            <a:chOff x="581736" y="68236"/>
            <a:chExt cx="8494024" cy="1833909"/>
          </a:xfrm>
        </p:grpSpPr>
        <p:sp>
          <p:nvSpPr>
            <p:cNvPr id="11" name="Rectangle 10"/>
            <p:cNvSpPr/>
            <p:nvPr userDrawn="1"/>
          </p:nvSpPr>
          <p:spPr>
            <a:xfrm>
              <a:off x="7807214" y="68236"/>
              <a:ext cx="1268546" cy="128294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pic>
          <p:nvPicPr>
            <p:cNvPr id="2058" name="Picture 11" descr="WHTRANS3.gif"/>
            <p:cNvPicPr>
              <a:picLocks noChangeAspect="1"/>
            </p:cNvPicPr>
            <p:nvPr userDrawn="1"/>
          </p:nvPicPr>
          <p:blipFill>
            <a:blip r:embed="rId18" cstate="print"/>
            <a:srcRect/>
            <a:stretch>
              <a:fillRect/>
            </a:stretch>
          </p:blipFill>
          <p:spPr bwMode="auto">
            <a:xfrm>
              <a:off x="8236420" y="85296"/>
              <a:ext cx="788161" cy="7881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9" name="Picture 2"/>
            <p:cNvPicPr>
              <a:picLocks noChangeAspect="1" noChangeArrowheads="1"/>
            </p:cNvPicPr>
            <p:nvPr userDrawn="1"/>
          </p:nvPicPr>
          <p:blipFill>
            <a:blip r:embed="rId19" cstate="print"/>
            <a:srcRect/>
            <a:stretch>
              <a:fillRect/>
            </a:stretch>
          </p:blipFill>
          <p:spPr bwMode="auto">
            <a:xfrm>
              <a:off x="581736" y="451999"/>
              <a:ext cx="7565978" cy="14501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0" r:id="rId1"/>
    <p:sldLayoutId id="2147483911" r:id="rId2"/>
    <p:sldLayoutId id="2147483912" r:id="rId3"/>
    <p:sldLayoutId id="2147483913" r:id="rId4"/>
    <p:sldLayoutId id="2147483914" r:id="rId5"/>
    <p:sldLayoutId id="2147483915" r:id="rId6"/>
    <p:sldLayoutId id="2147483923" r:id="rId7"/>
    <p:sldLayoutId id="2147483916" r:id="rId8"/>
    <p:sldLayoutId id="2147483917" r:id="rId9"/>
    <p:sldLayoutId id="2147483918" r:id="rId10"/>
    <p:sldLayoutId id="2147483919" r:id="rId11"/>
    <p:sldLayoutId id="2147483920" r:id="rId12"/>
    <p:sldLayoutId id="2147483921" r:id="rId13"/>
    <p:sldLayoutId id="2147483922" r:id="rId14"/>
  </p:sldLayoutIdLst>
  <p:transition/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宋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hyperlink" Target="http://blog.skytruth.org/2011/04/fracking-safe-or-not.html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681945" y="3665311"/>
            <a:ext cx="8075612" cy="4840288"/>
          </a:xfrm>
        </p:spPr>
        <p:txBody>
          <a:bodyPr/>
          <a:lstStyle/>
          <a:p>
            <a:pPr algn="ctr" eaLnBrk="1" hangingPunct="1">
              <a:spcBef>
                <a:spcPts val="300"/>
              </a:spcBef>
              <a:buFontTx/>
              <a:buNone/>
            </a:pPr>
            <a:endParaRPr lang="en-GB" sz="2400" b="1" dirty="0" smtClean="0">
              <a:solidFill>
                <a:srgbClr val="FF0000"/>
              </a:solidFill>
            </a:endParaRPr>
          </a:p>
          <a:p>
            <a:pPr algn="ctr" eaLnBrk="1" hangingPunct="1">
              <a:spcBef>
                <a:spcPts val="300"/>
              </a:spcBef>
              <a:buFontTx/>
              <a:buNone/>
            </a:pPr>
            <a:r>
              <a:rPr lang="en-GB" sz="3600" b="1" dirty="0" smtClean="0"/>
              <a:t>February 2</a:t>
            </a:r>
            <a:r>
              <a:rPr lang="en-GB" sz="3600" b="1" baseline="30000" dirty="0" smtClean="0"/>
              <a:t>nd</a:t>
            </a:r>
            <a:r>
              <a:rPr lang="en-GB" sz="3600" b="1" dirty="0" smtClean="0"/>
              <a:t> 2017</a:t>
            </a:r>
          </a:p>
          <a:p>
            <a:pPr algn="ctr" eaLnBrk="1" hangingPunct="1">
              <a:spcBef>
                <a:spcPts val="300"/>
              </a:spcBef>
              <a:buFontTx/>
              <a:buNone/>
            </a:pPr>
            <a:r>
              <a:rPr lang="en-GB" sz="3600" b="1" smtClean="0">
                <a:solidFill>
                  <a:srgbClr val="FF0000"/>
                </a:solidFill>
              </a:rPr>
              <a:t>Keith </a:t>
            </a:r>
            <a:r>
              <a:rPr lang="en-GB" sz="3600" b="1" dirty="0" smtClean="0">
                <a:solidFill>
                  <a:srgbClr val="FF0000"/>
                </a:solidFill>
              </a:rPr>
              <a:t>Tovey (</a:t>
            </a:r>
            <a:r>
              <a:rPr lang="en-US" sz="2800" b="1" dirty="0" err="1" smtClean="0">
                <a:solidFill>
                  <a:srgbClr val="0000FF"/>
                </a:solidFill>
                <a:cs typeface="Times New Roman" pitchFamily="18" charset="0"/>
              </a:rPr>
              <a:t>杜伟贤</a:t>
            </a:r>
            <a:r>
              <a:rPr lang="en-US" sz="2800" b="1" dirty="0" smtClean="0">
                <a:solidFill>
                  <a:srgbClr val="FF0000"/>
                </a:solidFill>
                <a:cs typeface="Times New Roman" pitchFamily="18" charset="0"/>
              </a:rPr>
              <a:t>)</a:t>
            </a:r>
          </a:p>
          <a:p>
            <a:pPr algn="ctr" eaLnBrk="1" hangingPunct="1">
              <a:buFontTx/>
              <a:buNone/>
            </a:pPr>
            <a:endParaRPr lang="en-GB" sz="2800" b="1" dirty="0" smtClean="0"/>
          </a:p>
          <a:p>
            <a:pPr eaLnBrk="1" hangingPunct="1">
              <a:spcBef>
                <a:spcPct val="0"/>
              </a:spcBef>
            </a:pPr>
            <a:endParaRPr lang="en-GB" sz="2400" b="1" dirty="0" smtClean="0">
              <a:solidFill>
                <a:srgbClr val="0000FF"/>
              </a:solidFill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694645" y="1016000"/>
            <a:ext cx="7772400" cy="80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GB" sz="4400" b="1" kern="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Fracking</a:t>
            </a:r>
            <a:endParaRPr lang="en-GB" sz="4400" b="1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1154113" y="2190296"/>
            <a:ext cx="6851650" cy="206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3200" b="1" dirty="0">
                <a:latin typeface="Times New Roman" pitchFamily="18" charset="0"/>
                <a:cs typeface="Times New Roman" pitchFamily="18" charset="0"/>
              </a:rPr>
              <a:t>A solution to the UK Energy Problems</a:t>
            </a:r>
          </a:p>
          <a:p>
            <a:pPr algn="ctr"/>
            <a:r>
              <a:rPr lang="en-GB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or</a:t>
            </a:r>
          </a:p>
          <a:p>
            <a:pPr algn="ctr"/>
            <a:r>
              <a:rPr lang="en-GB" sz="3200" b="1" dirty="0">
                <a:latin typeface="Times New Roman" pitchFamily="18" charset="0"/>
                <a:cs typeface="Times New Roman" pitchFamily="18" charset="0"/>
              </a:rPr>
              <a:t>An unacceptable step too far?</a:t>
            </a:r>
          </a:p>
          <a:p>
            <a:pPr algn="ctr"/>
            <a:endParaRPr lang="en-GB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756542" y="5673412"/>
            <a:ext cx="8010087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b="1" dirty="0" smtClean="0">
                <a:solidFill>
                  <a:srgbClr val="0000FF"/>
                </a:solidFill>
              </a:rPr>
              <a:t>Reader Emeritus in Environmental Sciences, University of East Anglia</a:t>
            </a:r>
          </a:p>
          <a:p>
            <a:r>
              <a:rPr lang="en-GB" b="1" dirty="0" smtClean="0">
                <a:solidFill>
                  <a:srgbClr val="0000FF"/>
                </a:solidFill>
              </a:rPr>
              <a:t>Past President Rotary Club of Norwich</a:t>
            </a:r>
          </a:p>
          <a:p>
            <a:r>
              <a:rPr lang="en-GB" b="1" dirty="0" smtClean="0">
                <a:solidFill>
                  <a:srgbClr val="0000FF"/>
                </a:solidFill>
              </a:rPr>
              <a:t>District </a:t>
            </a:r>
            <a:r>
              <a:rPr lang="en-GB" b="1" dirty="0">
                <a:solidFill>
                  <a:srgbClr val="0000FF"/>
                </a:solidFill>
              </a:rPr>
              <a:t>1080 Environment Officer</a:t>
            </a:r>
          </a:p>
          <a:p>
            <a:r>
              <a:rPr lang="en-GB" b="1" dirty="0">
                <a:solidFill>
                  <a:srgbClr val="0000FF"/>
                </a:solidFill>
              </a:rPr>
              <a:t>RIBI Environment Resource Group Member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600302" y="0"/>
            <a:ext cx="8543698" cy="885371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GB" sz="3200" b="1" kern="0" dirty="0" smtClean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ENV-5022B Low Carbon Energy 2016 - 17</a:t>
            </a:r>
            <a:endParaRPr lang="en-GB" sz="3200" b="1" kern="0" dirty="0">
              <a:solidFill>
                <a:srgbClr val="FFFF00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10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344488" y="-149225"/>
            <a:ext cx="8229600" cy="908050"/>
          </a:xfrm>
        </p:spPr>
        <p:txBody>
          <a:bodyPr/>
          <a:lstStyle/>
          <a:p>
            <a:pPr eaLnBrk="1" hangingPunct="1"/>
            <a:r>
              <a:rPr lang="en-GB" b="1" dirty="0" smtClean="0">
                <a:latin typeface="Arial" charset="0"/>
                <a:cs typeface="Arial" charset="0"/>
              </a:rPr>
              <a:t>Well and Pad Configurations</a:t>
            </a:r>
          </a:p>
        </p:txBody>
      </p:sp>
      <p:pic>
        <p:nvPicPr>
          <p:cNvPr id="6" name="Content Placeholder 5" descr="SCHEM7A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467100" y="1789113"/>
            <a:ext cx="6013450" cy="4525962"/>
          </a:xfrm>
        </p:spPr>
      </p:pic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>
          <a:xfrm>
            <a:off x="7429500" y="6492875"/>
            <a:ext cx="2133600" cy="365125"/>
          </a:xfrm>
        </p:spPr>
        <p:txBody>
          <a:bodyPr/>
          <a:lstStyle/>
          <a:p>
            <a:pPr>
              <a:defRPr/>
            </a:pPr>
            <a:fld id="{B9817DF6-24DC-4DD7-BE43-D300B2F1ED74}" type="slidenum">
              <a:rPr lang="en-GB" b="1"/>
              <a:pPr>
                <a:defRPr/>
              </a:pPr>
              <a:t>10</a:t>
            </a:fld>
            <a:endParaRPr lang="en-GB" b="1" dirty="0"/>
          </a:p>
        </p:txBody>
      </p:sp>
      <p:sp>
        <p:nvSpPr>
          <p:cNvPr id="12" name="Rounded Rectangle 11"/>
          <p:cNvSpPr/>
          <p:nvPr/>
        </p:nvSpPr>
        <p:spPr>
          <a:xfrm rot="18724719">
            <a:off x="1362075" y="2987675"/>
            <a:ext cx="1146175" cy="619125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sp>
        <p:nvSpPr>
          <p:cNvPr id="15" name="Oval 14"/>
          <p:cNvSpPr/>
          <p:nvPr/>
        </p:nvSpPr>
        <p:spPr>
          <a:xfrm>
            <a:off x="-63500" y="1328738"/>
            <a:ext cx="4122738" cy="4138612"/>
          </a:xfrm>
          <a:prstGeom prst="ellipse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sp>
        <p:nvSpPr>
          <p:cNvPr id="17" name="Freeform 16"/>
          <p:cNvSpPr/>
          <p:nvPr/>
        </p:nvSpPr>
        <p:spPr>
          <a:xfrm flipH="1">
            <a:off x="695325" y="1949450"/>
            <a:ext cx="1036638" cy="1174750"/>
          </a:xfrm>
          <a:custGeom>
            <a:avLst/>
            <a:gdLst>
              <a:gd name="connsiteX0" fmla="*/ 0 w 945397"/>
              <a:gd name="connsiteY0" fmla="*/ 976393 h 976393"/>
              <a:gd name="connsiteX1" fmla="*/ 945397 w 945397"/>
              <a:gd name="connsiteY1" fmla="*/ 0 h 976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45397" h="976393">
                <a:moveTo>
                  <a:pt x="0" y="976393"/>
                </a:moveTo>
                <a:cubicBezTo>
                  <a:pt x="382291" y="585061"/>
                  <a:pt x="767167" y="193729"/>
                  <a:pt x="945397" y="0"/>
                </a:cubicBezTo>
              </a:path>
            </a:pathLst>
          </a:cu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sp>
        <p:nvSpPr>
          <p:cNvPr id="18" name="Freeform 17"/>
          <p:cNvSpPr/>
          <p:nvPr/>
        </p:nvSpPr>
        <p:spPr>
          <a:xfrm flipV="1">
            <a:off x="1997075" y="3467100"/>
            <a:ext cx="1425575" cy="1379538"/>
          </a:xfrm>
          <a:custGeom>
            <a:avLst/>
            <a:gdLst>
              <a:gd name="connsiteX0" fmla="*/ 0 w 945397"/>
              <a:gd name="connsiteY0" fmla="*/ 976393 h 976393"/>
              <a:gd name="connsiteX1" fmla="*/ 945397 w 945397"/>
              <a:gd name="connsiteY1" fmla="*/ 0 h 976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45397" h="976393">
                <a:moveTo>
                  <a:pt x="0" y="976393"/>
                </a:moveTo>
                <a:cubicBezTo>
                  <a:pt x="382291" y="585061"/>
                  <a:pt x="767167" y="193729"/>
                  <a:pt x="945397" y="0"/>
                </a:cubicBezTo>
              </a:path>
            </a:pathLst>
          </a:cu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sp>
        <p:nvSpPr>
          <p:cNvPr id="20" name="Freeform 19"/>
          <p:cNvSpPr/>
          <p:nvPr/>
        </p:nvSpPr>
        <p:spPr>
          <a:xfrm>
            <a:off x="2044700" y="1422400"/>
            <a:ext cx="588963" cy="1503363"/>
          </a:xfrm>
          <a:custGeom>
            <a:avLst/>
            <a:gdLst>
              <a:gd name="connsiteX0" fmla="*/ 0 w 588935"/>
              <a:gd name="connsiteY0" fmla="*/ 1503336 h 1503336"/>
              <a:gd name="connsiteX1" fmla="*/ 387457 w 588935"/>
              <a:gd name="connsiteY1" fmla="*/ 790413 h 1503336"/>
              <a:gd name="connsiteX2" fmla="*/ 588935 w 588935"/>
              <a:gd name="connsiteY2" fmla="*/ 0 h 1503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88935" h="1503336">
                <a:moveTo>
                  <a:pt x="0" y="1503336"/>
                </a:moveTo>
                <a:cubicBezTo>
                  <a:pt x="144650" y="1272152"/>
                  <a:pt x="289301" y="1040969"/>
                  <a:pt x="387457" y="790413"/>
                </a:cubicBezTo>
                <a:cubicBezTo>
                  <a:pt x="485613" y="539857"/>
                  <a:pt x="537274" y="269928"/>
                  <a:pt x="588935" y="0"/>
                </a:cubicBezTo>
              </a:path>
            </a:pathLst>
          </a:cu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sp>
        <p:nvSpPr>
          <p:cNvPr id="21" name="Freeform 20"/>
          <p:cNvSpPr/>
          <p:nvPr/>
        </p:nvSpPr>
        <p:spPr>
          <a:xfrm rot="3032327">
            <a:off x="525463" y="3062288"/>
            <a:ext cx="588962" cy="1503362"/>
          </a:xfrm>
          <a:custGeom>
            <a:avLst/>
            <a:gdLst>
              <a:gd name="connsiteX0" fmla="*/ 0 w 588935"/>
              <a:gd name="connsiteY0" fmla="*/ 1503336 h 1503336"/>
              <a:gd name="connsiteX1" fmla="*/ 387457 w 588935"/>
              <a:gd name="connsiteY1" fmla="*/ 790413 h 1503336"/>
              <a:gd name="connsiteX2" fmla="*/ 588935 w 588935"/>
              <a:gd name="connsiteY2" fmla="*/ 0 h 1503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88935" h="1503336">
                <a:moveTo>
                  <a:pt x="0" y="1503336"/>
                </a:moveTo>
                <a:cubicBezTo>
                  <a:pt x="144650" y="1272152"/>
                  <a:pt x="289301" y="1040969"/>
                  <a:pt x="387457" y="790413"/>
                </a:cubicBezTo>
                <a:cubicBezTo>
                  <a:pt x="485613" y="539857"/>
                  <a:pt x="537274" y="269928"/>
                  <a:pt x="588935" y="0"/>
                </a:cubicBezTo>
              </a:path>
            </a:pathLst>
          </a:cu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sp>
        <p:nvSpPr>
          <p:cNvPr id="22" name="Freeform 21"/>
          <p:cNvSpPr/>
          <p:nvPr/>
        </p:nvSpPr>
        <p:spPr>
          <a:xfrm rot="19964418">
            <a:off x="1558925" y="1385888"/>
            <a:ext cx="588963" cy="1503362"/>
          </a:xfrm>
          <a:custGeom>
            <a:avLst/>
            <a:gdLst>
              <a:gd name="connsiteX0" fmla="*/ 0 w 588935"/>
              <a:gd name="connsiteY0" fmla="*/ 1503336 h 1503336"/>
              <a:gd name="connsiteX1" fmla="*/ 387457 w 588935"/>
              <a:gd name="connsiteY1" fmla="*/ 790413 h 1503336"/>
              <a:gd name="connsiteX2" fmla="*/ 588935 w 588935"/>
              <a:gd name="connsiteY2" fmla="*/ 0 h 1503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88935" h="1503336">
                <a:moveTo>
                  <a:pt x="0" y="1503336"/>
                </a:moveTo>
                <a:cubicBezTo>
                  <a:pt x="144650" y="1272152"/>
                  <a:pt x="289301" y="1040969"/>
                  <a:pt x="387457" y="790413"/>
                </a:cubicBezTo>
                <a:cubicBezTo>
                  <a:pt x="485613" y="539857"/>
                  <a:pt x="537274" y="269928"/>
                  <a:pt x="588935" y="0"/>
                </a:cubicBezTo>
              </a:path>
            </a:pathLst>
          </a:cu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sp>
        <p:nvSpPr>
          <p:cNvPr id="23" name="Freeform 22"/>
          <p:cNvSpPr/>
          <p:nvPr/>
        </p:nvSpPr>
        <p:spPr>
          <a:xfrm rot="4308226">
            <a:off x="459581" y="2421732"/>
            <a:ext cx="750887" cy="1549400"/>
          </a:xfrm>
          <a:custGeom>
            <a:avLst/>
            <a:gdLst>
              <a:gd name="connsiteX0" fmla="*/ 0 w 588935"/>
              <a:gd name="connsiteY0" fmla="*/ 1503336 h 1503336"/>
              <a:gd name="connsiteX1" fmla="*/ 387457 w 588935"/>
              <a:gd name="connsiteY1" fmla="*/ 790413 h 1503336"/>
              <a:gd name="connsiteX2" fmla="*/ 588935 w 588935"/>
              <a:gd name="connsiteY2" fmla="*/ 0 h 1503336"/>
              <a:gd name="connsiteX0" fmla="*/ 0 w 750483"/>
              <a:gd name="connsiteY0" fmla="*/ 1548118 h 1548118"/>
              <a:gd name="connsiteX1" fmla="*/ 387457 w 750483"/>
              <a:gd name="connsiteY1" fmla="*/ 835195 h 1548118"/>
              <a:gd name="connsiteX2" fmla="*/ 750483 w 750483"/>
              <a:gd name="connsiteY2" fmla="*/ 0 h 1548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50483" h="1548118">
                <a:moveTo>
                  <a:pt x="0" y="1548118"/>
                </a:moveTo>
                <a:cubicBezTo>
                  <a:pt x="144650" y="1316934"/>
                  <a:pt x="262377" y="1093215"/>
                  <a:pt x="387457" y="835195"/>
                </a:cubicBezTo>
                <a:cubicBezTo>
                  <a:pt x="512537" y="577175"/>
                  <a:pt x="698822" y="269928"/>
                  <a:pt x="750483" y="0"/>
                </a:cubicBezTo>
              </a:path>
            </a:pathLst>
          </a:cu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sp>
        <p:nvSpPr>
          <p:cNvPr id="24" name="Freeform 23"/>
          <p:cNvSpPr/>
          <p:nvPr/>
        </p:nvSpPr>
        <p:spPr>
          <a:xfrm rot="15771073">
            <a:off x="2751138" y="2530475"/>
            <a:ext cx="615950" cy="1717675"/>
          </a:xfrm>
          <a:custGeom>
            <a:avLst/>
            <a:gdLst>
              <a:gd name="connsiteX0" fmla="*/ 0 w 588935"/>
              <a:gd name="connsiteY0" fmla="*/ 1503336 h 1503336"/>
              <a:gd name="connsiteX1" fmla="*/ 387457 w 588935"/>
              <a:gd name="connsiteY1" fmla="*/ 790413 h 1503336"/>
              <a:gd name="connsiteX2" fmla="*/ 588935 w 588935"/>
              <a:gd name="connsiteY2" fmla="*/ 0 h 1503336"/>
              <a:gd name="connsiteX0" fmla="*/ 0 w 615937"/>
              <a:gd name="connsiteY0" fmla="*/ 1718627 h 1718627"/>
              <a:gd name="connsiteX1" fmla="*/ 387457 w 615937"/>
              <a:gd name="connsiteY1" fmla="*/ 1005704 h 1718627"/>
              <a:gd name="connsiteX2" fmla="*/ 615937 w 615937"/>
              <a:gd name="connsiteY2" fmla="*/ 0 h 17186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15937" h="1718627">
                <a:moveTo>
                  <a:pt x="0" y="1718627"/>
                </a:moveTo>
                <a:cubicBezTo>
                  <a:pt x="144650" y="1487443"/>
                  <a:pt x="284801" y="1292142"/>
                  <a:pt x="387457" y="1005704"/>
                </a:cubicBezTo>
                <a:cubicBezTo>
                  <a:pt x="490113" y="719266"/>
                  <a:pt x="564276" y="269928"/>
                  <a:pt x="615937" y="0"/>
                </a:cubicBezTo>
              </a:path>
            </a:pathLst>
          </a:cu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sp>
        <p:nvSpPr>
          <p:cNvPr id="25" name="Freeform 24"/>
          <p:cNvSpPr/>
          <p:nvPr/>
        </p:nvSpPr>
        <p:spPr>
          <a:xfrm rot="19964418">
            <a:off x="1579563" y="3740150"/>
            <a:ext cx="681037" cy="1577975"/>
          </a:xfrm>
          <a:custGeom>
            <a:avLst/>
            <a:gdLst>
              <a:gd name="connsiteX0" fmla="*/ 0 w 588935"/>
              <a:gd name="connsiteY0" fmla="*/ 1503336 h 1503336"/>
              <a:gd name="connsiteX1" fmla="*/ 387457 w 588935"/>
              <a:gd name="connsiteY1" fmla="*/ 790413 h 1503336"/>
              <a:gd name="connsiteX2" fmla="*/ 588935 w 588935"/>
              <a:gd name="connsiteY2" fmla="*/ 0 h 1503336"/>
              <a:gd name="connsiteX0" fmla="*/ 0 w 679956"/>
              <a:gd name="connsiteY0" fmla="*/ 1578479 h 1578479"/>
              <a:gd name="connsiteX1" fmla="*/ 387457 w 679956"/>
              <a:gd name="connsiteY1" fmla="*/ 865556 h 1578479"/>
              <a:gd name="connsiteX2" fmla="*/ 679956 w 679956"/>
              <a:gd name="connsiteY2" fmla="*/ 0 h 15784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79956" h="1578479">
                <a:moveTo>
                  <a:pt x="0" y="1578479"/>
                </a:moveTo>
                <a:cubicBezTo>
                  <a:pt x="144650" y="1347295"/>
                  <a:pt x="274131" y="1128636"/>
                  <a:pt x="387457" y="865556"/>
                </a:cubicBezTo>
                <a:cubicBezTo>
                  <a:pt x="500783" y="602476"/>
                  <a:pt x="628295" y="269928"/>
                  <a:pt x="679956" y="0"/>
                </a:cubicBezTo>
              </a:path>
            </a:pathLst>
          </a:cu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sp>
        <p:nvSpPr>
          <p:cNvPr id="26" name="Freeform 25"/>
          <p:cNvSpPr/>
          <p:nvPr/>
        </p:nvSpPr>
        <p:spPr>
          <a:xfrm rot="10459999">
            <a:off x="1081088" y="3771900"/>
            <a:ext cx="588962" cy="1503363"/>
          </a:xfrm>
          <a:custGeom>
            <a:avLst/>
            <a:gdLst>
              <a:gd name="connsiteX0" fmla="*/ 0 w 588935"/>
              <a:gd name="connsiteY0" fmla="*/ 1503336 h 1503336"/>
              <a:gd name="connsiteX1" fmla="*/ 387457 w 588935"/>
              <a:gd name="connsiteY1" fmla="*/ 790413 h 1503336"/>
              <a:gd name="connsiteX2" fmla="*/ 588935 w 588935"/>
              <a:gd name="connsiteY2" fmla="*/ 0 h 1503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88935" h="1503336">
                <a:moveTo>
                  <a:pt x="0" y="1503336"/>
                </a:moveTo>
                <a:cubicBezTo>
                  <a:pt x="144650" y="1272152"/>
                  <a:pt x="289301" y="1040969"/>
                  <a:pt x="387457" y="790413"/>
                </a:cubicBezTo>
                <a:cubicBezTo>
                  <a:pt x="485613" y="539857"/>
                  <a:pt x="537274" y="269928"/>
                  <a:pt x="588935" y="0"/>
                </a:cubicBezTo>
              </a:path>
            </a:pathLst>
          </a:cu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sp>
        <p:nvSpPr>
          <p:cNvPr id="27" name="Freeform 26"/>
          <p:cNvSpPr/>
          <p:nvPr/>
        </p:nvSpPr>
        <p:spPr>
          <a:xfrm rot="13648764">
            <a:off x="2674938" y="1925638"/>
            <a:ext cx="588962" cy="1503362"/>
          </a:xfrm>
          <a:custGeom>
            <a:avLst/>
            <a:gdLst>
              <a:gd name="connsiteX0" fmla="*/ 0 w 588935"/>
              <a:gd name="connsiteY0" fmla="*/ 1503336 h 1503336"/>
              <a:gd name="connsiteX1" fmla="*/ 387457 w 588935"/>
              <a:gd name="connsiteY1" fmla="*/ 790413 h 1503336"/>
              <a:gd name="connsiteX2" fmla="*/ 588935 w 588935"/>
              <a:gd name="connsiteY2" fmla="*/ 0 h 1503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88935" h="1503336">
                <a:moveTo>
                  <a:pt x="0" y="1503336"/>
                </a:moveTo>
                <a:cubicBezTo>
                  <a:pt x="144650" y="1272152"/>
                  <a:pt x="289301" y="1040969"/>
                  <a:pt x="387457" y="790413"/>
                </a:cubicBezTo>
                <a:cubicBezTo>
                  <a:pt x="485613" y="539857"/>
                  <a:pt x="537274" y="269928"/>
                  <a:pt x="588935" y="0"/>
                </a:cubicBezTo>
              </a:path>
            </a:pathLst>
          </a:cu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pic>
        <p:nvPicPr>
          <p:cNvPr id="7" name="Picture 6" descr="SCHEM12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21175" y="2574925"/>
            <a:ext cx="1714500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SCHEM12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46688" y="2208213"/>
            <a:ext cx="1714500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SCHEM12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0700" y="2916238"/>
            <a:ext cx="1714500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SCHEM12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08675" y="3263900"/>
            <a:ext cx="1714500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1619250" y="5770563"/>
            <a:ext cx="3394075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400" b="1" dirty="0">
                <a:latin typeface="Times New Roman" pitchFamily="18" charset="0"/>
                <a:cs typeface="Times New Roman" pitchFamily="18" charset="0"/>
              </a:rPr>
              <a:t>Cuadrilla are proposing up to 10 wells per Pad</a:t>
            </a:r>
          </a:p>
        </p:txBody>
      </p: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5219700" y="927100"/>
            <a:ext cx="3394075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400" b="1" dirty="0">
                <a:latin typeface="Times New Roman" pitchFamily="18" charset="0"/>
                <a:cs typeface="Times New Roman" pitchFamily="18" charset="0"/>
              </a:rPr>
              <a:t>In US, typically up to 6 wells per Pad</a:t>
            </a:r>
          </a:p>
        </p:txBody>
      </p: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2214563" y="3248025"/>
            <a:ext cx="85248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400" b="1" dirty="0">
                <a:latin typeface="Times New Roman" pitchFamily="18" charset="0"/>
                <a:cs typeface="Times New Roman" pitchFamily="18" charset="0"/>
              </a:rPr>
              <a:t>Pad</a:t>
            </a:r>
          </a:p>
        </p:txBody>
      </p:sp>
      <p:grpSp>
        <p:nvGrpSpPr>
          <p:cNvPr id="2" name="Group 33"/>
          <p:cNvGrpSpPr>
            <a:grpSpLocks/>
          </p:cNvGrpSpPr>
          <p:nvPr/>
        </p:nvGrpSpPr>
        <p:grpSpPr bwMode="auto">
          <a:xfrm>
            <a:off x="1144588" y="1436688"/>
            <a:ext cx="703262" cy="1535112"/>
            <a:chOff x="635431" y="1317007"/>
            <a:chExt cx="702240" cy="1534681"/>
          </a:xfrm>
        </p:grpSpPr>
        <p:cxnSp>
          <p:nvCxnSpPr>
            <p:cNvPr id="32" name="Straight Arrow Connector 31"/>
            <p:cNvCxnSpPr/>
            <p:nvPr/>
          </p:nvCxnSpPr>
          <p:spPr>
            <a:xfrm flipH="1" flipV="1">
              <a:off x="635431" y="1440797"/>
              <a:ext cx="665781" cy="1410891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386" name="TextBox 32"/>
            <p:cNvSpPr txBox="1">
              <a:spLocks noChangeArrowheads="1"/>
            </p:cNvSpPr>
            <p:nvPr/>
          </p:nvSpPr>
          <p:spPr bwMode="auto">
            <a:xfrm rot="3869090">
              <a:off x="446870" y="1746143"/>
              <a:ext cx="1319938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GB" sz="2400" b="1" dirty="0">
                  <a:latin typeface="Times New Roman" pitchFamily="18" charset="0"/>
                  <a:cs typeface="Times New Roman" pitchFamily="18" charset="0"/>
                </a:rPr>
                <a:t>1 – 2km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500"/>
                            </p:stCondLst>
                            <p:childTnLst>
                              <p:par>
                                <p:cTn id="4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000"/>
                            </p:stCondLst>
                            <p:childTnLst>
                              <p:par>
                                <p:cTn id="5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500"/>
                            </p:stCondLst>
                            <p:childTnLst>
                              <p:par>
                                <p:cTn id="5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000"/>
                            </p:stCondLst>
                            <p:childTnLst>
                              <p:par>
                                <p:cTn id="5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500"/>
                            </p:stCondLst>
                            <p:childTnLst>
                              <p:par>
                                <p:cTn id="6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"/>
                            </p:stCondLst>
                            <p:childTnLst>
                              <p:par>
                                <p:cTn id="75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500"/>
                            </p:stCondLst>
                            <p:childTnLst>
                              <p:par>
                                <p:cTn id="7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3000"/>
                            </p:stCondLst>
                            <p:childTnLst>
                              <p:par>
                                <p:cTn id="8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3500"/>
                            </p:stCondLst>
                            <p:childTnLst>
                              <p:par>
                                <p:cTn id="8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5" grpId="0" animBg="1"/>
      <p:bldP spid="28" grpId="0"/>
      <p:bldP spid="29" grpId="0"/>
      <p:bldP spid="3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/>
        </p:nvGraphicFramePr>
        <p:xfrm>
          <a:off x="584617" y="837122"/>
          <a:ext cx="7435122" cy="51439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3315" name="TextBox 2"/>
          <p:cNvSpPr txBox="1">
            <a:spLocks noChangeArrowheads="1"/>
          </p:cNvSpPr>
          <p:nvPr/>
        </p:nvSpPr>
        <p:spPr bwMode="auto">
          <a:xfrm>
            <a:off x="854075" y="0"/>
            <a:ext cx="82899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800" b="1">
                <a:latin typeface="Times New Roman" pitchFamily="18" charset="0"/>
                <a:cs typeface="Times New Roman" pitchFamily="18" charset="0"/>
              </a:rPr>
              <a:t>Output from a Single Shale Gas Well</a:t>
            </a:r>
          </a:p>
        </p:txBody>
      </p:sp>
      <p:sp>
        <p:nvSpPr>
          <p:cNvPr id="13316" name="TextBox 3"/>
          <p:cNvSpPr txBox="1">
            <a:spLocks noChangeArrowheads="1"/>
          </p:cNvSpPr>
          <p:nvPr/>
        </p:nvSpPr>
        <p:spPr bwMode="auto">
          <a:xfrm>
            <a:off x="779463" y="5657850"/>
            <a:ext cx="8364537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400" b="1">
                <a:latin typeface="Times New Roman" pitchFamily="18" charset="0"/>
                <a:cs typeface="Times New Roman" pitchFamily="18" charset="0"/>
              </a:rPr>
              <a:t>Output declines by 95% over first 3-4 years</a:t>
            </a:r>
          </a:p>
          <a:p>
            <a:r>
              <a:rPr lang="en-GB" sz="2400" b="1">
                <a:latin typeface="Times New Roman" pitchFamily="18" charset="0"/>
                <a:cs typeface="Times New Roman" pitchFamily="18" charset="0"/>
              </a:rPr>
              <a:t>Total output over 20 years is equivalent to two 3 MW wind turbines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8AE4C0-F7A5-4946-AC7D-2017718FE848}" type="slidenum">
              <a:rPr lang="en-GB" smtClean="0"/>
              <a:pPr>
                <a:defRPr/>
              </a:pPr>
              <a:t>11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"/>
          <p:cNvSpPr>
            <a:spLocks noChangeArrowheads="1"/>
          </p:cNvSpPr>
          <p:nvPr/>
        </p:nvSpPr>
        <p:spPr bwMode="auto">
          <a:xfrm>
            <a:off x="704850" y="-58738"/>
            <a:ext cx="7459663" cy="831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400" b="1">
                <a:latin typeface="Times New Roman" pitchFamily="18" charset="0"/>
                <a:cs typeface="Times New Roman" pitchFamily="18" charset="0"/>
              </a:rPr>
              <a:t>Estimated Gas Production:  Cuadrilla Scenarios for Bowland-Hodder Shale (2014–2040) </a:t>
            </a:r>
            <a:r>
              <a:rPr lang="en-GB" sz="2400">
                <a:latin typeface="Times New Roman" pitchFamily="18" charset="0"/>
                <a:cs typeface="Times New Roman" pitchFamily="18" charset="0"/>
              </a:rPr>
              <a:t>	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554038" y="777875"/>
          <a:ext cx="8589364" cy="472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57954"/>
                <a:gridCol w="1182413"/>
                <a:gridCol w="1324304"/>
                <a:gridCol w="1124693"/>
              </a:tblGrid>
              <a:tr h="370840">
                <a:tc>
                  <a:txBody>
                    <a:bodyPr/>
                    <a:lstStyle/>
                    <a:p>
                      <a:endParaRPr lang="en-GB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Low</a:t>
                      </a:r>
                      <a:endParaRPr lang="en-GB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000" marR="1800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Medium</a:t>
                      </a:r>
                      <a:endParaRPr lang="en-GB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000" marR="1800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High</a:t>
                      </a:r>
                      <a:endParaRPr lang="en-GB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000" marR="1800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</a:tr>
              <a:tr h="381583">
                <a:tc>
                  <a:txBody>
                    <a:bodyPr/>
                    <a:lstStyle/>
                    <a:p>
                      <a:r>
                        <a:rPr lang="fr-FR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Cumulative Production (</a:t>
                      </a:r>
                      <a:r>
                        <a:rPr lang="fr-FR" sz="20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bcm</a:t>
                      </a:r>
                      <a:r>
                        <a:rPr lang="fr-FR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) </a:t>
                      </a:r>
                      <a:endParaRPr lang="en-GB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19.7 </a:t>
                      </a:r>
                      <a:endParaRPr lang="en-GB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000" marR="1800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40.3 </a:t>
                      </a:r>
                      <a:endParaRPr lang="en-GB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000" marR="1800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76.7 </a:t>
                      </a:r>
                      <a:endParaRPr lang="en-GB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000" marR="1800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Wells</a:t>
                      </a:r>
                      <a:endParaRPr lang="en-GB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190</a:t>
                      </a:r>
                      <a:endParaRPr lang="en-GB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000" marR="1800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400</a:t>
                      </a:r>
                      <a:endParaRPr lang="en-GB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000" marR="1800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810</a:t>
                      </a:r>
                      <a:endParaRPr lang="en-GB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000" marR="1800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Well Pads</a:t>
                      </a:r>
                      <a:endParaRPr lang="en-GB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19</a:t>
                      </a:r>
                      <a:endParaRPr lang="en-GB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000" marR="1800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40</a:t>
                      </a:r>
                      <a:endParaRPr lang="en-GB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000" marR="1800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81</a:t>
                      </a:r>
                      <a:endParaRPr lang="en-GB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000" marR="1800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Average annual production (</a:t>
                      </a:r>
                      <a:r>
                        <a:rPr lang="en-GB" sz="20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bcm</a:t>
                      </a:r>
                      <a:r>
                        <a:rPr lang="en-GB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) </a:t>
                      </a:r>
                      <a:endParaRPr lang="en-GB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0.73</a:t>
                      </a:r>
                      <a:endParaRPr lang="en-GB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000" marR="1800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1.49</a:t>
                      </a:r>
                      <a:endParaRPr lang="en-GB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000" marR="1800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2.84</a:t>
                      </a:r>
                      <a:endParaRPr lang="en-GB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000" marR="1800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Average annual production as a percentage of UK consumption (91bcm) </a:t>
                      </a:r>
                      <a:endParaRPr lang="en-GB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0.8%</a:t>
                      </a:r>
                      <a:endParaRPr lang="en-GB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000" marR="1800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1.7%</a:t>
                      </a:r>
                      <a:endParaRPr lang="en-GB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000" marR="1800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3.2%</a:t>
                      </a:r>
                      <a:endParaRPr lang="en-GB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000" marR="1800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1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Water volume (m3) 	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1,679,800</a:t>
                      </a:r>
                      <a:endParaRPr lang="en-GB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000" marR="1800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1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3,359,600</a:t>
                      </a:r>
                      <a:endParaRPr lang="en-GB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000" marR="1800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1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6,719,200</a:t>
                      </a:r>
                      <a:endParaRPr lang="en-GB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000" marR="1800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20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Flowback</a:t>
                      </a:r>
                      <a:r>
                        <a:rPr lang="en-GB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Water </a:t>
                      </a:r>
                      <a:r>
                        <a:rPr lang="en-GB" sz="2000" b="1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(m3) – for treatment</a:t>
                      </a:r>
                      <a:endParaRPr lang="en-GB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785,838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1,571,675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3,143,350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Truck Visits </a:t>
                      </a:r>
                      <a:endParaRPr lang="en-GB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181,750</a:t>
                      </a:r>
                      <a:endParaRPr lang="en-GB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000" marR="1800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363,500</a:t>
                      </a:r>
                      <a:endParaRPr lang="en-GB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000" marR="1800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720,000</a:t>
                      </a:r>
                      <a:endParaRPr lang="en-GB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000" marR="1800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Average</a:t>
                      </a:r>
                      <a:r>
                        <a:rPr lang="en-GB" sz="20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GB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Truck Visits per weekday</a:t>
                      </a:r>
                      <a:endParaRPr lang="en-GB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26</a:t>
                      </a:r>
                      <a:endParaRPr lang="en-GB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000" marR="1800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53</a:t>
                      </a:r>
                      <a:endParaRPr lang="en-GB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000" marR="1800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106</a:t>
                      </a:r>
                      <a:endParaRPr lang="en-GB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000" marR="1800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Production in single year (</a:t>
                      </a:r>
                      <a:r>
                        <a:rPr lang="en-GB" sz="20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bcm</a:t>
                      </a:r>
                      <a:r>
                        <a:rPr lang="en-GB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) </a:t>
                      </a:r>
                      <a:endParaRPr lang="en-GB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0.29 -2.12</a:t>
                      </a:r>
                      <a:endParaRPr lang="en-GB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000" marR="1800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0.58 -3.57</a:t>
                      </a:r>
                      <a:endParaRPr lang="en-GB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000" marR="1800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0.58 -4.90</a:t>
                      </a:r>
                      <a:endParaRPr lang="en-GB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000" marR="1800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</a:tr>
            </a:tbl>
          </a:graphicData>
        </a:graphic>
      </p:graphicFrame>
      <p:sp>
        <p:nvSpPr>
          <p:cNvPr id="14401" name="Rectangle 3"/>
          <p:cNvSpPr>
            <a:spLocks noChangeArrowheads="1"/>
          </p:cNvSpPr>
          <p:nvPr/>
        </p:nvSpPr>
        <p:spPr bwMode="auto">
          <a:xfrm>
            <a:off x="212725" y="6403975"/>
            <a:ext cx="76152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600" b="1">
                <a:latin typeface="Times New Roman" pitchFamily="18" charset="0"/>
                <a:cs typeface="Times New Roman" pitchFamily="18" charset="0"/>
              </a:rPr>
              <a:t>          From Tables 2.13 – 2.14 of Tyndall (2011b) Report </a:t>
            </a:r>
            <a:r>
              <a:rPr lang="en-GB" sz="2400">
                <a:latin typeface="Times New Roman" pitchFamily="18" charset="0"/>
                <a:cs typeface="Times New Roman" pitchFamily="18" charset="0"/>
              </a:rPr>
              <a:t>	</a:t>
            </a:r>
          </a:p>
        </p:txBody>
      </p:sp>
      <p:sp>
        <p:nvSpPr>
          <p:cNvPr id="14402" name="TextBox 4"/>
          <p:cNvSpPr txBox="1">
            <a:spLocks noChangeArrowheads="1"/>
          </p:cNvSpPr>
          <p:nvPr/>
        </p:nvSpPr>
        <p:spPr bwMode="auto">
          <a:xfrm>
            <a:off x="674688" y="5878513"/>
            <a:ext cx="83121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>
            <a:spAutoFit/>
          </a:bodyPr>
          <a:lstStyle/>
          <a:p>
            <a:pPr>
              <a:lnSpc>
                <a:spcPts val="2400"/>
              </a:lnSpc>
            </a:pPr>
            <a:r>
              <a:rPr lang="en-GB" sz="2200" b="1">
                <a:latin typeface="Times New Roman" pitchFamily="18" charset="0"/>
                <a:cs typeface="Times New Roman" pitchFamily="18" charset="0"/>
              </a:rPr>
              <a:t>Maximum Cumulative Production from Blackpool Area would be ~76 bcm or 10 months current UK supply</a:t>
            </a:r>
          </a:p>
        </p:txBody>
      </p:sp>
      <p:sp>
        <p:nvSpPr>
          <p:cNvPr id="14403" name="TextBox 5"/>
          <p:cNvSpPr txBox="1">
            <a:spLocks noChangeArrowheads="1"/>
          </p:cNvSpPr>
          <p:nvPr/>
        </p:nvSpPr>
        <p:spPr bwMode="auto">
          <a:xfrm>
            <a:off x="768350" y="5478463"/>
            <a:ext cx="8599488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Average household consumption of water ~ 180 m</a:t>
            </a:r>
            <a:r>
              <a:rPr lang="en-GB" sz="2200" b="1" baseline="300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GB" sz="2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/year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53475" y="6553200"/>
            <a:ext cx="390525" cy="304800"/>
          </a:xfrm>
        </p:spPr>
        <p:txBody>
          <a:bodyPr/>
          <a:lstStyle/>
          <a:p>
            <a:pPr>
              <a:defRPr/>
            </a:pPr>
            <a:fld id="{BA5210F6-B541-4F0B-A244-1AF0B047EF7A}" type="slidenum">
              <a:rPr lang="en-GB" b="1" smtClean="0"/>
              <a:pPr>
                <a:defRPr/>
              </a:pPr>
              <a:t>12</a:t>
            </a:fld>
            <a:endParaRPr lang="en-GB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Slide Number Placeholder 16"/>
          <p:cNvSpPr>
            <a:spLocks noGrp="1"/>
          </p:cNvSpPr>
          <p:nvPr>
            <p:ph type="sldNum" sz="quarter" idx="12"/>
          </p:nvPr>
        </p:nvSpPr>
        <p:spPr bwMode="auto">
          <a:xfrm>
            <a:off x="7010400" y="6492875"/>
            <a:ext cx="2133600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3790E94-A60E-43DE-BA01-FF0FC2BA5D21}" type="slidenum">
              <a:rPr lang="en-GB" b="1" smtClean="0">
                <a:solidFill>
                  <a:schemeClr val="tx1"/>
                </a:solidFill>
              </a:rPr>
              <a:pPr/>
              <a:t>13</a:t>
            </a:fld>
            <a:endParaRPr lang="en-GB" b="1" smtClean="0">
              <a:solidFill>
                <a:schemeClr val="tx1"/>
              </a:solidFill>
            </a:endParaRPr>
          </a:p>
        </p:txBody>
      </p:sp>
      <p:sp>
        <p:nvSpPr>
          <p:cNvPr id="16393" name="TextBox 15"/>
          <p:cNvSpPr txBox="1">
            <a:spLocks noChangeArrowheads="1"/>
          </p:cNvSpPr>
          <p:nvPr/>
        </p:nvSpPr>
        <p:spPr bwMode="auto">
          <a:xfrm>
            <a:off x="615223" y="6149975"/>
            <a:ext cx="840898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Gas supply has become critical at times – e.g. at end of March 2013 –  down to 6 hours supply following technical problems on Norwegian Pipeline.</a:t>
            </a:r>
          </a:p>
        </p:txBody>
      </p:sp>
      <p:sp>
        <p:nvSpPr>
          <p:cNvPr id="16394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smtClean="0"/>
          </a:p>
        </p:txBody>
      </p:sp>
      <p:graphicFrame>
        <p:nvGraphicFramePr>
          <p:cNvPr id="19" name="Content Placeholder 3"/>
          <p:cNvGraphicFramePr>
            <a:graphicFrameLocks/>
          </p:cNvGraphicFramePr>
          <p:nvPr/>
        </p:nvGraphicFramePr>
        <p:xfrm>
          <a:off x="581972" y="796415"/>
          <a:ext cx="8098970" cy="53859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6911605" y="4179414"/>
            <a:ext cx="1320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Import Gap</a:t>
            </a:r>
            <a:endParaRPr lang="en-GB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2" name="Straight Arrow Connector 21"/>
          <p:cNvCxnSpPr/>
          <p:nvPr/>
        </p:nvCxnSpPr>
        <p:spPr bwMode="auto">
          <a:xfrm>
            <a:off x="6581059" y="2389876"/>
            <a:ext cx="0" cy="600075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headEnd type="arrow"/>
            <a:tailEnd type="arrow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22"/>
          <p:cNvGrpSpPr>
            <a:grpSpLocks/>
          </p:cNvGrpSpPr>
          <p:nvPr/>
        </p:nvGrpSpPr>
        <p:grpSpPr bwMode="auto">
          <a:xfrm>
            <a:off x="6677504" y="2145274"/>
            <a:ext cx="1828800" cy="1323439"/>
            <a:chOff x="11682424" y="1337418"/>
            <a:chExt cx="1685669" cy="1322903"/>
          </a:xfrm>
        </p:grpSpPr>
        <p:sp>
          <p:nvSpPr>
            <p:cNvPr id="24" name="TextBox 12"/>
            <p:cNvSpPr txBox="1">
              <a:spLocks noChangeArrowheads="1"/>
            </p:cNvSpPr>
            <p:nvPr/>
          </p:nvSpPr>
          <p:spPr bwMode="auto">
            <a:xfrm>
              <a:off x="11682424" y="1337418"/>
              <a:ext cx="1685669" cy="13229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ts val="2400"/>
                </a:lnSpc>
              </a:pPr>
              <a:r>
                <a:rPr lang="en-GB" sz="2000" b="1" dirty="0">
                  <a:latin typeface="Times New Roman" pitchFamily="18" charset="0"/>
                  <a:cs typeface="Times New Roman" pitchFamily="18" charset="0"/>
                </a:rPr>
                <a:t>Impact of temporary switch to coal generation</a:t>
              </a:r>
            </a:p>
          </p:txBody>
        </p:sp>
      </p:grpSp>
      <p:sp>
        <p:nvSpPr>
          <p:cNvPr id="25" name="Freeform 24"/>
          <p:cNvSpPr/>
          <p:nvPr/>
        </p:nvSpPr>
        <p:spPr>
          <a:xfrm>
            <a:off x="1834007" y="1489588"/>
            <a:ext cx="1560400" cy="529115"/>
          </a:xfrm>
          <a:custGeom>
            <a:avLst/>
            <a:gdLst>
              <a:gd name="connsiteX0" fmla="*/ 51594 w 1692275"/>
              <a:gd name="connsiteY0" fmla="*/ 721518 h 802480"/>
              <a:gd name="connsiteX1" fmla="*/ 632619 w 1692275"/>
              <a:gd name="connsiteY1" fmla="*/ 78581 h 802480"/>
              <a:gd name="connsiteX2" fmla="*/ 1204119 w 1692275"/>
              <a:gd name="connsiteY2" fmla="*/ 250031 h 802480"/>
              <a:gd name="connsiteX3" fmla="*/ 1485106 w 1692275"/>
              <a:gd name="connsiteY3" fmla="*/ 273843 h 802480"/>
              <a:gd name="connsiteX4" fmla="*/ 1675606 w 1692275"/>
              <a:gd name="connsiteY4" fmla="*/ 435768 h 802480"/>
              <a:gd name="connsiteX5" fmla="*/ 1385094 w 1692275"/>
              <a:gd name="connsiteY5" fmla="*/ 497681 h 802480"/>
              <a:gd name="connsiteX6" fmla="*/ 1051719 w 1692275"/>
              <a:gd name="connsiteY6" fmla="*/ 478631 h 802480"/>
              <a:gd name="connsiteX7" fmla="*/ 627856 w 1692275"/>
              <a:gd name="connsiteY7" fmla="*/ 426243 h 802480"/>
              <a:gd name="connsiteX8" fmla="*/ 323056 w 1692275"/>
              <a:gd name="connsiteY8" fmla="*/ 564356 h 802480"/>
              <a:gd name="connsiteX9" fmla="*/ 51594 w 1692275"/>
              <a:gd name="connsiteY9" fmla="*/ 721518 h 802480"/>
              <a:gd name="connsiteX0" fmla="*/ 51594 w 1692275"/>
              <a:gd name="connsiteY0" fmla="*/ 721518 h 802480"/>
              <a:gd name="connsiteX1" fmla="*/ 632619 w 1692275"/>
              <a:gd name="connsiteY1" fmla="*/ 78581 h 802480"/>
              <a:gd name="connsiteX2" fmla="*/ 1204119 w 1692275"/>
              <a:gd name="connsiteY2" fmla="*/ 250031 h 802480"/>
              <a:gd name="connsiteX3" fmla="*/ 1485106 w 1692275"/>
              <a:gd name="connsiteY3" fmla="*/ 273843 h 802480"/>
              <a:gd name="connsiteX4" fmla="*/ 1675606 w 1692275"/>
              <a:gd name="connsiteY4" fmla="*/ 435768 h 802480"/>
              <a:gd name="connsiteX5" fmla="*/ 1385094 w 1692275"/>
              <a:gd name="connsiteY5" fmla="*/ 497681 h 802480"/>
              <a:gd name="connsiteX6" fmla="*/ 1051719 w 1692275"/>
              <a:gd name="connsiteY6" fmla="*/ 478631 h 802480"/>
              <a:gd name="connsiteX7" fmla="*/ 627856 w 1692275"/>
              <a:gd name="connsiteY7" fmla="*/ 426243 h 802480"/>
              <a:gd name="connsiteX8" fmla="*/ 323056 w 1692275"/>
              <a:gd name="connsiteY8" fmla="*/ 564356 h 802480"/>
              <a:gd name="connsiteX9" fmla="*/ 51594 w 1692275"/>
              <a:gd name="connsiteY9" fmla="*/ 721518 h 802480"/>
              <a:gd name="connsiteX0" fmla="*/ 51594 w 1692275"/>
              <a:gd name="connsiteY0" fmla="*/ 642937 h 723899"/>
              <a:gd name="connsiteX1" fmla="*/ 632619 w 1692275"/>
              <a:gd name="connsiteY1" fmla="*/ 0 h 723899"/>
              <a:gd name="connsiteX2" fmla="*/ 1204119 w 1692275"/>
              <a:gd name="connsiteY2" fmla="*/ 171450 h 723899"/>
              <a:gd name="connsiteX3" fmla="*/ 1485106 w 1692275"/>
              <a:gd name="connsiteY3" fmla="*/ 195262 h 723899"/>
              <a:gd name="connsiteX4" fmla="*/ 1675606 w 1692275"/>
              <a:gd name="connsiteY4" fmla="*/ 357187 h 723899"/>
              <a:gd name="connsiteX5" fmla="*/ 1385094 w 1692275"/>
              <a:gd name="connsiteY5" fmla="*/ 419100 h 723899"/>
              <a:gd name="connsiteX6" fmla="*/ 1051719 w 1692275"/>
              <a:gd name="connsiteY6" fmla="*/ 400050 h 723899"/>
              <a:gd name="connsiteX7" fmla="*/ 627856 w 1692275"/>
              <a:gd name="connsiteY7" fmla="*/ 347662 h 723899"/>
              <a:gd name="connsiteX8" fmla="*/ 323056 w 1692275"/>
              <a:gd name="connsiteY8" fmla="*/ 485775 h 723899"/>
              <a:gd name="connsiteX9" fmla="*/ 51594 w 1692275"/>
              <a:gd name="connsiteY9" fmla="*/ 642937 h 723899"/>
              <a:gd name="connsiteX0" fmla="*/ 51594 w 1675606"/>
              <a:gd name="connsiteY0" fmla="*/ 642937 h 723899"/>
              <a:gd name="connsiteX1" fmla="*/ 632619 w 1675606"/>
              <a:gd name="connsiteY1" fmla="*/ 0 h 723899"/>
              <a:gd name="connsiteX2" fmla="*/ 1204119 w 1675606"/>
              <a:gd name="connsiteY2" fmla="*/ 171450 h 723899"/>
              <a:gd name="connsiteX3" fmla="*/ 1485106 w 1675606"/>
              <a:gd name="connsiteY3" fmla="*/ 195262 h 723899"/>
              <a:gd name="connsiteX4" fmla="*/ 1675606 w 1675606"/>
              <a:gd name="connsiteY4" fmla="*/ 357187 h 723899"/>
              <a:gd name="connsiteX5" fmla="*/ 1385094 w 1675606"/>
              <a:gd name="connsiteY5" fmla="*/ 419100 h 723899"/>
              <a:gd name="connsiteX6" fmla="*/ 1051719 w 1675606"/>
              <a:gd name="connsiteY6" fmla="*/ 400050 h 723899"/>
              <a:gd name="connsiteX7" fmla="*/ 627856 w 1675606"/>
              <a:gd name="connsiteY7" fmla="*/ 347662 h 723899"/>
              <a:gd name="connsiteX8" fmla="*/ 323056 w 1675606"/>
              <a:gd name="connsiteY8" fmla="*/ 485775 h 723899"/>
              <a:gd name="connsiteX9" fmla="*/ 51594 w 1675606"/>
              <a:gd name="connsiteY9" fmla="*/ 642937 h 723899"/>
              <a:gd name="connsiteX0" fmla="*/ 51594 w 1675606"/>
              <a:gd name="connsiteY0" fmla="*/ 604837 h 685799"/>
              <a:gd name="connsiteX1" fmla="*/ 627857 w 1675606"/>
              <a:gd name="connsiteY1" fmla="*/ 0 h 685799"/>
              <a:gd name="connsiteX2" fmla="*/ 1204119 w 1675606"/>
              <a:gd name="connsiteY2" fmla="*/ 133350 h 685799"/>
              <a:gd name="connsiteX3" fmla="*/ 1485106 w 1675606"/>
              <a:gd name="connsiteY3" fmla="*/ 157162 h 685799"/>
              <a:gd name="connsiteX4" fmla="*/ 1675606 w 1675606"/>
              <a:gd name="connsiteY4" fmla="*/ 319087 h 685799"/>
              <a:gd name="connsiteX5" fmla="*/ 1385094 w 1675606"/>
              <a:gd name="connsiteY5" fmla="*/ 381000 h 685799"/>
              <a:gd name="connsiteX6" fmla="*/ 1051719 w 1675606"/>
              <a:gd name="connsiteY6" fmla="*/ 361950 h 685799"/>
              <a:gd name="connsiteX7" fmla="*/ 627856 w 1675606"/>
              <a:gd name="connsiteY7" fmla="*/ 309562 h 685799"/>
              <a:gd name="connsiteX8" fmla="*/ 323056 w 1675606"/>
              <a:gd name="connsiteY8" fmla="*/ 447675 h 685799"/>
              <a:gd name="connsiteX9" fmla="*/ 51594 w 1675606"/>
              <a:gd name="connsiteY9" fmla="*/ 604837 h 685799"/>
              <a:gd name="connsiteX0" fmla="*/ 51594 w 1632744"/>
              <a:gd name="connsiteY0" fmla="*/ 585787 h 666749"/>
              <a:gd name="connsiteX1" fmla="*/ 584995 w 1632744"/>
              <a:gd name="connsiteY1" fmla="*/ 0 h 666749"/>
              <a:gd name="connsiteX2" fmla="*/ 1161257 w 1632744"/>
              <a:gd name="connsiteY2" fmla="*/ 133350 h 666749"/>
              <a:gd name="connsiteX3" fmla="*/ 1442244 w 1632744"/>
              <a:gd name="connsiteY3" fmla="*/ 157162 h 666749"/>
              <a:gd name="connsiteX4" fmla="*/ 1632744 w 1632744"/>
              <a:gd name="connsiteY4" fmla="*/ 319087 h 666749"/>
              <a:gd name="connsiteX5" fmla="*/ 1342232 w 1632744"/>
              <a:gd name="connsiteY5" fmla="*/ 381000 h 666749"/>
              <a:gd name="connsiteX6" fmla="*/ 1008857 w 1632744"/>
              <a:gd name="connsiteY6" fmla="*/ 361950 h 666749"/>
              <a:gd name="connsiteX7" fmla="*/ 584994 w 1632744"/>
              <a:gd name="connsiteY7" fmla="*/ 309562 h 666749"/>
              <a:gd name="connsiteX8" fmla="*/ 280194 w 1632744"/>
              <a:gd name="connsiteY8" fmla="*/ 447675 h 666749"/>
              <a:gd name="connsiteX9" fmla="*/ 51594 w 1632744"/>
              <a:gd name="connsiteY9" fmla="*/ 585787 h 666749"/>
              <a:gd name="connsiteX0" fmla="*/ 51594 w 1632744"/>
              <a:gd name="connsiteY0" fmla="*/ 590549 h 671511"/>
              <a:gd name="connsiteX1" fmla="*/ 599282 w 1632744"/>
              <a:gd name="connsiteY1" fmla="*/ 0 h 671511"/>
              <a:gd name="connsiteX2" fmla="*/ 1161257 w 1632744"/>
              <a:gd name="connsiteY2" fmla="*/ 138112 h 671511"/>
              <a:gd name="connsiteX3" fmla="*/ 1442244 w 1632744"/>
              <a:gd name="connsiteY3" fmla="*/ 161924 h 671511"/>
              <a:gd name="connsiteX4" fmla="*/ 1632744 w 1632744"/>
              <a:gd name="connsiteY4" fmla="*/ 323849 h 671511"/>
              <a:gd name="connsiteX5" fmla="*/ 1342232 w 1632744"/>
              <a:gd name="connsiteY5" fmla="*/ 385762 h 671511"/>
              <a:gd name="connsiteX6" fmla="*/ 1008857 w 1632744"/>
              <a:gd name="connsiteY6" fmla="*/ 366712 h 671511"/>
              <a:gd name="connsiteX7" fmla="*/ 584994 w 1632744"/>
              <a:gd name="connsiteY7" fmla="*/ 314324 h 671511"/>
              <a:gd name="connsiteX8" fmla="*/ 280194 w 1632744"/>
              <a:gd name="connsiteY8" fmla="*/ 452437 h 671511"/>
              <a:gd name="connsiteX9" fmla="*/ 51594 w 1632744"/>
              <a:gd name="connsiteY9" fmla="*/ 590549 h 671511"/>
              <a:gd name="connsiteX0" fmla="*/ 51594 w 1632744"/>
              <a:gd name="connsiteY0" fmla="*/ 590549 h 671511"/>
              <a:gd name="connsiteX1" fmla="*/ 599282 w 1632744"/>
              <a:gd name="connsiteY1" fmla="*/ 0 h 671511"/>
              <a:gd name="connsiteX2" fmla="*/ 1156494 w 1632744"/>
              <a:gd name="connsiteY2" fmla="*/ 157162 h 671511"/>
              <a:gd name="connsiteX3" fmla="*/ 1442244 w 1632744"/>
              <a:gd name="connsiteY3" fmla="*/ 161924 h 671511"/>
              <a:gd name="connsiteX4" fmla="*/ 1632744 w 1632744"/>
              <a:gd name="connsiteY4" fmla="*/ 323849 h 671511"/>
              <a:gd name="connsiteX5" fmla="*/ 1342232 w 1632744"/>
              <a:gd name="connsiteY5" fmla="*/ 385762 h 671511"/>
              <a:gd name="connsiteX6" fmla="*/ 1008857 w 1632744"/>
              <a:gd name="connsiteY6" fmla="*/ 366712 h 671511"/>
              <a:gd name="connsiteX7" fmla="*/ 584994 w 1632744"/>
              <a:gd name="connsiteY7" fmla="*/ 314324 h 671511"/>
              <a:gd name="connsiteX8" fmla="*/ 280194 w 1632744"/>
              <a:gd name="connsiteY8" fmla="*/ 452437 h 671511"/>
              <a:gd name="connsiteX9" fmla="*/ 51594 w 1632744"/>
              <a:gd name="connsiteY9" fmla="*/ 590549 h 671511"/>
              <a:gd name="connsiteX0" fmla="*/ 51594 w 1632744"/>
              <a:gd name="connsiteY0" fmla="*/ 590549 h 671511"/>
              <a:gd name="connsiteX1" fmla="*/ 599282 w 1632744"/>
              <a:gd name="connsiteY1" fmla="*/ 0 h 671511"/>
              <a:gd name="connsiteX2" fmla="*/ 1156494 w 1632744"/>
              <a:gd name="connsiteY2" fmla="*/ 157162 h 671511"/>
              <a:gd name="connsiteX3" fmla="*/ 1418431 w 1632744"/>
              <a:gd name="connsiteY3" fmla="*/ 171449 h 671511"/>
              <a:gd name="connsiteX4" fmla="*/ 1632744 w 1632744"/>
              <a:gd name="connsiteY4" fmla="*/ 323849 h 671511"/>
              <a:gd name="connsiteX5" fmla="*/ 1342232 w 1632744"/>
              <a:gd name="connsiteY5" fmla="*/ 385762 h 671511"/>
              <a:gd name="connsiteX6" fmla="*/ 1008857 w 1632744"/>
              <a:gd name="connsiteY6" fmla="*/ 366712 h 671511"/>
              <a:gd name="connsiteX7" fmla="*/ 584994 w 1632744"/>
              <a:gd name="connsiteY7" fmla="*/ 314324 h 671511"/>
              <a:gd name="connsiteX8" fmla="*/ 280194 w 1632744"/>
              <a:gd name="connsiteY8" fmla="*/ 452437 h 671511"/>
              <a:gd name="connsiteX9" fmla="*/ 51594 w 1632744"/>
              <a:gd name="connsiteY9" fmla="*/ 590549 h 671511"/>
              <a:gd name="connsiteX0" fmla="*/ 51594 w 1580357"/>
              <a:gd name="connsiteY0" fmla="*/ 590549 h 671511"/>
              <a:gd name="connsiteX1" fmla="*/ 599282 w 1580357"/>
              <a:gd name="connsiteY1" fmla="*/ 0 h 671511"/>
              <a:gd name="connsiteX2" fmla="*/ 1156494 w 1580357"/>
              <a:gd name="connsiteY2" fmla="*/ 157162 h 671511"/>
              <a:gd name="connsiteX3" fmla="*/ 1418431 w 1580357"/>
              <a:gd name="connsiteY3" fmla="*/ 171449 h 671511"/>
              <a:gd name="connsiteX4" fmla="*/ 1580357 w 1580357"/>
              <a:gd name="connsiteY4" fmla="*/ 304799 h 671511"/>
              <a:gd name="connsiteX5" fmla="*/ 1342232 w 1580357"/>
              <a:gd name="connsiteY5" fmla="*/ 385762 h 671511"/>
              <a:gd name="connsiteX6" fmla="*/ 1008857 w 1580357"/>
              <a:gd name="connsiteY6" fmla="*/ 366712 h 671511"/>
              <a:gd name="connsiteX7" fmla="*/ 584994 w 1580357"/>
              <a:gd name="connsiteY7" fmla="*/ 314324 h 671511"/>
              <a:gd name="connsiteX8" fmla="*/ 280194 w 1580357"/>
              <a:gd name="connsiteY8" fmla="*/ 452437 h 671511"/>
              <a:gd name="connsiteX9" fmla="*/ 51594 w 1580357"/>
              <a:gd name="connsiteY9" fmla="*/ 590549 h 671511"/>
              <a:gd name="connsiteX0" fmla="*/ 51594 w 1580357"/>
              <a:gd name="connsiteY0" fmla="*/ 590549 h 671511"/>
              <a:gd name="connsiteX1" fmla="*/ 599282 w 1580357"/>
              <a:gd name="connsiteY1" fmla="*/ 0 h 671511"/>
              <a:gd name="connsiteX2" fmla="*/ 1156494 w 1580357"/>
              <a:gd name="connsiteY2" fmla="*/ 157162 h 671511"/>
              <a:gd name="connsiteX3" fmla="*/ 1418431 w 1580357"/>
              <a:gd name="connsiteY3" fmla="*/ 171449 h 671511"/>
              <a:gd name="connsiteX4" fmla="*/ 1580357 w 1580357"/>
              <a:gd name="connsiteY4" fmla="*/ 304799 h 671511"/>
              <a:gd name="connsiteX5" fmla="*/ 1346994 w 1580357"/>
              <a:gd name="connsiteY5" fmla="*/ 366712 h 671511"/>
              <a:gd name="connsiteX6" fmla="*/ 1008857 w 1580357"/>
              <a:gd name="connsiteY6" fmla="*/ 366712 h 671511"/>
              <a:gd name="connsiteX7" fmla="*/ 584994 w 1580357"/>
              <a:gd name="connsiteY7" fmla="*/ 314324 h 671511"/>
              <a:gd name="connsiteX8" fmla="*/ 280194 w 1580357"/>
              <a:gd name="connsiteY8" fmla="*/ 452437 h 671511"/>
              <a:gd name="connsiteX9" fmla="*/ 51594 w 1580357"/>
              <a:gd name="connsiteY9" fmla="*/ 590549 h 671511"/>
              <a:gd name="connsiteX0" fmla="*/ 51594 w 1580357"/>
              <a:gd name="connsiteY0" fmla="*/ 590549 h 671511"/>
              <a:gd name="connsiteX1" fmla="*/ 599282 w 1580357"/>
              <a:gd name="connsiteY1" fmla="*/ 0 h 671511"/>
              <a:gd name="connsiteX2" fmla="*/ 1156494 w 1580357"/>
              <a:gd name="connsiteY2" fmla="*/ 157162 h 671511"/>
              <a:gd name="connsiteX3" fmla="*/ 1418431 w 1580357"/>
              <a:gd name="connsiteY3" fmla="*/ 171449 h 671511"/>
              <a:gd name="connsiteX4" fmla="*/ 1580357 w 1580357"/>
              <a:gd name="connsiteY4" fmla="*/ 304799 h 671511"/>
              <a:gd name="connsiteX5" fmla="*/ 1346994 w 1580357"/>
              <a:gd name="connsiteY5" fmla="*/ 366712 h 671511"/>
              <a:gd name="connsiteX6" fmla="*/ 999332 w 1580357"/>
              <a:gd name="connsiteY6" fmla="*/ 352424 h 671511"/>
              <a:gd name="connsiteX7" fmla="*/ 584994 w 1580357"/>
              <a:gd name="connsiteY7" fmla="*/ 314324 h 671511"/>
              <a:gd name="connsiteX8" fmla="*/ 280194 w 1580357"/>
              <a:gd name="connsiteY8" fmla="*/ 452437 h 671511"/>
              <a:gd name="connsiteX9" fmla="*/ 51594 w 1580357"/>
              <a:gd name="connsiteY9" fmla="*/ 590549 h 671511"/>
              <a:gd name="connsiteX0" fmla="*/ 51594 w 1580357"/>
              <a:gd name="connsiteY0" fmla="*/ 590549 h 671511"/>
              <a:gd name="connsiteX1" fmla="*/ 599282 w 1580357"/>
              <a:gd name="connsiteY1" fmla="*/ 0 h 671511"/>
              <a:gd name="connsiteX2" fmla="*/ 1156494 w 1580357"/>
              <a:gd name="connsiteY2" fmla="*/ 157162 h 671511"/>
              <a:gd name="connsiteX3" fmla="*/ 1418431 w 1580357"/>
              <a:gd name="connsiteY3" fmla="*/ 171449 h 671511"/>
              <a:gd name="connsiteX4" fmla="*/ 1580357 w 1580357"/>
              <a:gd name="connsiteY4" fmla="*/ 304799 h 671511"/>
              <a:gd name="connsiteX5" fmla="*/ 1346994 w 1580357"/>
              <a:gd name="connsiteY5" fmla="*/ 366712 h 671511"/>
              <a:gd name="connsiteX6" fmla="*/ 999332 w 1580357"/>
              <a:gd name="connsiteY6" fmla="*/ 352424 h 671511"/>
              <a:gd name="connsiteX7" fmla="*/ 580231 w 1580357"/>
              <a:gd name="connsiteY7" fmla="*/ 304799 h 671511"/>
              <a:gd name="connsiteX8" fmla="*/ 280194 w 1580357"/>
              <a:gd name="connsiteY8" fmla="*/ 452437 h 671511"/>
              <a:gd name="connsiteX9" fmla="*/ 51594 w 1580357"/>
              <a:gd name="connsiteY9" fmla="*/ 590549 h 671511"/>
              <a:gd name="connsiteX0" fmla="*/ 51594 w 1580357"/>
              <a:gd name="connsiteY0" fmla="*/ 590549 h 671511"/>
              <a:gd name="connsiteX1" fmla="*/ 599282 w 1580357"/>
              <a:gd name="connsiteY1" fmla="*/ 0 h 671511"/>
              <a:gd name="connsiteX2" fmla="*/ 1156494 w 1580357"/>
              <a:gd name="connsiteY2" fmla="*/ 157162 h 671511"/>
              <a:gd name="connsiteX3" fmla="*/ 1418431 w 1580357"/>
              <a:gd name="connsiteY3" fmla="*/ 171449 h 671511"/>
              <a:gd name="connsiteX4" fmla="*/ 1580357 w 1580357"/>
              <a:gd name="connsiteY4" fmla="*/ 304799 h 671511"/>
              <a:gd name="connsiteX5" fmla="*/ 1346994 w 1580357"/>
              <a:gd name="connsiteY5" fmla="*/ 366712 h 671511"/>
              <a:gd name="connsiteX6" fmla="*/ 999332 w 1580357"/>
              <a:gd name="connsiteY6" fmla="*/ 352424 h 671511"/>
              <a:gd name="connsiteX7" fmla="*/ 580231 w 1580357"/>
              <a:gd name="connsiteY7" fmla="*/ 304799 h 671511"/>
              <a:gd name="connsiteX8" fmla="*/ 275432 w 1580357"/>
              <a:gd name="connsiteY8" fmla="*/ 442912 h 671511"/>
              <a:gd name="connsiteX9" fmla="*/ 51594 w 1580357"/>
              <a:gd name="connsiteY9" fmla="*/ 590549 h 671511"/>
              <a:gd name="connsiteX0" fmla="*/ 0 w 1528763"/>
              <a:gd name="connsiteY0" fmla="*/ 590549 h 590549"/>
              <a:gd name="connsiteX1" fmla="*/ 547688 w 1528763"/>
              <a:gd name="connsiteY1" fmla="*/ 0 h 590549"/>
              <a:gd name="connsiteX2" fmla="*/ 1104900 w 1528763"/>
              <a:gd name="connsiteY2" fmla="*/ 157162 h 590549"/>
              <a:gd name="connsiteX3" fmla="*/ 1366837 w 1528763"/>
              <a:gd name="connsiteY3" fmla="*/ 171449 h 590549"/>
              <a:gd name="connsiteX4" fmla="*/ 1528763 w 1528763"/>
              <a:gd name="connsiteY4" fmla="*/ 304799 h 590549"/>
              <a:gd name="connsiteX5" fmla="*/ 1295400 w 1528763"/>
              <a:gd name="connsiteY5" fmla="*/ 366712 h 590549"/>
              <a:gd name="connsiteX6" fmla="*/ 947738 w 1528763"/>
              <a:gd name="connsiteY6" fmla="*/ 352424 h 590549"/>
              <a:gd name="connsiteX7" fmla="*/ 528637 w 1528763"/>
              <a:gd name="connsiteY7" fmla="*/ 304799 h 590549"/>
              <a:gd name="connsiteX8" fmla="*/ 223838 w 1528763"/>
              <a:gd name="connsiteY8" fmla="*/ 442912 h 590549"/>
              <a:gd name="connsiteX9" fmla="*/ 0 w 1528763"/>
              <a:gd name="connsiteY9" fmla="*/ 590549 h 590549"/>
              <a:gd name="connsiteX0" fmla="*/ 0 w 1528763"/>
              <a:gd name="connsiteY0" fmla="*/ 600074 h 600074"/>
              <a:gd name="connsiteX1" fmla="*/ 547688 w 1528763"/>
              <a:gd name="connsiteY1" fmla="*/ 0 h 600074"/>
              <a:gd name="connsiteX2" fmla="*/ 1104900 w 1528763"/>
              <a:gd name="connsiteY2" fmla="*/ 166687 h 600074"/>
              <a:gd name="connsiteX3" fmla="*/ 1366837 w 1528763"/>
              <a:gd name="connsiteY3" fmla="*/ 180974 h 600074"/>
              <a:gd name="connsiteX4" fmla="*/ 1528763 w 1528763"/>
              <a:gd name="connsiteY4" fmla="*/ 314324 h 600074"/>
              <a:gd name="connsiteX5" fmla="*/ 1295400 w 1528763"/>
              <a:gd name="connsiteY5" fmla="*/ 376237 h 600074"/>
              <a:gd name="connsiteX6" fmla="*/ 947738 w 1528763"/>
              <a:gd name="connsiteY6" fmla="*/ 361949 h 600074"/>
              <a:gd name="connsiteX7" fmla="*/ 528637 w 1528763"/>
              <a:gd name="connsiteY7" fmla="*/ 314324 h 600074"/>
              <a:gd name="connsiteX8" fmla="*/ 223838 w 1528763"/>
              <a:gd name="connsiteY8" fmla="*/ 452437 h 600074"/>
              <a:gd name="connsiteX9" fmla="*/ 0 w 1528763"/>
              <a:gd name="connsiteY9" fmla="*/ 600074 h 600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28763" h="600074">
                <a:moveTo>
                  <a:pt x="0" y="600074"/>
                </a:moveTo>
                <a:lnTo>
                  <a:pt x="547688" y="0"/>
                </a:lnTo>
                <a:lnTo>
                  <a:pt x="1104900" y="166687"/>
                </a:lnTo>
                <a:cubicBezTo>
                  <a:pt x="1246981" y="199231"/>
                  <a:pt x="1288256" y="150018"/>
                  <a:pt x="1366837" y="180974"/>
                </a:cubicBezTo>
                <a:lnTo>
                  <a:pt x="1528763" y="314324"/>
                </a:lnTo>
                <a:cubicBezTo>
                  <a:pt x="1512094" y="351630"/>
                  <a:pt x="1392238" y="368300"/>
                  <a:pt x="1295400" y="376237"/>
                </a:cubicBezTo>
                <a:cubicBezTo>
                  <a:pt x="1198563" y="384175"/>
                  <a:pt x="1075532" y="372268"/>
                  <a:pt x="947738" y="361949"/>
                </a:cubicBezTo>
                <a:cubicBezTo>
                  <a:pt x="819944" y="351630"/>
                  <a:pt x="649287" y="299243"/>
                  <a:pt x="528637" y="314324"/>
                </a:cubicBezTo>
                <a:cubicBezTo>
                  <a:pt x="407987" y="329405"/>
                  <a:pt x="311944" y="404812"/>
                  <a:pt x="223838" y="452437"/>
                </a:cubicBezTo>
                <a:lnTo>
                  <a:pt x="0" y="600074"/>
                </a:lnTo>
                <a:close/>
              </a:path>
            </a:pathLst>
          </a:custGeom>
          <a:solidFill>
            <a:srgbClr val="99FF66"/>
          </a:solidFill>
          <a:ln w="25400" cap="flat" cmpd="sng" algn="ctr">
            <a:solidFill>
              <a:srgbClr val="99FF66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/>
          </a:p>
        </p:txBody>
      </p:sp>
      <p:sp>
        <p:nvSpPr>
          <p:cNvPr id="26" name="Freeform 25"/>
          <p:cNvSpPr/>
          <p:nvPr/>
        </p:nvSpPr>
        <p:spPr>
          <a:xfrm>
            <a:off x="3574345" y="1209378"/>
            <a:ext cx="4655270" cy="4055807"/>
          </a:xfrm>
          <a:custGeom>
            <a:avLst/>
            <a:gdLst>
              <a:gd name="connsiteX0" fmla="*/ 51594 w 1692275"/>
              <a:gd name="connsiteY0" fmla="*/ 721518 h 802480"/>
              <a:gd name="connsiteX1" fmla="*/ 632619 w 1692275"/>
              <a:gd name="connsiteY1" fmla="*/ 78581 h 802480"/>
              <a:gd name="connsiteX2" fmla="*/ 1204119 w 1692275"/>
              <a:gd name="connsiteY2" fmla="*/ 250031 h 802480"/>
              <a:gd name="connsiteX3" fmla="*/ 1485106 w 1692275"/>
              <a:gd name="connsiteY3" fmla="*/ 273843 h 802480"/>
              <a:gd name="connsiteX4" fmla="*/ 1675606 w 1692275"/>
              <a:gd name="connsiteY4" fmla="*/ 435768 h 802480"/>
              <a:gd name="connsiteX5" fmla="*/ 1385094 w 1692275"/>
              <a:gd name="connsiteY5" fmla="*/ 497681 h 802480"/>
              <a:gd name="connsiteX6" fmla="*/ 1051719 w 1692275"/>
              <a:gd name="connsiteY6" fmla="*/ 478631 h 802480"/>
              <a:gd name="connsiteX7" fmla="*/ 627856 w 1692275"/>
              <a:gd name="connsiteY7" fmla="*/ 426243 h 802480"/>
              <a:gd name="connsiteX8" fmla="*/ 323056 w 1692275"/>
              <a:gd name="connsiteY8" fmla="*/ 564356 h 802480"/>
              <a:gd name="connsiteX9" fmla="*/ 51594 w 1692275"/>
              <a:gd name="connsiteY9" fmla="*/ 721518 h 802480"/>
              <a:gd name="connsiteX0" fmla="*/ 51594 w 1692275"/>
              <a:gd name="connsiteY0" fmla="*/ 721518 h 802480"/>
              <a:gd name="connsiteX1" fmla="*/ 632619 w 1692275"/>
              <a:gd name="connsiteY1" fmla="*/ 78581 h 802480"/>
              <a:gd name="connsiteX2" fmla="*/ 1204119 w 1692275"/>
              <a:gd name="connsiteY2" fmla="*/ 250031 h 802480"/>
              <a:gd name="connsiteX3" fmla="*/ 1485106 w 1692275"/>
              <a:gd name="connsiteY3" fmla="*/ 273843 h 802480"/>
              <a:gd name="connsiteX4" fmla="*/ 1675606 w 1692275"/>
              <a:gd name="connsiteY4" fmla="*/ 435768 h 802480"/>
              <a:gd name="connsiteX5" fmla="*/ 1385094 w 1692275"/>
              <a:gd name="connsiteY5" fmla="*/ 497681 h 802480"/>
              <a:gd name="connsiteX6" fmla="*/ 1051719 w 1692275"/>
              <a:gd name="connsiteY6" fmla="*/ 478631 h 802480"/>
              <a:gd name="connsiteX7" fmla="*/ 627856 w 1692275"/>
              <a:gd name="connsiteY7" fmla="*/ 426243 h 802480"/>
              <a:gd name="connsiteX8" fmla="*/ 323056 w 1692275"/>
              <a:gd name="connsiteY8" fmla="*/ 564356 h 802480"/>
              <a:gd name="connsiteX9" fmla="*/ 51594 w 1692275"/>
              <a:gd name="connsiteY9" fmla="*/ 721518 h 802480"/>
              <a:gd name="connsiteX0" fmla="*/ 51594 w 1692275"/>
              <a:gd name="connsiteY0" fmla="*/ 642937 h 723899"/>
              <a:gd name="connsiteX1" fmla="*/ 632619 w 1692275"/>
              <a:gd name="connsiteY1" fmla="*/ 0 h 723899"/>
              <a:gd name="connsiteX2" fmla="*/ 1204119 w 1692275"/>
              <a:gd name="connsiteY2" fmla="*/ 171450 h 723899"/>
              <a:gd name="connsiteX3" fmla="*/ 1485106 w 1692275"/>
              <a:gd name="connsiteY3" fmla="*/ 195262 h 723899"/>
              <a:gd name="connsiteX4" fmla="*/ 1675606 w 1692275"/>
              <a:gd name="connsiteY4" fmla="*/ 357187 h 723899"/>
              <a:gd name="connsiteX5" fmla="*/ 1385094 w 1692275"/>
              <a:gd name="connsiteY5" fmla="*/ 419100 h 723899"/>
              <a:gd name="connsiteX6" fmla="*/ 1051719 w 1692275"/>
              <a:gd name="connsiteY6" fmla="*/ 400050 h 723899"/>
              <a:gd name="connsiteX7" fmla="*/ 627856 w 1692275"/>
              <a:gd name="connsiteY7" fmla="*/ 347662 h 723899"/>
              <a:gd name="connsiteX8" fmla="*/ 323056 w 1692275"/>
              <a:gd name="connsiteY8" fmla="*/ 485775 h 723899"/>
              <a:gd name="connsiteX9" fmla="*/ 51594 w 1692275"/>
              <a:gd name="connsiteY9" fmla="*/ 642937 h 723899"/>
              <a:gd name="connsiteX0" fmla="*/ 51594 w 1675606"/>
              <a:gd name="connsiteY0" fmla="*/ 642937 h 723899"/>
              <a:gd name="connsiteX1" fmla="*/ 632619 w 1675606"/>
              <a:gd name="connsiteY1" fmla="*/ 0 h 723899"/>
              <a:gd name="connsiteX2" fmla="*/ 1204119 w 1675606"/>
              <a:gd name="connsiteY2" fmla="*/ 171450 h 723899"/>
              <a:gd name="connsiteX3" fmla="*/ 1485106 w 1675606"/>
              <a:gd name="connsiteY3" fmla="*/ 195262 h 723899"/>
              <a:gd name="connsiteX4" fmla="*/ 1675606 w 1675606"/>
              <a:gd name="connsiteY4" fmla="*/ 357187 h 723899"/>
              <a:gd name="connsiteX5" fmla="*/ 1385094 w 1675606"/>
              <a:gd name="connsiteY5" fmla="*/ 419100 h 723899"/>
              <a:gd name="connsiteX6" fmla="*/ 1051719 w 1675606"/>
              <a:gd name="connsiteY6" fmla="*/ 400050 h 723899"/>
              <a:gd name="connsiteX7" fmla="*/ 627856 w 1675606"/>
              <a:gd name="connsiteY7" fmla="*/ 347662 h 723899"/>
              <a:gd name="connsiteX8" fmla="*/ 323056 w 1675606"/>
              <a:gd name="connsiteY8" fmla="*/ 485775 h 723899"/>
              <a:gd name="connsiteX9" fmla="*/ 51594 w 1675606"/>
              <a:gd name="connsiteY9" fmla="*/ 642937 h 723899"/>
              <a:gd name="connsiteX0" fmla="*/ 51594 w 1675606"/>
              <a:gd name="connsiteY0" fmla="*/ 604837 h 685799"/>
              <a:gd name="connsiteX1" fmla="*/ 627857 w 1675606"/>
              <a:gd name="connsiteY1" fmla="*/ 0 h 685799"/>
              <a:gd name="connsiteX2" fmla="*/ 1204119 w 1675606"/>
              <a:gd name="connsiteY2" fmla="*/ 133350 h 685799"/>
              <a:gd name="connsiteX3" fmla="*/ 1485106 w 1675606"/>
              <a:gd name="connsiteY3" fmla="*/ 157162 h 685799"/>
              <a:gd name="connsiteX4" fmla="*/ 1675606 w 1675606"/>
              <a:gd name="connsiteY4" fmla="*/ 319087 h 685799"/>
              <a:gd name="connsiteX5" fmla="*/ 1385094 w 1675606"/>
              <a:gd name="connsiteY5" fmla="*/ 381000 h 685799"/>
              <a:gd name="connsiteX6" fmla="*/ 1051719 w 1675606"/>
              <a:gd name="connsiteY6" fmla="*/ 361950 h 685799"/>
              <a:gd name="connsiteX7" fmla="*/ 627856 w 1675606"/>
              <a:gd name="connsiteY7" fmla="*/ 309562 h 685799"/>
              <a:gd name="connsiteX8" fmla="*/ 323056 w 1675606"/>
              <a:gd name="connsiteY8" fmla="*/ 447675 h 685799"/>
              <a:gd name="connsiteX9" fmla="*/ 51594 w 1675606"/>
              <a:gd name="connsiteY9" fmla="*/ 604837 h 685799"/>
              <a:gd name="connsiteX0" fmla="*/ 51594 w 1632744"/>
              <a:gd name="connsiteY0" fmla="*/ 585787 h 666749"/>
              <a:gd name="connsiteX1" fmla="*/ 584995 w 1632744"/>
              <a:gd name="connsiteY1" fmla="*/ 0 h 666749"/>
              <a:gd name="connsiteX2" fmla="*/ 1161257 w 1632744"/>
              <a:gd name="connsiteY2" fmla="*/ 133350 h 666749"/>
              <a:gd name="connsiteX3" fmla="*/ 1442244 w 1632744"/>
              <a:gd name="connsiteY3" fmla="*/ 157162 h 666749"/>
              <a:gd name="connsiteX4" fmla="*/ 1632744 w 1632744"/>
              <a:gd name="connsiteY4" fmla="*/ 319087 h 666749"/>
              <a:gd name="connsiteX5" fmla="*/ 1342232 w 1632744"/>
              <a:gd name="connsiteY5" fmla="*/ 381000 h 666749"/>
              <a:gd name="connsiteX6" fmla="*/ 1008857 w 1632744"/>
              <a:gd name="connsiteY6" fmla="*/ 361950 h 666749"/>
              <a:gd name="connsiteX7" fmla="*/ 584994 w 1632744"/>
              <a:gd name="connsiteY7" fmla="*/ 309562 h 666749"/>
              <a:gd name="connsiteX8" fmla="*/ 280194 w 1632744"/>
              <a:gd name="connsiteY8" fmla="*/ 447675 h 666749"/>
              <a:gd name="connsiteX9" fmla="*/ 51594 w 1632744"/>
              <a:gd name="connsiteY9" fmla="*/ 585787 h 666749"/>
              <a:gd name="connsiteX0" fmla="*/ 51594 w 1632744"/>
              <a:gd name="connsiteY0" fmla="*/ 590549 h 671511"/>
              <a:gd name="connsiteX1" fmla="*/ 599282 w 1632744"/>
              <a:gd name="connsiteY1" fmla="*/ 0 h 671511"/>
              <a:gd name="connsiteX2" fmla="*/ 1161257 w 1632744"/>
              <a:gd name="connsiteY2" fmla="*/ 138112 h 671511"/>
              <a:gd name="connsiteX3" fmla="*/ 1442244 w 1632744"/>
              <a:gd name="connsiteY3" fmla="*/ 161924 h 671511"/>
              <a:gd name="connsiteX4" fmla="*/ 1632744 w 1632744"/>
              <a:gd name="connsiteY4" fmla="*/ 323849 h 671511"/>
              <a:gd name="connsiteX5" fmla="*/ 1342232 w 1632744"/>
              <a:gd name="connsiteY5" fmla="*/ 385762 h 671511"/>
              <a:gd name="connsiteX6" fmla="*/ 1008857 w 1632744"/>
              <a:gd name="connsiteY6" fmla="*/ 366712 h 671511"/>
              <a:gd name="connsiteX7" fmla="*/ 584994 w 1632744"/>
              <a:gd name="connsiteY7" fmla="*/ 314324 h 671511"/>
              <a:gd name="connsiteX8" fmla="*/ 280194 w 1632744"/>
              <a:gd name="connsiteY8" fmla="*/ 452437 h 671511"/>
              <a:gd name="connsiteX9" fmla="*/ 51594 w 1632744"/>
              <a:gd name="connsiteY9" fmla="*/ 590549 h 671511"/>
              <a:gd name="connsiteX0" fmla="*/ 51594 w 1632744"/>
              <a:gd name="connsiteY0" fmla="*/ 590549 h 671511"/>
              <a:gd name="connsiteX1" fmla="*/ 599282 w 1632744"/>
              <a:gd name="connsiteY1" fmla="*/ 0 h 671511"/>
              <a:gd name="connsiteX2" fmla="*/ 1156494 w 1632744"/>
              <a:gd name="connsiteY2" fmla="*/ 157162 h 671511"/>
              <a:gd name="connsiteX3" fmla="*/ 1442244 w 1632744"/>
              <a:gd name="connsiteY3" fmla="*/ 161924 h 671511"/>
              <a:gd name="connsiteX4" fmla="*/ 1632744 w 1632744"/>
              <a:gd name="connsiteY4" fmla="*/ 323849 h 671511"/>
              <a:gd name="connsiteX5" fmla="*/ 1342232 w 1632744"/>
              <a:gd name="connsiteY5" fmla="*/ 385762 h 671511"/>
              <a:gd name="connsiteX6" fmla="*/ 1008857 w 1632744"/>
              <a:gd name="connsiteY6" fmla="*/ 366712 h 671511"/>
              <a:gd name="connsiteX7" fmla="*/ 584994 w 1632744"/>
              <a:gd name="connsiteY7" fmla="*/ 314324 h 671511"/>
              <a:gd name="connsiteX8" fmla="*/ 280194 w 1632744"/>
              <a:gd name="connsiteY8" fmla="*/ 452437 h 671511"/>
              <a:gd name="connsiteX9" fmla="*/ 51594 w 1632744"/>
              <a:gd name="connsiteY9" fmla="*/ 590549 h 671511"/>
              <a:gd name="connsiteX0" fmla="*/ 51594 w 1632744"/>
              <a:gd name="connsiteY0" fmla="*/ 590549 h 671511"/>
              <a:gd name="connsiteX1" fmla="*/ 599282 w 1632744"/>
              <a:gd name="connsiteY1" fmla="*/ 0 h 671511"/>
              <a:gd name="connsiteX2" fmla="*/ 1156494 w 1632744"/>
              <a:gd name="connsiteY2" fmla="*/ 157162 h 671511"/>
              <a:gd name="connsiteX3" fmla="*/ 1418431 w 1632744"/>
              <a:gd name="connsiteY3" fmla="*/ 171449 h 671511"/>
              <a:gd name="connsiteX4" fmla="*/ 1632744 w 1632744"/>
              <a:gd name="connsiteY4" fmla="*/ 323849 h 671511"/>
              <a:gd name="connsiteX5" fmla="*/ 1342232 w 1632744"/>
              <a:gd name="connsiteY5" fmla="*/ 385762 h 671511"/>
              <a:gd name="connsiteX6" fmla="*/ 1008857 w 1632744"/>
              <a:gd name="connsiteY6" fmla="*/ 366712 h 671511"/>
              <a:gd name="connsiteX7" fmla="*/ 584994 w 1632744"/>
              <a:gd name="connsiteY7" fmla="*/ 314324 h 671511"/>
              <a:gd name="connsiteX8" fmla="*/ 280194 w 1632744"/>
              <a:gd name="connsiteY8" fmla="*/ 452437 h 671511"/>
              <a:gd name="connsiteX9" fmla="*/ 51594 w 1632744"/>
              <a:gd name="connsiteY9" fmla="*/ 590549 h 671511"/>
              <a:gd name="connsiteX0" fmla="*/ 51594 w 1580357"/>
              <a:gd name="connsiteY0" fmla="*/ 590549 h 671511"/>
              <a:gd name="connsiteX1" fmla="*/ 599282 w 1580357"/>
              <a:gd name="connsiteY1" fmla="*/ 0 h 671511"/>
              <a:gd name="connsiteX2" fmla="*/ 1156494 w 1580357"/>
              <a:gd name="connsiteY2" fmla="*/ 157162 h 671511"/>
              <a:gd name="connsiteX3" fmla="*/ 1418431 w 1580357"/>
              <a:gd name="connsiteY3" fmla="*/ 171449 h 671511"/>
              <a:gd name="connsiteX4" fmla="*/ 1580357 w 1580357"/>
              <a:gd name="connsiteY4" fmla="*/ 304799 h 671511"/>
              <a:gd name="connsiteX5" fmla="*/ 1342232 w 1580357"/>
              <a:gd name="connsiteY5" fmla="*/ 385762 h 671511"/>
              <a:gd name="connsiteX6" fmla="*/ 1008857 w 1580357"/>
              <a:gd name="connsiteY6" fmla="*/ 366712 h 671511"/>
              <a:gd name="connsiteX7" fmla="*/ 584994 w 1580357"/>
              <a:gd name="connsiteY7" fmla="*/ 314324 h 671511"/>
              <a:gd name="connsiteX8" fmla="*/ 280194 w 1580357"/>
              <a:gd name="connsiteY8" fmla="*/ 452437 h 671511"/>
              <a:gd name="connsiteX9" fmla="*/ 51594 w 1580357"/>
              <a:gd name="connsiteY9" fmla="*/ 590549 h 671511"/>
              <a:gd name="connsiteX0" fmla="*/ 51594 w 1580357"/>
              <a:gd name="connsiteY0" fmla="*/ 590549 h 671511"/>
              <a:gd name="connsiteX1" fmla="*/ 599282 w 1580357"/>
              <a:gd name="connsiteY1" fmla="*/ 0 h 671511"/>
              <a:gd name="connsiteX2" fmla="*/ 1156494 w 1580357"/>
              <a:gd name="connsiteY2" fmla="*/ 157162 h 671511"/>
              <a:gd name="connsiteX3" fmla="*/ 1418431 w 1580357"/>
              <a:gd name="connsiteY3" fmla="*/ 171449 h 671511"/>
              <a:gd name="connsiteX4" fmla="*/ 1580357 w 1580357"/>
              <a:gd name="connsiteY4" fmla="*/ 304799 h 671511"/>
              <a:gd name="connsiteX5" fmla="*/ 1346994 w 1580357"/>
              <a:gd name="connsiteY5" fmla="*/ 366712 h 671511"/>
              <a:gd name="connsiteX6" fmla="*/ 1008857 w 1580357"/>
              <a:gd name="connsiteY6" fmla="*/ 366712 h 671511"/>
              <a:gd name="connsiteX7" fmla="*/ 584994 w 1580357"/>
              <a:gd name="connsiteY7" fmla="*/ 314324 h 671511"/>
              <a:gd name="connsiteX8" fmla="*/ 280194 w 1580357"/>
              <a:gd name="connsiteY8" fmla="*/ 452437 h 671511"/>
              <a:gd name="connsiteX9" fmla="*/ 51594 w 1580357"/>
              <a:gd name="connsiteY9" fmla="*/ 590549 h 671511"/>
              <a:gd name="connsiteX0" fmla="*/ 51594 w 1580357"/>
              <a:gd name="connsiteY0" fmla="*/ 590549 h 671511"/>
              <a:gd name="connsiteX1" fmla="*/ 599282 w 1580357"/>
              <a:gd name="connsiteY1" fmla="*/ 0 h 671511"/>
              <a:gd name="connsiteX2" fmla="*/ 1156494 w 1580357"/>
              <a:gd name="connsiteY2" fmla="*/ 157162 h 671511"/>
              <a:gd name="connsiteX3" fmla="*/ 1418431 w 1580357"/>
              <a:gd name="connsiteY3" fmla="*/ 171449 h 671511"/>
              <a:gd name="connsiteX4" fmla="*/ 1580357 w 1580357"/>
              <a:gd name="connsiteY4" fmla="*/ 304799 h 671511"/>
              <a:gd name="connsiteX5" fmla="*/ 1346994 w 1580357"/>
              <a:gd name="connsiteY5" fmla="*/ 366712 h 671511"/>
              <a:gd name="connsiteX6" fmla="*/ 999332 w 1580357"/>
              <a:gd name="connsiteY6" fmla="*/ 352424 h 671511"/>
              <a:gd name="connsiteX7" fmla="*/ 584994 w 1580357"/>
              <a:gd name="connsiteY7" fmla="*/ 314324 h 671511"/>
              <a:gd name="connsiteX8" fmla="*/ 280194 w 1580357"/>
              <a:gd name="connsiteY8" fmla="*/ 452437 h 671511"/>
              <a:gd name="connsiteX9" fmla="*/ 51594 w 1580357"/>
              <a:gd name="connsiteY9" fmla="*/ 590549 h 671511"/>
              <a:gd name="connsiteX0" fmla="*/ 51594 w 1580357"/>
              <a:gd name="connsiteY0" fmla="*/ 590549 h 671511"/>
              <a:gd name="connsiteX1" fmla="*/ 599282 w 1580357"/>
              <a:gd name="connsiteY1" fmla="*/ 0 h 671511"/>
              <a:gd name="connsiteX2" fmla="*/ 1156494 w 1580357"/>
              <a:gd name="connsiteY2" fmla="*/ 157162 h 671511"/>
              <a:gd name="connsiteX3" fmla="*/ 1418431 w 1580357"/>
              <a:gd name="connsiteY3" fmla="*/ 171449 h 671511"/>
              <a:gd name="connsiteX4" fmla="*/ 1580357 w 1580357"/>
              <a:gd name="connsiteY4" fmla="*/ 304799 h 671511"/>
              <a:gd name="connsiteX5" fmla="*/ 1346994 w 1580357"/>
              <a:gd name="connsiteY5" fmla="*/ 366712 h 671511"/>
              <a:gd name="connsiteX6" fmla="*/ 999332 w 1580357"/>
              <a:gd name="connsiteY6" fmla="*/ 352424 h 671511"/>
              <a:gd name="connsiteX7" fmla="*/ 580231 w 1580357"/>
              <a:gd name="connsiteY7" fmla="*/ 304799 h 671511"/>
              <a:gd name="connsiteX8" fmla="*/ 280194 w 1580357"/>
              <a:gd name="connsiteY8" fmla="*/ 452437 h 671511"/>
              <a:gd name="connsiteX9" fmla="*/ 51594 w 1580357"/>
              <a:gd name="connsiteY9" fmla="*/ 590549 h 671511"/>
              <a:gd name="connsiteX0" fmla="*/ 51594 w 1580357"/>
              <a:gd name="connsiteY0" fmla="*/ 590549 h 671511"/>
              <a:gd name="connsiteX1" fmla="*/ 599282 w 1580357"/>
              <a:gd name="connsiteY1" fmla="*/ 0 h 671511"/>
              <a:gd name="connsiteX2" fmla="*/ 1156494 w 1580357"/>
              <a:gd name="connsiteY2" fmla="*/ 157162 h 671511"/>
              <a:gd name="connsiteX3" fmla="*/ 1418431 w 1580357"/>
              <a:gd name="connsiteY3" fmla="*/ 171449 h 671511"/>
              <a:gd name="connsiteX4" fmla="*/ 1580357 w 1580357"/>
              <a:gd name="connsiteY4" fmla="*/ 304799 h 671511"/>
              <a:gd name="connsiteX5" fmla="*/ 1346994 w 1580357"/>
              <a:gd name="connsiteY5" fmla="*/ 366712 h 671511"/>
              <a:gd name="connsiteX6" fmla="*/ 999332 w 1580357"/>
              <a:gd name="connsiteY6" fmla="*/ 352424 h 671511"/>
              <a:gd name="connsiteX7" fmla="*/ 580231 w 1580357"/>
              <a:gd name="connsiteY7" fmla="*/ 304799 h 671511"/>
              <a:gd name="connsiteX8" fmla="*/ 275432 w 1580357"/>
              <a:gd name="connsiteY8" fmla="*/ 442912 h 671511"/>
              <a:gd name="connsiteX9" fmla="*/ 51594 w 1580357"/>
              <a:gd name="connsiteY9" fmla="*/ 590549 h 671511"/>
              <a:gd name="connsiteX0" fmla="*/ 0 w 1528763"/>
              <a:gd name="connsiteY0" fmla="*/ 590549 h 590549"/>
              <a:gd name="connsiteX1" fmla="*/ 547688 w 1528763"/>
              <a:gd name="connsiteY1" fmla="*/ 0 h 590549"/>
              <a:gd name="connsiteX2" fmla="*/ 1104900 w 1528763"/>
              <a:gd name="connsiteY2" fmla="*/ 157162 h 590549"/>
              <a:gd name="connsiteX3" fmla="*/ 1366837 w 1528763"/>
              <a:gd name="connsiteY3" fmla="*/ 171449 h 590549"/>
              <a:gd name="connsiteX4" fmla="*/ 1528763 w 1528763"/>
              <a:gd name="connsiteY4" fmla="*/ 304799 h 590549"/>
              <a:gd name="connsiteX5" fmla="*/ 1295400 w 1528763"/>
              <a:gd name="connsiteY5" fmla="*/ 366712 h 590549"/>
              <a:gd name="connsiteX6" fmla="*/ 947738 w 1528763"/>
              <a:gd name="connsiteY6" fmla="*/ 352424 h 590549"/>
              <a:gd name="connsiteX7" fmla="*/ 528637 w 1528763"/>
              <a:gd name="connsiteY7" fmla="*/ 304799 h 590549"/>
              <a:gd name="connsiteX8" fmla="*/ 223838 w 1528763"/>
              <a:gd name="connsiteY8" fmla="*/ 442912 h 590549"/>
              <a:gd name="connsiteX9" fmla="*/ 0 w 1528763"/>
              <a:gd name="connsiteY9" fmla="*/ 590549 h 590549"/>
              <a:gd name="connsiteX0" fmla="*/ 0 w 1528763"/>
              <a:gd name="connsiteY0" fmla="*/ 600074 h 600074"/>
              <a:gd name="connsiteX1" fmla="*/ 547688 w 1528763"/>
              <a:gd name="connsiteY1" fmla="*/ 0 h 600074"/>
              <a:gd name="connsiteX2" fmla="*/ 1104900 w 1528763"/>
              <a:gd name="connsiteY2" fmla="*/ 166687 h 600074"/>
              <a:gd name="connsiteX3" fmla="*/ 1366837 w 1528763"/>
              <a:gd name="connsiteY3" fmla="*/ 180974 h 600074"/>
              <a:gd name="connsiteX4" fmla="*/ 1528763 w 1528763"/>
              <a:gd name="connsiteY4" fmla="*/ 314324 h 600074"/>
              <a:gd name="connsiteX5" fmla="*/ 1295400 w 1528763"/>
              <a:gd name="connsiteY5" fmla="*/ 376237 h 600074"/>
              <a:gd name="connsiteX6" fmla="*/ 947738 w 1528763"/>
              <a:gd name="connsiteY6" fmla="*/ 361949 h 600074"/>
              <a:gd name="connsiteX7" fmla="*/ 528637 w 1528763"/>
              <a:gd name="connsiteY7" fmla="*/ 314324 h 600074"/>
              <a:gd name="connsiteX8" fmla="*/ 223838 w 1528763"/>
              <a:gd name="connsiteY8" fmla="*/ 452437 h 600074"/>
              <a:gd name="connsiteX9" fmla="*/ 0 w 1528763"/>
              <a:gd name="connsiteY9" fmla="*/ 600074 h 600074"/>
              <a:gd name="connsiteX0" fmla="*/ 0 w 4274929"/>
              <a:gd name="connsiteY0" fmla="*/ 2338817 h 2338817"/>
              <a:gd name="connsiteX1" fmla="*/ 547688 w 4274929"/>
              <a:gd name="connsiteY1" fmla="*/ 1738743 h 2338817"/>
              <a:gd name="connsiteX2" fmla="*/ 1104900 w 4274929"/>
              <a:gd name="connsiteY2" fmla="*/ 1905430 h 2338817"/>
              <a:gd name="connsiteX3" fmla="*/ 4274929 w 4274929"/>
              <a:gd name="connsiteY3" fmla="*/ 30956 h 2338817"/>
              <a:gd name="connsiteX4" fmla="*/ 1528763 w 4274929"/>
              <a:gd name="connsiteY4" fmla="*/ 2053067 h 2338817"/>
              <a:gd name="connsiteX5" fmla="*/ 1295400 w 4274929"/>
              <a:gd name="connsiteY5" fmla="*/ 2114980 h 2338817"/>
              <a:gd name="connsiteX6" fmla="*/ 947738 w 4274929"/>
              <a:gd name="connsiteY6" fmla="*/ 2100692 h 2338817"/>
              <a:gd name="connsiteX7" fmla="*/ 528637 w 4274929"/>
              <a:gd name="connsiteY7" fmla="*/ 2053067 h 2338817"/>
              <a:gd name="connsiteX8" fmla="*/ 223838 w 4274929"/>
              <a:gd name="connsiteY8" fmla="*/ 2191180 h 2338817"/>
              <a:gd name="connsiteX9" fmla="*/ 0 w 4274929"/>
              <a:gd name="connsiteY9" fmla="*/ 2338817 h 2338817"/>
              <a:gd name="connsiteX0" fmla="*/ 0 w 4274929"/>
              <a:gd name="connsiteY0" fmla="*/ 2338817 h 3859212"/>
              <a:gd name="connsiteX1" fmla="*/ 547688 w 4274929"/>
              <a:gd name="connsiteY1" fmla="*/ 1738743 h 3859212"/>
              <a:gd name="connsiteX2" fmla="*/ 1104900 w 4274929"/>
              <a:gd name="connsiteY2" fmla="*/ 1905430 h 3859212"/>
              <a:gd name="connsiteX3" fmla="*/ 4274929 w 4274929"/>
              <a:gd name="connsiteY3" fmla="*/ 30956 h 3859212"/>
              <a:gd name="connsiteX4" fmla="*/ 4271963 w 4274929"/>
              <a:gd name="connsiteY4" fmla="*/ 3821906 h 3859212"/>
              <a:gd name="connsiteX5" fmla="*/ 1295400 w 4274929"/>
              <a:gd name="connsiteY5" fmla="*/ 2114980 h 3859212"/>
              <a:gd name="connsiteX6" fmla="*/ 947738 w 4274929"/>
              <a:gd name="connsiteY6" fmla="*/ 2100692 h 3859212"/>
              <a:gd name="connsiteX7" fmla="*/ 528637 w 4274929"/>
              <a:gd name="connsiteY7" fmla="*/ 2053067 h 3859212"/>
              <a:gd name="connsiteX8" fmla="*/ 223838 w 4274929"/>
              <a:gd name="connsiteY8" fmla="*/ 2191180 h 3859212"/>
              <a:gd name="connsiteX9" fmla="*/ 0 w 4274929"/>
              <a:gd name="connsiteY9" fmla="*/ 2338817 h 3859212"/>
              <a:gd name="connsiteX0" fmla="*/ 0 w 4274929"/>
              <a:gd name="connsiteY0" fmla="*/ 2338817 h 3859212"/>
              <a:gd name="connsiteX1" fmla="*/ 547688 w 4274929"/>
              <a:gd name="connsiteY1" fmla="*/ 1738743 h 3859212"/>
              <a:gd name="connsiteX2" fmla="*/ 1104900 w 4274929"/>
              <a:gd name="connsiteY2" fmla="*/ 1905430 h 3859212"/>
              <a:gd name="connsiteX3" fmla="*/ 4274929 w 4274929"/>
              <a:gd name="connsiteY3" fmla="*/ 30956 h 3859212"/>
              <a:gd name="connsiteX4" fmla="*/ 4271963 w 4274929"/>
              <a:gd name="connsiteY4" fmla="*/ 3821906 h 3859212"/>
              <a:gd name="connsiteX5" fmla="*/ 2884357 w 4274929"/>
              <a:gd name="connsiteY5" fmla="*/ 3299203 h 3859212"/>
              <a:gd name="connsiteX6" fmla="*/ 947738 w 4274929"/>
              <a:gd name="connsiteY6" fmla="*/ 2100692 h 3859212"/>
              <a:gd name="connsiteX7" fmla="*/ 528637 w 4274929"/>
              <a:gd name="connsiteY7" fmla="*/ 2053067 h 3859212"/>
              <a:gd name="connsiteX8" fmla="*/ 223838 w 4274929"/>
              <a:gd name="connsiteY8" fmla="*/ 2191180 h 3859212"/>
              <a:gd name="connsiteX9" fmla="*/ 0 w 4274929"/>
              <a:gd name="connsiteY9" fmla="*/ 2338817 h 3859212"/>
              <a:gd name="connsiteX0" fmla="*/ 0 w 4454811"/>
              <a:gd name="connsiteY0" fmla="*/ 644928 h 3859212"/>
              <a:gd name="connsiteX1" fmla="*/ 727570 w 4454811"/>
              <a:gd name="connsiteY1" fmla="*/ 1738743 h 3859212"/>
              <a:gd name="connsiteX2" fmla="*/ 1284782 w 4454811"/>
              <a:gd name="connsiteY2" fmla="*/ 1905430 h 3859212"/>
              <a:gd name="connsiteX3" fmla="*/ 4454811 w 4454811"/>
              <a:gd name="connsiteY3" fmla="*/ 30956 h 3859212"/>
              <a:gd name="connsiteX4" fmla="*/ 4451845 w 4454811"/>
              <a:gd name="connsiteY4" fmla="*/ 3821906 h 3859212"/>
              <a:gd name="connsiteX5" fmla="*/ 3064239 w 4454811"/>
              <a:gd name="connsiteY5" fmla="*/ 3299203 h 3859212"/>
              <a:gd name="connsiteX6" fmla="*/ 1127620 w 4454811"/>
              <a:gd name="connsiteY6" fmla="*/ 2100692 h 3859212"/>
              <a:gd name="connsiteX7" fmla="*/ 708519 w 4454811"/>
              <a:gd name="connsiteY7" fmla="*/ 2053067 h 3859212"/>
              <a:gd name="connsiteX8" fmla="*/ 403720 w 4454811"/>
              <a:gd name="connsiteY8" fmla="*/ 2191180 h 3859212"/>
              <a:gd name="connsiteX9" fmla="*/ 0 w 4454811"/>
              <a:gd name="connsiteY9" fmla="*/ 644928 h 3859212"/>
              <a:gd name="connsiteX0" fmla="*/ 0 w 4454811"/>
              <a:gd name="connsiteY0" fmla="*/ 644928 h 3859212"/>
              <a:gd name="connsiteX1" fmla="*/ 562679 w 4454811"/>
              <a:gd name="connsiteY1" fmla="*/ 899294 h 3859212"/>
              <a:gd name="connsiteX2" fmla="*/ 1284782 w 4454811"/>
              <a:gd name="connsiteY2" fmla="*/ 1905430 h 3859212"/>
              <a:gd name="connsiteX3" fmla="*/ 4454811 w 4454811"/>
              <a:gd name="connsiteY3" fmla="*/ 30956 h 3859212"/>
              <a:gd name="connsiteX4" fmla="*/ 4451845 w 4454811"/>
              <a:gd name="connsiteY4" fmla="*/ 3821906 h 3859212"/>
              <a:gd name="connsiteX5" fmla="*/ 3064239 w 4454811"/>
              <a:gd name="connsiteY5" fmla="*/ 3299203 h 3859212"/>
              <a:gd name="connsiteX6" fmla="*/ 1127620 w 4454811"/>
              <a:gd name="connsiteY6" fmla="*/ 2100692 h 3859212"/>
              <a:gd name="connsiteX7" fmla="*/ 708519 w 4454811"/>
              <a:gd name="connsiteY7" fmla="*/ 2053067 h 3859212"/>
              <a:gd name="connsiteX8" fmla="*/ 403720 w 4454811"/>
              <a:gd name="connsiteY8" fmla="*/ 2191180 h 3859212"/>
              <a:gd name="connsiteX9" fmla="*/ 0 w 4454811"/>
              <a:gd name="connsiteY9" fmla="*/ 644928 h 3859212"/>
              <a:gd name="connsiteX0" fmla="*/ 0 w 4454811"/>
              <a:gd name="connsiteY0" fmla="*/ 644928 h 3859212"/>
              <a:gd name="connsiteX1" fmla="*/ 562679 w 4454811"/>
              <a:gd name="connsiteY1" fmla="*/ 899294 h 3859212"/>
              <a:gd name="connsiteX2" fmla="*/ 1224822 w 4454811"/>
              <a:gd name="connsiteY2" fmla="*/ 751187 h 3859212"/>
              <a:gd name="connsiteX3" fmla="*/ 4454811 w 4454811"/>
              <a:gd name="connsiteY3" fmla="*/ 30956 h 3859212"/>
              <a:gd name="connsiteX4" fmla="*/ 4451845 w 4454811"/>
              <a:gd name="connsiteY4" fmla="*/ 3821906 h 3859212"/>
              <a:gd name="connsiteX5" fmla="*/ 3064239 w 4454811"/>
              <a:gd name="connsiteY5" fmla="*/ 3299203 h 3859212"/>
              <a:gd name="connsiteX6" fmla="*/ 1127620 w 4454811"/>
              <a:gd name="connsiteY6" fmla="*/ 2100692 h 3859212"/>
              <a:gd name="connsiteX7" fmla="*/ 708519 w 4454811"/>
              <a:gd name="connsiteY7" fmla="*/ 2053067 h 3859212"/>
              <a:gd name="connsiteX8" fmla="*/ 403720 w 4454811"/>
              <a:gd name="connsiteY8" fmla="*/ 2191180 h 3859212"/>
              <a:gd name="connsiteX9" fmla="*/ 0 w 4454811"/>
              <a:gd name="connsiteY9" fmla="*/ 644928 h 3859212"/>
              <a:gd name="connsiteX0" fmla="*/ 0 w 4454811"/>
              <a:gd name="connsiteY0" fmla="*/ 1175361 h 4389645"/>
              <a:gd name="connsiteX1" fmla="*/ 562679 w 4454811"/>
              <a:gd name="connsiteY1" fmla="*/ 1429727 h 4389645"/>
              <a:gd name="connsiteX2" fmla="*/ 1224822 w 4454811"/>
              <a:gd name="connsiteY2" fmla="*/ 1281620 h 4389645"/>
              <a:gd name="connsiteX3" fmla="*/ 2683123 w 4454811"/>
              <a:gd name="connsiteY3" fmla="*/ 984003 h 4389645"/>
              <a:gd name="connsiteX4" fmla="*/ 4454811 w 4454811"/>
              <a:gd name="connsiteY4" fmla="*/ 561389 h 4389645"/>
              <a:gd name="connsiteX5" fmla="*/ 4451845 w 4454811"/>
              <a:gd name="connsiteY5" fmla="*/ 4352339 h 4389645"/>
              <a:gd name="connsiteX6" fmla="*/ 3064239 w 4454811"/>
              <a:gd name="connsiteY6" fmla="*/ 3829636 h 4389645"/>
              <a:gd name="connsiteX7" fmla="*/ 1127620 w 4454811"/>
              <a:gd name="connsiteY7" fmla="*/ 2631125 h 4389645"/>
              <a:gd name="connsiteX8" fmla="*/ 708519 w 4454811"/>
              <a:gd name="connsiteY8" fmla="*/ 2583500 h 4389645"/>
              <a:gd name="connsiteX9" fmla="*/ 403720 w 4454811"/>
              <a:gd name="connsiteY9" fmla="*/ 2721613 h 4389645"/>
              <a:gd name="connsiteX10" fmla="*/ 0 w 4454811"/>
              <a:gd name="connsiteY10" fmla="*/ 1175361 h 4389645"/>
              <a:gd name="connsiteX0" fmla="*/ 0 w 4454811"/>
              <a:gd name="connsiteY0" fmla="*/ 1175361 h 4389645"/>
              <a:gd name="connsiteX1" fmla="*/ 562679 w 4454811"/>
              <a:gd name="connsiteY1" fmla="*/ 1429727 h 4389645"/>
              <a:gd name="connsiteX2" fmla="*/ 1224822 w 4454811"/>
              <a:gd name="connsiteY2" fmla="*/ 1281620 h 4389645"/>
              <a:gd name="connsiteX3" fmla="*/ 2683123 w 4454811"/>
              <a:gd name="connsiteY3" fmla="*/ 984003 h 4389645"/>
              <a:gd name="connsiteX4" fmla="*/ 4454811 w 4454811"/>
              <a:gd name="connsiteY4" fmla="*/ 561389 h 4389645"/>
              <a:gd name="connsiteX5" fmla="*/ 4451845 w 4454811"/>
              <a:gd name="connsiteY5" fmla="*/ 4352339 h 4389645"/>
              <a:gd name="connsiteX6" fmla="*/ 3064239 w 4454811"/>
              <a:gd name="connsiteY6" fmla="*/ 3829636 h 4389645"/>
              <a:gd name="connsiteX7" fmla="*/ 1127620 w 4454811"/>
              <a:gd name="connsiteY7" fmla="*/ 2631125 h 4389645"/>
              <a:gd name="connsiteX8" fmla="*/ 708519 w 4454811"/>
              <a:gd name="connsiteY8" fmla="*/ 2583500 h 4389645"/>
              <a:gd name="connsiteX9" fmla="*/ 1093267 w 4454811"/>
              <a:gd name="connsiteY9" fmla="*/ 1972105 h 4389645"/>
              <a:gd name="connsiteX10" fmla="*/ 0 w 4454811"/>
              <a:gd name="connsiteY10" fmla="*/ 1175361 h 4389645"/>
              <a:gd name="connsiteX0" fmla="*/ 0 w 4454811"/>
              <a:gd name="connsiteY0" fmla="*/ 1175361 h 4389645"/>
              <a:gd name="connsiteX1" fmla="*/ 562679 w 4454811"/>
              <a:gd name="connsiteY1" fmla="*/ 1429727 h 4389645"/>
              <a:gd name="connsiteX2" fmla="*/ 1224822 w 4454811"/>
              <a:gd name="connsiteY2" fmla="*/ 1281620 h 4389645"/>
              <a:gd name="connsiteX3" fmla="*/ 2683123 w 4454811"/>
              <a:gd name="connsiteY3" fmla="*/ 984003 h 4389645"/>
              <a:gd name="connsiteX4" fmla="*/ 4454811 w 4454811"/>
              <a:gd name="connsiteY4" fmla="*/ 561389 h 4389645"/>
              <a:gd name="connsiteX5" fmla="*/ 4451845 w 4454811"/>
              <a:gd name="connsiteY5" fmla="*/ 4352339 h 4389645"/>
              <a:gd name="connsiteX6" fmla="*/ 3064239 w 4454811"/>
              <a:gd name="connsiteY6" fmla="*/ 3829636 h 4389645"/>
              <a:gd name="connsiteX7" fmla="*/ 1127620 w 4454811"/>
              <a:gd name="connsiteY7" fmla="*/ 2631125 h 4389645"/>
              <a:gd name="connsiteX8" fmla="*/ 1862762 w 4454811"/>
              <a:gd name="connsiteY8" fmla="*/ 2148785 h 4389645"/>
              <a:gd name="connsiteX9" fmla="*/ 1093267 w 4454811"/>
              <a:gd name="connsiteY9" fmla="*/ 1972105 h 4389645"/>
              <a:gd name="connsiteX10" fmla="*/ 0 w 4454811"/>
              <a:gd name="connsiteY10" fmla="*/ 1175361 h 4389645"/>
              <a:gd name="connsiteX0" fmla="*/ 0 w 4454811"/>
              <a:gd name="connsiteY0" fmla="*/ 1175361 h 4389645"/>
              <a:gd name="connsiteX1" fmla="*/ 562679 w 4454811"/>
              <a:gd name="connsiteY1" fmla="*/ 1429727 h 4389645"/>
              <a:gd name="connsiteX2" fmla="*/ 1224822 w 4454811"/>
              <a:gd name="connsiteY2" fmla="*/ 1281620 h 4389645"/>
              <a:gd name="connsiteX3" fmla="*/ 2683123 w 4454811"/>
              <a:gd name="connsiteY3" fmla="*/ 984003 h 4389645"/>
              <a:gd name="connsiteX4" fmla="*/ 4454811 w 4454811"/>
              <a:gd name="connsiteY4" fmla="*/ 561389 h 4389645"/>
              <a:gd name="connsiteX5" fmla="*/ 4451845 w 4454811"/>
              <a:gd name="connsiteY5" fmla="*/ 4352339 h 4389645"/>
              <a:gd name="connsiteX6" fmla="*/ 3064239 w 4454811"/>
              <a:gd name="connsiteY6" fmla="*/ 3829636 h 4389645"/>
              <a:gd name="connsiteX7" fmla="*/ 1832158 w 4454811"/>
              <a:gd name="connsiteY7" fmla="*/ 2541184 h 4389645"/>
              <a:gd name="connsiteX8" fmla="*/ 1862762 w 4454811"/>
              <a:gd name="connsiteY8" fmla="*/ 2148785 h 4389645"/>
              <a:gd name="connsiteX9" fmla="*/ 1093267 w 4454811"/>
              <a:gd name="connsiteY9" fmla="*/ 1972105 h 4389645"/>
              <a:gd name="connsiteX10" fmla="*/ 0 w 4454811"/>
              <a:gd name="connsiteY10" fmla="*/ 1175361 h 4389645"/>
              <a:gd name="connsiteX0" fmla="*/ 0 w 4454811"/>
              <a:gd name="connsiteY0" fmla="*/ 1175361 h 4389645"/>
              <a:gd name="connsiteX1" fmla="*/ 562679 w 4454811"/>
              <a:gd name="connsiteY1" fmla="*/ 1429727 h 4389645"/>
              <a:gd name="connsiteX2" fmla="*/ 1224822 w 4454811"/>
              <a:gd name="connsiteY2" fmla="*/ 1281620 h 4389645"/>
              <a:gd name="connsiteX3" fmla="*/ 2683123 w 4454811"/>
              <a:gd name="connsiteY3" fmla="*/ 984003 h 4389645"/>
              <a:gd name="connsiteX4" fmla="*/ 4454811 w 4454811"/>
              <a:gd name="connsiteY4" fmla="*/ 561389 h 4389645"/>
              <a:gd name="connsiteX5" fmla="*/ 4451845 w 4454811"/>
              <a:gd name="connsiteY5" fmla="*/ 4352339 h 4389645"/>
              <a:gd name="connsiteX6" fmla="*/ 3064239 w 4454811"/>
              <a:gd name="connsiteY6" fmla="*/ 3829636 h 4389645"/>
              <a:gd name="connsiteX7" fmla="*/ 1832158 w 4454811"/>
              <a:gd name="connsiteY7" fmla="*/ 2541184 h 4389645"/>
              <a:gd name="connsiteX8" fmla="*/ 1862762 w 4454811"/>
              <a:gd name="connsiteY8" fmla="*/ 2148785 h 4389645"/>
              <a:gd name="connsiteX9" fmla="*/ 1213188 w 4454811"/>
              <a:gd name="connsiteY9" fmla="*/ 1777233 h 4389645"/>
              <a:gd name="connsiteX10" fmla="*/ 0 w 4454811"/>
              <a:gd name="connsiteY10" fmla="*/ 1175361 h 4389645"/>
              <a:gd name="connsiteX0" fmla="*/ 0 w 4454811"/>
              <a:gd name="connsiteY0" fmla="*/ 613972 h 3828256"/>
              <a:gd name="connsiteX1" fmla="*/ 562679 w 4454811"/>
              <a:gd name="connsiteY1" fmla="*/ 868338 h 3828256"/>
              <a:gd name="connsiteX2" fmla="*/ 1224822 w 4454811"/>
              <a:gd name="connsiteY2" fmla="*/ 720231 h 3828256"/>
              <a:gd name="connsiteX3" fmla="*/ 2683123 w 4454811"/>
              <a:gd name="connsiteY3" fmla="*/ 422614 h 3828256"/>
              <a:gd name="connsiteX4" fmla="*/ 4454811 w 4454811"/>
              <a:gd name="connsiteY4" fmla="*/ 0 h 3828256"/>
              <a:gd name="connsiteX5" fmla="*/ 4451845 w 4454811"/>
              <a:gd name="connsiteY5" fmla="*/ 3790950 h 3828256"/>
              <a:gd name="connsiteX6" fmla="*/ 3064239 w 4454811"/>
              <a:gd name="connsiteY6" fmla="*/ 3268247 h 3828256"/>
              <a:gd name="connsiteX7" fmla="*/ 1832158 w 4454811"/>
              <a:gd name="connsiteY7" fmla="*/ 1979795 h 3828256"/>
              <a:gd name="connsiteX8" fmla="*/ 1862762 w 4454811"/>
              <a:gd name="connsiteY8" fmla="*/ 1587396 h 3828256"/>
              <a:gd name="connsiteX9" fmla="*/ 1213188 w 4454811"/>
              <a:gd name="connsiteY9" fmla="*/ 1215844 h 3828256"/>
              <a:gd name="connsiteX10" fmla="*/ 0 w 4454811"/>
              <a:gd name="connsiteY10" fmla="*/ 613972 h 3828256"/>
              <a:gd name="connsiteX0" fmla="*/ 0 w 4454811"/>
              <a:gd name="connsiteY0" fmla="*/ 613972 h 3828256"/>
              <a:gd name="connsiteX1" fmla="*/ 562679 w 4454811"/>
              <a:gd name="connsiteY1" fmla="*/ 868338 h 3828256"/>
              <a:gd name="connsiteX2" fmla="*/ 1224822 w 4454811"/>
              <a:gd name="connsiteY2" fmla="*/ 720231 h 3828256"/>
              <a:gd name="connsiteX3" fmla="*/ 2683123 w 4454811"/>
              <a:gd name="connsiteY3" fmla="*/ 422614 h 3828256"/>
              <a:gd name="connsiteX4" fmla="*/ 4454811 w 4454811"/>
              <a:gd name="connsiteY4" fmla="*/ 0 h 3828256"/>
              <a:gd name="connsiteX5" fmla="*/ 4451845 w 4454811"/>
              <a:gd name="connsiteY5" fmla="*/ 3790950 h 3828256"/>
              <a:gd name="connsiteX6" fmla="*/ 3064239 w 4454811"/>
              <a:gd name="connsiteY6" fmla="*/ 3268247 h 3828256"/>
              <a:gd name="connsiteX7" fmla="*/ 1613083 w 4454811"/>
              <a:gd name="connsiteY7" fmla="*/ 2098857 h 3828256"/>
              <a:gd name="connsiteX8" fmla="*/ 1862762 w 4454811"/>
              <a:gd name="connsiteY8" fmla="*/ 1587396 h 3828256"/>
              <a:gd name="connsiteX9" fmla="*/ 1213188 w 4454811"/>
              <a:gd name="connsiteY9" fmla="*/ 1215844 h 3828256"/>
              <a:gd name="connsiteX10" fmla="*/ 0 w 4454811"/>
              <a:gd name="connsiteY10" fmla="*/ 613972 h 3828256"/>
              <a:gd name="connsiteX0" fmla="*/ 0 w 4454811"/>
              <a:gd name="connsiteY0" fmla="*/ 613972 h 3828256"/>
              <a:gd name="connsiteX1" fmla="*/ 562679 w 4454811"/>
              <a:gd name="connsiteY1" fmla="*/ 868338 h 3828256"/>
              <a:gd name="connsiteX2" fmla="*/ 1224822 w 4454811"/>
              <a:gd name="connsiteY2" fmla="*/ 720231 h 3828256"/>
              <a:gd name="connsiteX3" fmla="*/ 2683123 w 4454811"/>
              <a:gd name="connsiteY3" fmla="*/ 422614 h 3828256"/>
              <a:gd name="connsiteX4" fmla="*/ 4454811 w 4454811"/>
              <a:gd name="connsiteY4" fmla="*/ 0 h 3828256"/>
              <a:gd name="connsiteX5" fmla="*/ 4451845 w 4454811"/>
              <a:gd name="connsiteY5" fmla="*/ 3790950 h 3828256"/>
              <a:gd name="connsiteX6" fmla="*/ 3064239 w 4454811"/>
              <a:gd name="connsiteY6" fmla="*/ 3268247 h 3828256"/>
              <a:gd name="connsiteX7" fmla="*/ 1674995 w 4454811"/>
              <a:gd name="connsiteY7" fmla="*/ 2075044 h 3828256"/>
              <a:gd name="connsiteX8" fmla="*/ 1862762 w 4454811"/>
              <a:gd name="connsiteY8" fmla="*/ 1587396 h 3828256"/>
              <a:gd name="connsiteX9" fmla="*/ 1213188 w 4454811"/>
              <a:gd name="connsiteY9" fmla="*/ 1215844 h 3828256"/>
              <a:gd name="connsiteX10" fmla="*/ 0 w 4454811"/>
              <a:gd name="connsiteY10" fmla="*/ 613972 h 3828256"/>
              <a:gd name="connsiteX0" fmla="*/ 0 w 4454811"/>
              <a:gd name="connsiteY0" fmla="*/ 613972 h 3828256"/>
              <a:gd name="connsiteX1" fmla="*/ 562679 w 4454811"/>
              <a:gd name="connsiteY1" fmla="*/ 868338 h 3828256"/>
              <a:gd name="connsiteX2" fmla="*/ 1224822 w 4454811"/>
              <a:gd name="connsiteY2" fmla="*/ 720231 h 3828256"/>
              <a:gd name="connsiteX3" fmla="*/ 2683123 w 4454811"/>
              <a:gd name="connsiteY3" fmla="*/ 422614 h 3828256"/>
              <a:gd name="connsiteX4" fmla="*/ 4454811 w 4454811"/>
              <a:gd name="connsiteY4" fmla="*/ 0 h 3828256"/>
              <a:gd name="connsiteX5" fmla="*/ 4451845 w 4454811"/>
              <a:gd name="connsiteY5" fmla="*/ 3790950 h 3828256"/>
              <a:gd name="connsiteX6" fmla="*/ 3064239 w 4454811"/>
              <a:gd name="connsiteY6" fmla="*/ 3268247 h 3828256"/>
              <a:gd name="connsiteX7" fmla="*/ 1708333 w 4454811"/>
              <a:gd name="connsiteY7" fmla="*/ 2065519 h 3828256"/>
              <a:gd name="connsiteX8" fmla="*/ 1862762 w 4454811"/>
              <a:gd name="connsiteY8" fmla="*/ 1587396 h 3828256"/>
              <a:gd name="connsiteX9" fmla="*/ 1213188 w 4454811"/>
              <a:gd name="connsiteY9" fmla="*/ 1215844 h 3828256"/>
              <a:gd name="connsiteX10" fmla="*/ 0 w 4454811"/>
              <a:gd name="connsiteY10" fmla="*/ 613972 h 3828256"/>
              <a:gd name="connsiteX0" fmla="*/ 0 w 4454811"/>
              <a:gd name="connsiteY0" fmla="*/ 613972 h 3828256"/>
              <a:gd name="connsiteX1" fmla="*/ 562679 w 4454811"/>
              <a:gd name="connsiteY1" fmla="*/ 868338 h 3828256"/>
              <a:gd name="connsiteX2" fmla="*/ 1224822 w 4454811"/>
              <a:gd name="connsiteY2" fmla="*/ 720231 h 3828256"/>
              <a:gd name="connsiteX3" fmla="*/ 2683123 w 4454811"/>
              <a:gd name="connsiteY3" fmla="*/ 422614 h 3828256"/>
              <a:gd name="connsiteX4" fmla="*/ 4454811 w 4454811"/>
              <a:gd name="connsiteY4" fmla="*/ 0 h 3828256"/>
              <a:gd name="connsiteX5" fmla="*/ 4451845 w 4454811"/>
              <a:gd name="connsiteY5" fmla="*/ 3790950 h 3828256"/>
              <a:gd name="connsiteX6" fmla="*/ 3064239 w 4454811"/>
              <a:gd name="connsiteY6" fmla="*/ 3268247 h 3828256"/>
              <a:gd name="connsiteX7" fmla="*/ 1708333 w 4454811"/>
              <a:gd name="connsiteY7" fmla="*/ 2065519 h 3828256"/>
              <a:gd name="connsiteX8" fmla="*/ 1862762 w 4454811"/>
              <a:gd name="connsiteY8" fmla="*/ 1587396 h 3828256"/>
              <a:gd name="connsiteX9" fmla="*/ 1046501 w 4454811"/>
              <a:gd name="connsiteY9" fmla="*/ 1268231 h 3828256"/>
              <a:gd name="connsiteX10" fmla="*/ 0 w 4454811"/>
              <a:gd name="connsiteY10" fmla="*/ 613972 h 3828256"/>
              <a:gd name="connsiteX0" fmla="*/ 0 w 4454811"/>
              <a:gd name="connsiteY0" fmla="*/ 613972 h 3828256"/>
              <a:gd name="connsiteX1" fmla="*/ 562679 w 4454811"/>
              <a:gd name="connsiteY1" fmla="*/ 868338 h 3828256"/>
              <a:gd name="connsiteX2" fmla="*/ 1224822 w 4454811"/>
              <a:gd name="connsiteY2" fmla="*/ 720231 h 3828256"/>
              <a:gd name="connsiteX3" fmla="*/ 2683123 w 4454811"/>
              <a:gd name="connsiteY3" fmla="*/ 422614 h 3828256"/>
              <a:gd name="connsiteX4" fmla="*/ 4454811 w 4454811"/>
              <a:gd name="connsiteY4" fmla="*/ 0 h 3828256"/>
              <a:gd name="connsiteX5" fmla="*/ 4451845 w 4454811"/>
              <a:gd name="connsiteY5" fmla="*/ 3790950 h 3828256"/>
              <a:gd name="connsiteX6" fmla="*/ 3064239 w 4454811"/>
              <a:gd name="connsiteY6" fmla="*/ 3268247 h 3828256"/>
              <a:gd name="connsiteX7" fmla="*/ 1708333 w 4454811"/>
              <a:gd name="connsiteY7" fmla="*/ 2065519 h 3828256"/>
              <a:gd name="connsiteX8" fmla="*/ 1343650 w 4454811"/>
              <a:gd name="connsiteY8" fmla="*/ 1773133 h 3828256"/>
              <a:gd name="connsiteX9" fmla="*/ 1046501 w 4454811"/>
              <a:gd name="connsiteY9" fmla="*/ 1268231 h 3828256"/>
              <a:gd name="connsiteX10" fmla="*/ 0 w 4454811"/>
              <a:gd name="connsiteY10" fmla="*/ 613972 h 3828256"/>
              <a:gd name="connsiteX0" fmla="*/ 0 w 4454811"/>
              <a:gd name="connsiteY0" fmla="*/ 613972 h 3828256"/>
              <a:gd name="connsiteX1" fmla="*/ 562679 w 4454811"/>
              <a:gd name="connsiteY1" fmla="*/ 868338 h 3828256"/>
              <a:gd name="connsiteX2" fmla="*/ 1224822 w 4454811"/>
              <a:gd name="connsiteY2" fmla="*/ 720231 h 3828256"/>
              <a:gd name="connsiteX3" fmla="*/ 2683123 w 4454811"/>
              <a:gd name="connsiteY3" fmla="*/ 422614 h 3828256"/>
              <a:gd name="connsiteX4" fmla="*/ 4454811 w 4454811"/>
              <a:gd name="connsiteY4" fmla="*/ 0 h 3828256"/>
              <a:gd name="connsiteX5" fmla="*/ 4451845 w 4454811"/>
              <a:gd name="connsiteY5" fmla="*/ 3790950 h 3828256"/>
              <a:gd name="connsiteX6" fmla="*/ 3064239 w 4454811"/>
              <a:gd name="connsiteY6" fmla="*/ 3268247 h 3828256"/>
              <a:gd name="connsiteX7" fmla="*/ 1708333 w 4454811"/>
              <a:gd name="connsiteY7" fmla="*/ 2065519 h 3828256"/>
              <a:gd name="connsiteX8" fmla="*/ 1343650 w 4454811"/>
              <a:gd name="connsiteY8" fmla="*/ 1773133 h 3828256"/>
              <a:gd name="connsiteX9" fmla="*/ 1032213 w 4454811"/>
              <a:gd name="connsiteY9" fmla="*/ 1349193 h 3828256"/>
              <a:gd name="connsiteX10" fmla="*/ 0 w 4454811"/>
              <a:gd name="connsiteY10" fmla="*/ 613972 h 3828256"/>
              <a:gd name="connsiteX0" fmla="*/ 0 w 4454811"/>
              <a:gd name="connsiteY0" fmla="*/ 613972 h 3828256"/>
              <a:gd name="connsiteX1" fmla="*/ 562679 w 4454811"/>
              <a:gd name="connsiteY1" fmla="*/ 868338 h 3828256"/>
              <a:gd name="connsiteX2" fmla="*/ 1224822 w 4454811"/>
              <a:gd name="connsiteY2" fmla="*/ 720231 h 3828256"/>
              <a:gd name="connsiteX3" fmla="*/ 2683123 w 4454811"/>
              <a:gd name="connsiteY3" fmla="*/ 422614 h 3828256"/>
              <a:gd name="connsiteX4" fmla="*/ 4454811 w 4454811"/>
              <a:gd name="connsiteY4" fmla="*/ 0 h 3828256"/>
              <a:gd name="connsiteX5" fmla="*/ 4451845 w 4454811"/>
              <a:gd name="connsiteY5" fmla="*/ 3790950 h 3828256"/>
              <a:gd name="connsiteX6" fmla="*/ 3064239 w 4454811"/>
              <a:gd name="connsiteY6" fmla="*/ 3268247 h 3828256"/>
              <a:gd name="connsiteX7" fmla="*/ 1646421 w 4454811"/>
              <a:gd name="connsiteY7" fmla="*/ 2094094 h 3828256"/>
              <a:gd name="connsiteX8" fmla="*/ 1343650 w 4454811"/>
              <a:gd name="connsiteY8" fmla="*/ 1773133 h 3828256"/>
              <a:gd name="connsiteX9" fmla="*/ 1032213 w 4454811"/>
              <a:gd name="connsiteY9" fmla="*/ 1349193 h 3828256"/>
              <a:gd name="connsiteX10" fmla="*/ 0 w 4454811"/>
              <a:gd name="connsiteY10" fmla="*/ 613972 h 3828256"/>
              <a:gd name="connsiteX0" fmla="*/ 0 w 4454811"/>
              <a:gd name="connsiteY0" fmla="*/ 613972 h 3828256"/>
              <a:gd name="connsiteX1" fmla="*/ 562679 w 4454811"/>
              <a:gd name="connsiteY1" fmla="*/ 868338 h 3828256"/>
              <a:gd name="connsiteX2" fmla="*/ 1224822 w 4454811"/>
              <a:gd name="connsiteY2" fmla="*/ 720231 h 3828256"/>
              <a:gd name="connsiteX3" fmla="*/ 2683123 w 4454811"/>
              <a:gd name="connsiteY3" fmla="*/ 422614 h 3828256"/>
              <a:gd name="connsiteX4" fmla="*/ 4454811 w 4454811"/>
              <a:gd name="connsiteY4" fmla="*/ 0 h 3828256"/>
              <a:gd name="connsiteX5" fmla="*/ 4451845 w 4454811"/>
              <a:gd name="connsiteY5" fmla="*/ 3790950 h 3828256"/>
              <a:gd name="connsiteX6" fmla="*/ 3064239 w 4454811"/>
              <a:gd name="connsiteY6" fmla="*/ 3268247 h 3828256"/>
              <a:gd name="connsiteX7" fmla="*/ 2344439 w 4454811"/>
              <a:gd name="connsiteY7" fmla="*/ 2712674 h 3828256"/>
              <a:gd name="connsiteX8" fmla="*/ 1646421 w 4454811"/>
              <a:gd name="connsiteY8" fmla="*/ 2094094 h 3828256"/>
              <a:gd name="connsiteX9" fmla="*/ 1343650 w 4454811"/>
              <a:gd name="connsiteY9" fmla="*/ 1773133 h 3828256"/>
              <a:gd name="connsiteX10" fmla="*/ 1032213 w 4454811"/>
              <a:gd name="connsiteY10" fmla="*/ 1349193 h 3828256"/>
              <a:gd name="connsiteX11" fmla="*/ 0 w 4454811"/>
              <a:gd name="connsiteY11" fmla="*/ 613972 h 3828256"/>
              <a:gd name="connsiteX0" fmla="*/ 0 w 4454811"/>
              <a:gd name="connsiteY0" fmla="*/ 613972 h 3828256"/>
              <a:gd name="connsiteX1" fmla="*/ 562679 w 4454811"/>
              <a:gd name="connsiteY1" fmla="*/ 868338 h 3828256"/>
              <a:gd name="connsiteX2" fmla="*/ 1224822 w 4454811"/>
              <a:gd name="connsiteY2" fmla="*/ 720231 h 3828256"/>
              <a:gd name="connsiteX3" fmla="*/ 2683123 w 4454811"/>
              <a:gd name="connsiteY3" fmla="*/ 422614 h 3828256"/>
              <a:gd name="connsiteX4" fmla="*/ 4454811 w 4454811"/>
              <a:gd name="connsiteY4" fmla="*/ 0 h 3828256"/>
              <a:gd name="connsiteX5" fmla="*/ 4451845 w 4454811"/>
              <a:gd name="connsiteY5" fmla="*/ 3790950 h 3828256"/>
              <a:gd name="connsiteX6" fmla="*/ 3064239 w 4454811"/>
              <a:gd name="connsiteY6" fmla="*/ 3268247 h 3828256"/>
              <a:gd name="connsiteX7" fmla="*/ 2282526 w 4454811"/>
              <a:gd name="connsiteY7" fmla="*/ 2774587 h 3828256"/>
              <a:gd name="connsiteX8" fmla="*/ 1646421 w 4454811"/>
              <a:gd name="connsiteY8" fmla="*/ 2094094 h 3828256"/>
              <a:gd name="connsiteX9" fmla="*/ 1343650 w 4454811"/>
              <a:gd name="connsiteY9" fmla="*/ 1773133 h 3828256"/>
              <a:gd name="connsiteX10" fmla="*/ 1032213 w 4454811"/>
              <a:gd name="connsiteY10" fmla="*/ 1349193 h 3828256"/>
              <a:gd name="connsiteX11" fmla="*/ 0 w 4454811"/>
              <a:gd name="connsiteY11" fmla="*/ 613972 h 3828256"/>
              <a:gd name="connsiteX0" fmla="*/ 0 w 4454811"/>
              <a:gd name="connsiteY0" fmla="*/ 613972 h 3828256"/>
              <a:gd name="connsiteX1" fmla="*/ 562679 w 4454811"/>
              <a:gd name="connsiteY1" fmla="*/ 868338 h 3828256"/>
              <a:gd name="connsiteX2" fmla="*/ 1224822 w 4454811"/>
              <a:gd name="connsiteY2" fmla="*/ 720231 h 3828256"/>
              <a:gd name="connsiteX3" fmla="*/ 2683123 w 4454811"/>
              <a:gd name="connsiteY3" fmla="*/ 422614 h 3828256"/>
              <a:gd name="connsiteX4" fmla="*/ 4454811 w 4454811"/>
              <a:gd name="connsiteY4" fmla="*/ 0 h 3828256"/>
              <a:gd name="connsiteX5" fmla="*/ 4451845 w 4454811"/>
              <a:gd name="connsiteY5" fmla="*/ 3790950 h 3828256"/>
              <a:gd name="connsiteX6" fmla="*/ 3064239 w 4454811"/>
              <a:gd name="connsiteY6" fmla="*/ 3268247 h 3828256"/>
              <a:gd name="connsiteX7" fmla="*/ 2282526 w 4454811"/>
              <a:gd name="connsiteY7" fmla="*/ 2774587 h 3828256"/>
              <a:gd name="connsiteX8" fmla="*/ 1632133 w 4454811"/>
              <a:gd name="connsiteY8" fmla="*/ 2122669 h 3828256"/>
              <a:gd name="connsiteX9" fmla="*/ 1343650 w 4454811"/>
              <a:gd name="connsiteY9" fmla="*/ 1773133 h 3828256"/>
              <a:gd name="connsiteX10" fmla="*/ 1032213 w 4454811"/>
              <a:gd name="connsiteY10" fmla="*/ 1349193 h 3828256"/>
              <a:gd name="connsiteX11" fmla="*/ 0 w 4454811"/>
              <a:gd name="connsiteY11" fmla="*/ 613972 h 3828256"/>
              <a:gd name="connsiteX0" fmla="*/ 0 w 4486172"/>
              <a:gd name="connsiteY0" fmla="*/ 613972 h 3813968"/>
              <a:gd name="connsiteX1" fmla="*/ 562679 w 4486172"/>
              <a:gd name="connsiteY1" fmla="*/ 868338 h 3813968"/>
              <a:gd name="connsiteX2" fmla="*/ 1224822 w 4486172"/>
              <a:gd name="connsiteY2" fmla="*/ 720231 h 3813968"/>
              <a:gd name="connsiteX3" fmla="*/ 2683123 w 4486172"/>
              <a:gd name="connsiteY3" fmla="*/ 422614 h 3813968"/>
              <a:gd name="connsiteX4" fmla="*/ 4454811 w 4486172"/>
              <a:gd name="connsiteY4" fmla="*/ 0 h 3813968"/>
              <a:gd name="connsiteX5" fmla="*/ 4485183 w 4486172"/>
              <a:gd name="connsiteY5" fmla="*/ 3776662 h 3813968"/>
              <a:gd name="connsiteX6" fmla="*/ 3064239 w 4486172"/>
              <a:gd name="connsiteY6" fmla="*/ 3268247 h 3813968"/>
              <a:gd name="connsiteX7" fmla="*/ 2282526 w 4486172"/>
              <a:gd name="connsiteY7" fmla="*/ 2774587 h 3813968"/>
              <a:gd name="connsiteX8" fmla="*/ 1632133 w 4486172"/>
              <a:gd name="connsiteY8" fmla="*/ 2122669 h 3813968"/>
              <a:gd name="connsiteX9" fmla="*/ 1343650 w 4486172"/>
              <a:gd name="connsiteY9" fmla="*/ 1773133 h 3813968"/>
              <a:gd name="connsiteX10" fmla="*/ 1032213 w 4486172"/>
              <a:gd name="connsiteY10" fmla="*/ 1349193 h 3813968"/>
              <a:gd name="connsiteX11" fmla="*/ 0 w 4486172"/>
              <a:gd name="connsiteY11" fmla="*/ 613972 h 3813968"/>
              <a:gd name="connsiteX0" fmla="*/ 0 w 4486172"/>
              <a:gd name="connsiteY0" fmla="*/ 604447 h 3804443"/>
              <a:gd name="connsiteX1" fmla="*/ 562679 w 4486172"/>
              <a:gd name="connsiteY1" fmla="*/ 858813 h 3804443"/>
              <a:gd name="connsiteX2" fmla="*/ 1224822 w 4486172"/>
              <a:gd name="connsiteY2" fmla="*/ 710706 h 3804443"/>
              <a:gd name="connsiteX3" fmla="*/ 2683123 w 4486172"/>
              <a:gd name="connsiteY3" fmla="*/ 413089 h 3804443"/>
              <a:gd name="connsiteX4" fmla="*/ 4483386 w 4486172"/>
              <a:gd name="connsiteY4" fmla="*/ 0 h 3804443"/>
              <a:gd name="connsiteX5" fmla="*/ 4485183 w 4486172"/>
              <a:gd name="connsiteY5" fmla="*/ 3767137 h 3804443"/>
              <a:gd name="connsiteX6" fmla="*/ 3064239 w 4486172"/>
              <a:gd name="connsiteY6" fmla="*/ 3258722 h 3804443"/>
              <a:gd name="connsiteX7" fmla="*/ 2282526 w 4486172"/>
              <a:gd name="connsiteY7" fmla="*/ 2765062 h 3804443"/>
              <a:gd name="connsiteX8" fmla="*/ 1632133 w 4486172"/>
              <a:gd name="connsiteY8" fmla="*/ 2113144 h 3804443"/>
              <a:gd name="connsiteX9" fmla="*/ 1343650 w 4486172"/>
              <a:gd name="connsiteY9" fmla="*/ 1763608 h 3804443"/>
              <a:gd name="connsiteX10" fmla="*/ 1032213 w 4486172"/>
              <a:gd name="connsiteY10" fmla="*/ 1339668 h 3804443"/>
              <a:gd name="connsiteX11" fmla="*/ 0 w 4486172"/>
              <a:gd name="connsiteY11" fmla="*/ 604447 h 3804443"/>
              <a:gd name="connsiteX0" fmla="*/ 0 w 4486172"/>
              <a:gd name="connsiteY0" fmla="*/ 604447 h 3804443"/>
              <a:gd name="connsiteX1" fmla="*/ 562679 w 4486172"/>
              <a:gd name="connsiteY1" fmla="*/ 858813 h 3804443"/>
              <a:gd name="connsiteX2" fmla="*/ 1224822 w 4486172"/>
              <a:gd name="connsiteY2" fmla="*/ 710706 h 3804443"/>
              <a:gd name="connsiteX3" fmla="*/ 2668835 w 4486172"/>
              <a:gd name="connsiteY3" fmla="*/ 451189 h 3804443"/>
              <a:gd name="connsiteX4" fmla="*/ 4483386 w 4486172"/>
              <a:gd name="connsiteY4" fmla="*/ 0 h 3804443"/>
              <a:gd name="connsiteX5" fmla="*/ 4485183 w 4486172"/>
              <a:gd name="connsiteY5" fmla="*/ 3767137 h 3804443"/>
              <a:gd name="connsiteX6" fmla="*/ 3064239 w 4486172"/>
              <a:gd name="connsiteY6" fmla="*/ 3258722 h 3804443"/>
              <a:gd name="connsiteX7" fmla="*/ 2282526 w 4486172"/>
              <a:gd name="connsiteY7" fmla="*/ 2765062 h 3804443"/>
              <a:gd name="connsiteX8" fmla="*/ 1632133 w 4486172"/>
              <a:gd name="connsiteY8" fmla="*/ 2113144 h 3804443"/>
              <a:gd name="connsiteX9" fmla="*/ 1343650 w 4486172"/>
              <a:gd name="connsiteY9" fmla="*/ 1763608 h 3804443"/>
              <a:gd name="connsiteX10" fmla="*/ 1032213 w 4486172"/>
              <a:gd name="connsiteY10" fmla="*/ 1339668 h 3804443"/>
              <a:gd name="connsiteX11" fmla="*/ 0 w 4486172"/>
              <a:gd name="connsiteY11" fmla="*/ 604447 h 3804443"/>
              <a:gd name="connsiteX0" fmla="*/ 0 w 4486172"/>
              <a:gd name="connsiteY0" fmla="*/ 604447 h 3804443"/>
              <a:gd name="connsiteX1" fmla="*/ 562679 w 4486172"/>
              <a:gd name="connsiteY1" fmla="*/ 858813 h 3804443"/>
              <a:gd name="connsiteX2" fmla="*/ 982363 w 4486172"/>
              <a:gd name="connsiteY2" fmla="*/ 774337 h 3804443"/>
              <a:gd name="connsiteX3" fmla="*/ 1224822 w 4486172"/>
              <a:gd name="connsiteY3" fmla="*/ 710706 h 3804443"/>
              <a:gd name="connsiteX4" fmla="*/ 2668835 w 4486172"/>
              <a:gd name="connsiteY4" fmla="*/ 451189 h 3804443"/>
              <a:gd name="connsiteX5" fmla="*/ 4483386 w 4486172"/>
              <a:gd name="connsiteY5" fmla="*/ 0 h 3804443"/>
              <a:gd name="connsiteX6" fmla="*/ 4485183 w 4486172"/>
              <a:gd name="connsiteY6" fmla="*/ 3767137 h 3804443"/>
              <a:gd name="connsiteX7" fmla="*/ 3064239 w 4486172"/>
              <a:gd name="connsiteY7" fmla="*/ 3258722 h 3804443"/>
              <a:gd name="connsiteX8" fmla="*/ 2282526 w 4486172"/>
              <a:gd name="connsiteY8" fmla="*/ 2765062 h 3804443"/>
              <a:gd name="connsiteX9" fmla="*/ 1632133 w 4486172"/>
              <a:gd name="connsiteY9" fmla="*/ 2113144 h 3804443"/>
              <a:gd name="connsiteX10" fmla="*/ 1343650 w 4486172"/>
              <a:gd name="connsiteY10" fmla="*/ 1763608 h 3804443"/>
              <a:gd name="connsiteX11" fmla="*/ 1032213 w 4486172"/>
              <a:gd name="connsiteY11" fmla="*/ 1339668 h 3804443"/>
              <a:gd name="connsiteX12" fmla="*/ 0 w 4486172"/>
              <a:gd name="connsiteY12" fmla="*/ 604447 h 3804443"/>
              <a:gd name="connsiteX0" fmla="*/ 0 w 4486172"/>
              <a:gd name="connsiteY0" fmla="*/ 604447 h 3804443"/>
              <a:gd name="connsiteX1" fmla="*/ 562679 w 4486172"/>
              <a:gd name="connsiteY1" fmla="*/ 858813 h 3804443"/>
              <a:gd name="connsiteX2" fmla="*/ 982363 w 4486172"/>
              <a:gd name="connsiteY2" fmla="*/ 774337 h 3804443"/>
              <a:gd name="connsiteX3" fmla="*/ 1224822 w 4486172"/>
              <a:gd name="connsiteY3" fmla="*/ 710706 h 3804443"/>
              <a:gd name="connsiteX4" fmla="*/ 2668835 w 4486172"/>
              <a:gd name="connsiteY4" fmla="*/ 451189 h 3804443"/>
              <a:gd name="connsiteX5" fmla="*/ 4483386 w 4486172"/>
              <a:gd name="connsiteY5" fmla="*/ 0 h 3804443"/>
              <a:gd name="connsiteX6" fmla="*/ 4485183 w 4486172"/>
              <a:gd name="connsiteY6" fmla="*/ 3767137 h 3804443"/>
              <a:gd name="connsiteX7" fmla="*/ 3064239 w 4486172"/>
              <a:gd name="connsiteY7" fmla="*/ 3258722 h 3804443"/>
              <a:gd name="connsiteX8" fmla="*/ 2282526 w 4486172"/>
              <a:gd name="connsiteY8" fmla="*/ 2765062 h 3804443"/>
              <a:gd name="connsiteX9" fmla="*/ 1632133 w 4486172"/>
              <a:gd name="connsiteY9" fmla="*/ 2113144 h 3804443"/>
              <a:gd name="connsiteX10" fmla="*/ 1343650 w 4486172"/>
              <a:gd name="connsiteY10" fmla="*/ 1763608 h 3804443"/>
              <a:gd name="connsiteX11" fmla="*/ 1032213 w 4486172"/>
              <a:gd name="connsiteY11" fmla="*/ 1339668 h 3804443"/>
              <a:gd name="connsiteX12" fmla="*/ 0 w 4486172"/>
              <a:gd name="connsiteY12" fmla="*/ 604447 h 3804443"/>
              <a:gd name="connsiteX0" fmla="*/ 0 w 4486172"/>
              <a:gd name="connsiteY0" fmla="*/ 604447 h 3804443"/>
              <a:gd name="connsiteX1" fmla="*/ 562679 w 4486172"/>
              <a:gd name="connsiteY1" fmla="*/ 858813 h 3804443"/>
              <a:gd name="connsiteX2" fmla="*/ 987125 w 4486172"/>
              <a:gd name="connsiteY2" fmla="*/ 750524 h 3804443"/>
              <a:gd name="connsiteX3" fmla="*/ 1224822 w 4486172"/>
              <a:gd name="connsiteY3" fmla="*/ 710706 h 3804443"/>
              <a:gd name="connsiteX4" fmla="*/ 2668835 w 4486172"/>
              <a:gd name="connsiteY4" fmla="*/ 451189 h 3804443"/>
              <a:gd name="connsiteX5" fmla="*/ 4483386 w 4486172"/>
              <a:gd name="connsiteY5" fmla="*/ 0 h 3804443"/>
              <a:gd name="connsiteX6" fmla="*/ 4485183 w 4486172"/>
              <a:gd name="connsiteY6" fmla="*/ 3767137 h 3804443"/>
              <a:gd name="connsiteX7" fmla="*/ 3064239 w 4486172"/>
              <a:gd name="connsiteY7" fmla="*/ 3258722 h 3804443"/>
              <a:gd name="connsiteX8" fmla="*/ 2282526 w 4486172"/>
              <a:gd name="connsiteY8" fmla="*/ 2765062 h 3804443"/>
              <a:gd name="connsiteX9" fmla="*/ 1632133 w 4486172"/>
              <a:gd name="connsiteY9" fmla="*/ 2113144 h 3804443"/>
              <a:gd name="connsiteX10" fmla="*/ 1343650 w 4486172"/>
              <a:gd name="connsiteY10" fmla="*/ 1763608 h 3804443"/>
              <a:gd name="connsiteX11" fmla="*/ 1032213 w 4486172"/>
              <a:gd name="connsiteY11" fmla="*/ 1339668 h 3804443"/>
              <a:gd name="connsiteX12" fmla="*/ 0 w 4486172"/>
              <a:gd name="connsiteY12" fmla="*/ 604447 h 3804443"/>
              <a:gd name="connsiteX0" fmla="*/ 0 w 4486172"/>
              <a:gd name="connsiteY0" fmla="*/ 604447 h 3804443"/>
              <a:gd name="connsiteX1" fmla="*/ 567441 w 4486172"/>
              <a:gd name="connsiteY1" fmla="*/ 835001 h 3804443"/>
              <a:gd name="connsiteX2" fmla="*/ 987125 w 4486172"/>
              <a:gd name="connsiteY2" fmla="*/ 750524 h 3804443"/>
              <a:gd name="connsiteX3" fmla="*/ 1224822 w 4486172"/>
              <a:gd name="connsiteY3" fmla="*/ 710706 h 3804443"/>
              <a:gd name="connsiteX4" fmla="*/ 2668835 w 4486172"/>
              <a:gd name="connsiteY4" fmla="*/ 451189 h 3804443"/>
              <a:gd name="connsiteX5" fmla="*/ 4483386 w 4486172"/>
              <a:gd name="connsiteY5" fmla="*/ 0 h 3804443"/>
              <a:gd name="connsiteX6" fmla="*/ 4485183 w 4486172"/>
              <a:gd name="connsiteY6" fmla="*/ 3767137 h 3804443"/>
              <a:gd name="connsiteX7" fmla="*/ 3064239 w 4486172"/>
              <a:gd name="connsiteY7" fmla="*/ 3258722 h 3804443"/>
              <a:gd name="connsiteX8" fmla="*/ 2282526 w 4486172"/>
              <a:gd name="connsiteY8" fmla="*/ 2765062 h 3804443"/>
              <a:gd name="connsiteX9" fmla="*/ 1632133 w 4486172"/>
              <a:gd name="connsiteY9" fmla="*/ 2113144 h 3804443"/>
              <a:gd name="connsiteX10" fmla="*/ 1343650 w 4486172"/>
              <a:gd name="connsiteY10" fmla="*/ 1763608 h 3804443"/>
              <a:gd name="connsiteX11" fmla="*/ 1032213 w 4486172"/>
              <a:gd name="connsiteY11" fmla="*/ 1339668 h 3804443"/>
              <a:gd name="connsiteX12" fmla="*/ 0 w 4486172"/>
              <a:gd name="connsiteY12" fmla="*/ 604447 h 3804443"/>
              <a:gd name="connsiteX0" fmla="*/ 0 w 4486172"/>
              <a:gd name="connsiteY0" fmla="*/ 604447 h 3804443"/>
              <a:gd name="connsiteX1" fmla="*/ 177501 w 4486172"/>
              <a:gd name="connsiteY1" fmla="*/ 679087 h 3804443"/>
              <a:gd name="connsiteX2" fmla="*/ 567441 w 4486172"/>
              <a:gd name="connsiteY2" fmla="*/ 835001 h 3804443"/>
              <a:gd name="connsiteX3" fmla="*/ 987125 w 4486172"/>
              <a:gd name="connsiteY3" fmla="*/ 750524 h 3804443"/>
              <a:gd name="connsiteX4" fmla="*/ 1224822 w 4486172"/>
              <a:gd name="connsiteY4" fmla="*/ 710706 h 3804443"/>
              <a:gd name="connsiteX5" fmla="*/ 2668835 w 4486172"/>
              <a:gd name="connsiteY5" fmla="*/ 451189 h 3804443"/>
              <a:gd name="connsiteX6" fmla="*/ 4483386 w 4486172"/>
              <a:gd name="connsiteY6" fmla="*/ 0 h 3804443"/>
              <a:gd name="connsiteX7" fmla="*/ 4485183 w 4486172"/>
              <a:gd name="connsiteY7" fmla="*/ 3767137 h 3804443"/>
              <a:gd name="connsiteX8" fmla="*/ 3064239 w 4486172"/>
              <a:gd name="connsiteY8" fmla="*/ 3258722 h 3804443"/>
              <a:gd name="connsiteX9" fmla="*/ 2282526 w 4486172"/>
              <a:gd name="connsiteY9" fmla="*/ 2765062 h 3804443"/>
              <a:gd name="connsiteX10" fmla="*/ 1632133 w 4486172"/>
              <a:gd name="connsiteY10" fmla="*/ 2113144 h 3804443"/>
              <a:gd name="connsiteX11" fmla="*/ 1343650 w 4486172"/>
              <a:gd name="connsiteY11" fmla="*/ 1763608 h 3804443"/>
              <a:gd name="connsiteX12" fmla="*/ 1032213 w 4486172"/>
              <a:gd name="connsiteY12" fmla="*/ 1339668 h 3804443"/>
              <a:gd name="connsiteX13" fmla="*/ 0 w 4486172"/>
              <a:gd name="connsiteY13" fmla="*/ 604447 h 3804443"/>
              <a:gd name="connsiteX0" fmla="*/ 0 w 4486172"/>
              <a:gd name="connsiteY0" fmla="*/ 604447 h 3804443"/>
              <a:gd name="connsiteX1" fmla="*/ 196551 w 4486172"/>
              <a:gd name="connsiteY1" fmla="*/ 655274 h 3804443"/>
              <a:gd name="connsiteX2" fmla="*/ 567441 w 4486172"/>
              <a:gd name="connsiteY2" fmla="*/ 835001 h 3804443"/>
              <a:gd name="connsiteX3" fmla="*/ 987125 w 4486172"/>
              <a:gd name="connsiteY3" fmla="*/ 750524 h 3804443"/>
              <a:gd name="connsiteX4" fmla="*/ 1224822 w 4486172"/>
              <a:gd name="connsiteY4" fmla="*/ 710706 h 3804443"/>
              <a:gd name="connsiteX5" fmla="*/ 2668835 w 4486172"/>
              <a:gd name="connsiteY5" fmla="*/ 451189 h 3804443"/>
              <a:gd name="connsiteX6" fmla="*/ 4483386 w 4486172"/>
              <a:gd name="connsiteY6" fmla="*/ 0 h 3804443"/>
              <a:gd name="connsiteX7" fmla="*/ 4485183 w 4486172"/>
              <a:gd name="connsiteY7" fmla="*/ 3767137 h 3804443"/>
              <a:gd name="connsiteX8" fmla="*/ 3064239 w 4486172"/>
              <a:gd name="connsiteY8" fmla="*/ 3258722 h 3804443"/>
              <a:gd name="connsiteX9" fmla="*/ 2282526 w 4486172"/>
              <a:gd name="connsiteY9" fmla="*/ 2765062 h 3804443"/>
              <a:gd name="connsiteX10" fmla="*/ 1632133 w 4486172"/>
              <a:gd name="connsiteY10" fmla="*/ 2113144 h 3804443"/>
              <a:gd name="connsiteX11" fmla="*/ 1343650 w 4486172"/>
              <a:gd name="connsiteY11" fmla="*/ 1763608 h 3804443"/>
              <a:gd name="connsiteX12" fmla="*/ 1032213 w 4486172"/>
              <a:gd name="connsiteY12" fmla="*/ 1339668 h 3804443"/>
              <a:gd name="connsiteX13" fmla="*/ 0 w 4486172"/>
              <a:gd name="connsiteY13" fmla="*/ 604447 h 3804443"/>
              <a:gd name="connsiteX0" fmla="*/ 0 w 4486172"/>
              <a:gd name="connsiteY0" fmla="*/ 604447 h 3804443"/>
              <a:gd name="connsiteX1" fmla="*/ 196551 w 4486172"/>
              <a:gd name="connsiteY1" fmla="*/ 655274 h 3804443"/>
              <a:gd name="connsiteX2" fmla="*/ 567441 w 4486172"/>
              <a:gd name="connsiteY2" fmla="*/ 835001 h 3804443"/>
              <a:gd name="connsiteX3" fmla="*/ 987125 w 4486172"/>
              <a:gd name="connsiteY3" fmla="*/ 750524 h 3804443"/>
              <a:gd name="connsiteX4" fmla="*/ 1224822 w 4486172"/>
              <a:gd name="connsiteY4" fmla="*/ 710706 h 3804443"/>
              <a:gd name="connsiteX5" fmla="*/ 2668835 w 4486172"/>
              <a:gd name="connsiteY5" fmla="*/ 451189 h 3804443"/>
              <a:gd name="connsiteX6" fmla="*/ 4483386 w 4486172"/>
              <a:gd name="connsiteY6" fmla="*/ 0 h 3804443"/>
              <a:gd name="connsiteX7" fmla="*/ 4485183 w 4486172"/>
              <a:gd name="connsiteY7" fmla="*/ 3767137 h 3804443"/>
              <a:gd name="connsiteX8" fmla="*/ 3064239 w 4486172"/>
              <a:gd name="connsiteY8" fmla="*/ 3258722 h 3804443"/>
              <a:gd name="connsiteX9" fmla="*/ 2282526 w 4486172"/>
              <a:gd name="connsiteY9" fmla="*/ 2765062 h 3804443"/>
              <a:gd name="connsiteX10" fmla="*/ 1632133 w 4486172"/>
              <a:gd name="connsiteY10" fmla="*/ 2113144 h 3804443"/>
              <a:gd name="connsiteX11" fmla="*/ 1343650 w 4486172"/>
              <a:gd name="connsiteY11" fmla="*/ 1763608 h 3804443"/>
              <a:gd name="connsiteX12" fmla="*/ 1032213 w 4486172"/>
              <a:gd name="connsiteY12" fmla="*/ 1339668 h 3804443"/>
              <a:gd name="connsiteX13" fmla="*/ 272751 w 4486172"/>
              <a:gd name="connsiteY13" fmla="*/ 793387 h 3804443"/>
              <a:gd name="connsiteX14" fmla="*/ 0 w 4486172"/>
              <a:gd name="connsiteY14" fmla="*/ 604447 h 3804443"/>
              <a:gd name="connsiteX0" fmla="*/ 0 w 4486172"/>
              <a:gd name="connsiteY0" fmla="*/ 604447 h 3804443"/>
              <a:gd name="connsiteX1" fmla="*/ 196551 w 4486172"/>
              <a:gd name="connsiteY1" fmla="*/ 655274 h 3804443"/>
              <a:gd name="connsiteX2" fmla="*/ 567441 w 4486172"/>
              <a:gd name="connsiteY2" fmla="*/ 835001 h 3804443"/>
              <a:gd name="connsiteX3" fmla="*/ 987125 w 4486172"/>
              <a:gd name="connsiteY3" fmla="*/ 750524 h 3804443"/>
              <a:gd name="connsiteX4" fmla="*/ 1224822 w 4486172"/>
              <a:gd name="connsiteY4" fmla="*/ 710706 h 3804443"/>
              <a:gd name="connsiteX5" fmla="*/ 2668835 w 4486172"/>
              <a:gd name="connsiteY5" fmla="*/ 451189 h 3804443"/>
              <a:gd name="connsiteX6" fmla="*/ 4483386 w 4486172"/>
              <a:gd name="connsiteY6" fmla="*/ 0 h 3804443"/>
              <a:gd name="connsiteX7" fmla="*/ 4485183 w 4486172"/>
              <a:gd name="connsiteY7" fmla="*/ 3767137 h 3804443"/>
              <a:gd name="connsiteX8" fmla="*/ 3064239 w 4486172"/>
              <a:gd name="connsiteY8" fmla="*/ 3258722 h 3804443"/>
              <a:gd name="connsiteX9" fmla="*/ 2282526 w 4486172"/>
              <a:gd name="connsiteY9" fmla="*/ 2765062 h 3804443"/>
              <a:gd name="connsiteX10" fmla="*/ 1632133 w 4486172"/>
              <a:gd name="connsiteY10" fmla="*/ 2113144 h 3804443"/>
              <a:gd name="connsiteX11" fmla="*/ 1343650 w 4486172"/>
              <a:gd name="connsiteY11" fmla="*/ 1763608 h 3804443"/>
              <a:gd name="connsiteX12" fmla="*/ 1032213 w 4486172"/>
              <a:gd name="connsiteY12" fmla="*/ 1339668 h 3804443"/>
              <a:gd name="connsiteX13" fmla="*/ 244176 w 4486172"/>
              <a:gd name="connsiteY13" fmla="*/ 845774 h 3804443"/>
              <a:gd name="connsiteX14" fmla="*/ 0 w 4486172"/>
              <a:gd name="connsiteY14" fmla="*/ 604447 h 3804443"/>
              <a:gd name="connsiteX0" fmla="*/ 0 w 4486172"/>
              <a:gd name="connsiteY0" fmla="*/ 604447 h 3804443"/>
              <a:gd name="connsiteX1" fmla="*/ 196551 w 4486172"/>
              <a:gd name="connsiteY1" fmla="*/ 655274 h 3804443"/>
              <a:gd name="connsiteX2" fmla="*/ 567441 w 4486172"/>
              <a:gd name="connsiteY2" fmla="*/ 835001 h 3804443"/>
              <a:gd name="connsiteX3" fmla="*/ 987125 w 4486172"/>
              <a:gd name="connsiteY3" fmla="*/ 750524 h 3804443"/>
              <a:gd name="connsiteX4" fmla="*/ 1224822 w 4486172"/>
              <a:gd name="connsiteY4" fmla="*/ 710706 h 3804443"/>
              <a:gd name="connsiteX5" fmla="*/ 2668835 w 4486172"/>
              <a:gd name="connsiteY5" fmla="*/ 451189 h 3804443"/>
              <a:gd name="connsiteX6" fmla="*/ 4483386 w 4486172"/>
              <a:gd name="connsiteY6" fmla="*/ 0 h 3804443"/>
              <a:gd name="connsiteX7" fmla="*/ 4485183 w 4486172"/>
              <a:gd name="connsiteY7" fmla="*/ 3767137 h 3804443"/>
              <a:gd name="connsiteX8" fmla="*/ 3064239 w 4486172"/>
              <a:gd name="connsiteY8" fmla="*/ 3258722 h 3804443"/>
              <a:gd name="connsiteX9" fmla="*/ 2282526 w 4486172"/>
              <a:gd name="connsiteY9" fmla="*/ 2765062 h 3804443"/>
              <a:gd name="connsiteX10" fmla="*/ 1632133 w 4486172"/>
              <a:gd name="connsiteY10" fmla="*/ 2113144 h 3804443"/>
              <a:gd name="connsiteX11" fmla="*/ 1343650 w 4486172"/>
              <a:gd name="connsiteY11" fmla="*/ 1763608 h 3804443"/>
              <a:gd name="connsiteX12" fmla="*/ 1032213 w 4486172"/>
              <a:gd name="connsiteY12" fmla="*/ 1339668 h 3804443"/>
              <a:gd name="connsiteX13" fmla="*/ 620413 w 4486172"/>
              <a:gd name="connsiteY13" fmla="*/ 1083899 h 3804443"/>
              <a:gd name="connsiteX14" fmla="*/ 244176 w 4486172"/>
              <a:gd name="connsiteY14" fmla="*/ 845774 h 3804443"/>
              <a:gd name="connsiteX15" fmla="*/ 0 w 4486172"/>
              <a:gd name="connsiteY15" fmla="*/ 604447 h 3804443"/>
              <a:gd name="connsiteX0" fmla="*/ 0 w 4486172"/>
              <a:gd name="connsiteY0" fmla="*/ 604447 h 3804443"/>
              <a:gd name="connsiteX1" fmla="*/ 196551 w 4486172"/>
              <a:gd name="connsiteY1" fmla="*/ 655274 h 3804443"/>
              <a:gd name="connsiteX2" fmla="*/ 567441 w 4486172"/>
              <a:gd name="connsiteY2" fmla="*/ 835001 h 3804443"/>
              <a:gd name="connsiteX3" fmla="*/ 987125 w 4486172"/>
              <a:gd name="connsiteY3" fmla="*/ 750524 h 3804443"/>
              <a:gd name="connsiteX4" fmla="*/ 1224822 w 4486172"/>
              <a:gd name="connsiteY4" fmla="*/ 710706 h 3804443"/>
              <a:gd name="connsiteX5" fmla="*/ 2668835 w 4486172"/>
              <a:gd name="connsiteY5" fmla="*/ 451189 h 3804443"/>
              <a:gd name="connsiteX6" fmla="*/ 4483386 w 4486172"/>
              <a:gd name="connsiteY6" fmla="*/ 0 h 3804443"/>
              <a:gd name="connsiteX7" fmla="*/ 4485183 w 4486172"/>
              <a:gd name="connsiteY7" fmla="*/ 3767137 h 3804443"/>
              <a:gd name="connsiteX8" fmla="*/ 3064239 w 4486172"/>
              <a:gd name="connsiteY8" fmla="*/ 3258722 h 3804443"/>
              <a:gd name="connsiteX9" fmla="*/ 2282526 w 4486172"/>
              <a:gd name="connsiteY9" fmla="*/ 2765062 h 3804443"/>
              <a:gd name="connsiteX10" fmla="*/ 1632133 w 4486172"/>
              <a:gd name="connsiteY10" fmla="*/ 2113144 h 3804443"/>
              <a:gd name="connsiteX11" fmla="*/ 1343650 w 4486172"/>
              <a:gd name="connsiteY11" fmla="*/ 1763608 h 3804443"/>
              <a:gd name="connsiteX12" fmla="*/ 1032213 w 4486172"/>
              <a:gd name="connsiteY12" fmla="*/ 1339668 h 3804443"/>
              <a:gd name="connsiteX13" fmla="*/ 682326 w 4486172"/>
              <a:gd name="connsiteY13" fmla="*/ 1021986 h 3804443"/>
              <a:gd name="connsiteX14" fmla="*/ 244176 w 4486172"/>
              <a:gd name="connsiteY14" fmla="*/ 845774 h 3804443"/>
              <a:gd name="connsiteX15" fmla="*/ 0 w 4486172"/>
              <a:gd name="connsiteY15" fmla="*/ 604447 h 3804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486172" h="3804443">
                <a:moveTo>
                  <a:pt x="0" y="604447"/>
                </a:moveTo>
                <a:lnTo>
                  <a:pt x="196551" y="655274"/>
                </a:lnTo>
                <a:lnTo>
                  <a:pt x="567441" y="835001"/>
                </a:lnTo>
                <a:lnTo>
                  <a:pt x="987125" y="750524"/>
                </a:lnTo>
                <a:lnTo>
                  <a:pt x="1224822" y="710706"/>
                </a:lnTo>
                <a:cubicBezTo>
                  <a:pt x="1578229" y="636419"/>
                  <a:pt x="2130504" y="571227"/>
                  <a:pt x="2668835" y="451189"/>
                </a:cubicBezTo>
                <a:lnTo>
                  <a:pt x="4483386" y="0"/>
                </a:lnTo>
                <a:cubicBezTo>
                  <a:pt x="4482397" y="1263650"/>
                  <a:pt x="4486172" y="2503487"/>
                  <a:pt x="4485183" y="3767137"/>
                </a:cubicBezTo>
                <a:cubicBezTo>
                  <a:pt x="4468514" y="3804443"/>
                  <a:pt x="3531810" y="3541531"/>
                  <a:pt x="3064239" y="3258722"/>
                </a:cubicBezTo>
                <a:cubicBezTo>
                  <a:pt x="2713005" y="3079009"/>
                  <a:pt x="2521210" y="2955992"/>
                  <a:pt x="2282526" y="2765062"/>
                </a:cubicBezTo>
                <a:cubicBezTo>
                  <a:pt x="2043842" y="2574132"/>
                  <a:pt x="1788612" y="2280053"/>
                  <a:pt x="1632133" y="2113144"/>
                </a:cubicBezTo>
                <a:cubicBezTo>
                  <a:pt x="1475654" y="1946235"/>
                  <a:pt x="1443637" y="1892521"/>
                  <a:pt x="1343650" y="1763608"/>
                </a:cubicBezTo>
                <a:cubicBezTo>
                  <a:pt x="1243663" y="1634695"/>
                  <a:pt x="1152753" y="1452953"/>
                  <a:pt x="1032213" y="1339668"/>
                </a:cubicBezTo>
                <a:lnTo>
                  <a:pt x="682326" y="1021986"/>
                </a:lnTo>
                <a:lnTo>
                  <a:pt x="244176" y="845774"/>
                </a:lnTo>
                <a:lnTo>
                  <a:pt x="0" y="604447"/>
                </a:lnTo>
                <a:close/>
              </a:path>
            </a:pathLst>
          </a:custGeom>
          <a:solidFill>
            <a:srgbClr val="FFABAB">
              <a:alpha val="50000"/>
            </a:srgbClr>
          </a:solidFill>
          <a:ln w="25400" cap="flat" cmpd="sng" algn="ctr">
            <a:solidFill>
              <a:srgbClr val="FFABAB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/>
          </a:p>
        </p:txBody>
      </p:sp>
      <p:sp>
        <p:nvSpPr>
          <p:cNvPr id="20" name="Title 1"/>
          <p:cNvSpPr txBox="1">
            <a:spLocks/>
          </p:cNvSpPr>
          <p:nvPr/>
        </p:nvSpPr>
        <p:spPr bwMode="auto">
          <a:xfrm>
            <a:off x="215900" y="0"/>
            <a:ext cx="8229600" cy="74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Gas Production and demand in UK</a:t>
            </a:r>
            <a:endParaRPr kumimoji="0" lang="en-GB" sz="3600" b="1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" name="Chart 23"/>
          <p:cNvGraphicFramePr/>
          <p:nvPr/>
        </p:nvGraphicFramePr>
        <p:xfrm>
          <a:off x="611866" y="678771"/>
          <a:ext cx="8183791" cy="43286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3555" name="Slide Number Placeholder 1"/>
          <p:cNvSpPr>
            <a:spLocks noGrp="1"/>
          </p:cNvSpPr>
          <p:nvPr>
            <p:ph type="sldNum" sz="quarter" idx="4294967295"/>
          </p:nvPr>
        </p:nvSpPr>
        <p:spPr bwMode="auto">
          <a:xfrm>
            <a:off x="7010400" y="6492875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02CC9DD-0B7F-4FAD-8DA4-CAC3EB02799F}" type="slidenum">
              <a:rPr lang="zh-CN" altLang="en-US" smtClean="0"/>
              <a:pPr/>
              <a:t>14</a:t>
            </a:fld>
            <a:endParaRPr lang="en-US" altLang="zh-CN" dirty="0" smtClean="0"/>
          </a:p>
        </p:txBody>
      </p:sp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0" y="0"/>
            <a:ext cx="9144000" cy="646113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altLang="en-US" sz="3200" b="1">
                <a:solidFill>
                  <a:schemeClr val="bg1"/>
                </a:solidFill>
                <a:latin typeface="Times New Roman" pitchFamily="18" charset="0"/>
              </a:rPr>
              <a:t>Wholesale Cost of </a:t>
            </a:r>
            <a:r>
              <a:rPr lang="en-GB" altLang="en-US" sz="3600" b="1">
                <a:solidFill>
                  <a:schemeClr val="bg1"/>
                </a:solidFill>
                <a:latin typeface="Times New Roman" pitchFamily="18" charset="0"/>
              </a:rPr>
              <a:t>Electricity</a:t>
            </a:r>
            <a:endParaRPr lang="en-GB" altLang="en-US" sz="36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811892" y="5349648"/>
            <a:ext cx="8128908" cy="2369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sz="2000" b="1" dirty="0">
                <a:latin typeface="Times New Roman" pitchFamily="18" charset="0"/>
                <a:cs typeface="Times New Roman" pitchFamily="18" charset="0"/>
              </a:rPr>
              <a:t>Weekly volume weighted average Wholesale Prices</a:t>
            </a:r>
          </a:p>
          <a:p>
            <a:r>
              <a:rPr lang="en-GB" sz="2000" b="1" dirty="0">
                <a:latin typeface="Times New Roman" pitchFamily="18" charset="0"/>
                <a:cs typeface="Times New Roman" pitchFamily="18" charset="0"/>
              </a:rPr>
              <a:t>Wholesale prices are </a:t>
            </a:r>
            <a:r>
              <a:rPr lang="en-GB" sz="2000" b="1" dirty="0" smtClean="0">
                <a:latin typeface="Times New Roman" pitchFamily="18" charset="0"/>
                <a:cs typeface="Times New Roman" pitchFamily="18" charset="0"/>
              </a:rPr>
              <a:t>twice what </a:t>
            </a:r>
            <a:r>
              <a:rPr lang="en-GB" sz="2000" b="1" dirty="0">
                <a:latin typeface="Times New Roman" pitchFamily="18" charset="0"/>
                <a:cs typeface="Times New Roman" pitchFamily="18" charset="0"/>
              </a:rPr>
              <a:t>they were in </a:t>
            </a:r>
            <a:r>
              <a:rPr lang="en-GB" sz="2000" b="1" dirty="0" smtClean="0">
                <a:latin typeface="Times New Roman" pitchFamily="18" charset="0"/>
                <a:cs typeface="Times New Roman" pitchFamily="18" charset="0"/>
              </a:rPr>
              <a:t>2004 and rise represents</a:t>
            </a:r>
          </a:p>
          <a:p>
            <a:r>
              <a:rPr lang="en-GB" sz="2000" b="1" dirty="0" smtClean="0">
                <a:latin typeface="Times New Roman" pitchFamily="18" charset="0"/>
                <a:cs typeface="Times New Roman" pitchFamily="18" charset="0"/>
              </a:rPr>
              <a:t>Support for </a:t>
            </a:r>
            <a:r>
              <a:rPr lang="en-GB" sz="2000" b="1" dirty="0" err="1" smtClean="0">
                <a:latin typeface="Times New Roman" pitchFamily="18" charset="0"/>
                <a:cs typeface="Times New Roman" pitchFamily="18" charset="0"/>
              </a:rPr>
              <a:t>renewables</a:t>
            </a:r>
            <a:r>
              <a:rPr lang="en-GB" sz="2000" b="1" dirty="0" smtClean="0">
                <a:latin typeface="Times New Roman" pitchFamily="18" charset="0"/>
                <a:cs typeface="Times New Roman" pitchFamily="18" charset="0"/>
              </a:rPr>
              <a:t> accounts for less than 10% of unit price of increase electricity </a:t>
            </a:r>
            <a:endParaRPr lang="en-GB" sz="20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GB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GB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GB" sz="2400" b="1" dirty="0">
              <a:latin typeface="Times New Roman" pitchFamily="18" charset="0"/>
              <a:cs typeface="Times New Roman" pitchFamily="18" charset="0"/>
            </a:endParaRPr>
          </a:p>
          <a:p>
            <a:endParaRPr lang="en-GB" sz="24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25"/>
          <p:cNvGrpSpPr>
            <a:grpSpLocks/>
          </p:cNvGrpSpPr>
          <p:nvPr/>
        </p:nvGrpSpPr>
        <p:grpSpPr bwMode="auto">
          <a:xfrm>
            <a:off x="1644874" y="3956281"/>
            <a:ext cx="6628270" cy="481012"/>
            <a:chOff x="1805629" y="3925764"/>
            <a:chExt cx="6270162" cy="481312"/>
          </a:xfrm>
        </p:grpSpPr>
        <p:sp>
          <p:nvSpPr>
            <p:cNvPr id="7" name="Straight Connector 6"/>
            <p:cNvSpPr/>
            <p:nvPr/>
          </p:nvSpPr>
          <p:spPr>
            <a:xfrm flipV="1">
              <a:off x="1805629" y="3925764"/>
              <a:ext cx="6270162" cy="27004"/>
            </a:xfrm>
            <a:prstGeom prst="line">
              <a:avLst/>
            </a:prstGeom>
            <a:noFill/>
            <a:ln w="38100" cap="flat" cmpd="sng" algn="ctr">
              <a:solidFill>
                <a:srgbClr val="FF0000"/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/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 dirty="0"/>
            </a:p>
          </p:txBody>
        </p:sp>
        <p:sp>
          <p:nvSpPr>
            <p:cNvPr id="23574" name="TextBox 2"/>
            <p:cNvSpPr txBox="1">
              <a:spLocks noChangeArrowheads="1"/>
            </p:cNvSpPr>
            <p:nvPr/>
          </p:nvSpPr>
          <p:spPr bwMode="auto">
            <a:xfrm>
              <a:off x="3302220" y="3987820"/>
              <a:ext cx="4702621" cy="4192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GB" b="1">
                  <a:solidFill>
                    <a:srgbClr val="FF0000"/>
                  </a:solidFill>
                  <a:latin typeface="Calibri" pitchFamily="34" charset="0"/>
                </a:rPr>
                <a:t>UK Government Projection  in 2003 for 2020</a:t>
              </a:r>
            </a:p>
          </p:txBody>
        </p:sp>
      </p:grpSp>
      <p:grpSp>
        <p:nvGrpSpPr>
          <p:cNvPr id="3" name="Group 5"/>
          <p:cNvGrpSpPr>
            <a:grpSpLocks/>
          </p:cNvGrpSpPr>
          <p:nvPr/>
        </p:nvGrpSpPr>
        <p:grpSpPr bwMode="auto">
          <a:xfrm>
            <a:off x="1708150" y="1506541"/>
            <a:ext cx="1354364" cy="2397802"/>
            <a:chOff x="1279307" y="694524"/>
            <a:chExt cx="1430543" cy="1909535"/>
          </a:xfrm>
        </p:grpSpPr>
        <p:sp>
          <p:nvSpPr>
            <p:cNvPr id="23571" name="TextBox 19"/>
            <p:cNvSpPr txBox="1">
              <a:spLocks noChangeArrowheads="1"/>
            </p:cNvSpPr>
            <p:nvPr/>
          </p:nvSpPr>
          <p:spPr bwMode="auto">
            <a:xfrm>
              <a:off x="1279307" y="694524"/>
              <a:ext cx="1430543" cy="830943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GB" sz="1600" b="1" dirty="0">
                  <a:latin typeface="Times New Roman" pitchFamily="18" charset="0"/>
                  <a:cs typeface="Times New Roman" pitchFamily="18" charset="0"/>
                </a:rPr>
                <a:t>UK no longer self sufficient in gas</a:t>
              </a:r>
            </a:p>
          </p:txBody>
        </p:sp>
        <p:cxnSp>
          <p:nvCxnSpPr>
            <p:cNvPr id="11" name="Straight Arrow Connector 10"/>
            <p:cNvCxnSpPr/>
            <p:nvPr/>
          </p:nvCxnSpPr>
          <p:spPr bwMode="auto">
            <a:xfrm>
              <a:off x="2011250" y="1567387"/>
              <a:ext cx="483970" cy="1036672"/>
            </a:xfrm>
            <a:prstGeom prst="straightConnector1">
              <a:avLst/>
            </a:prstGeom>
            <a:noFill/>
            <a:ln w="31750" cap="flat" cmpd="sng" algn="ctr">
              <a:solidFill>
                <a:srgbClr val="000000"/>
              </a:solidFill>
              <a:prstDash val="solid"/>
              <a:tailEnd type="arrow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TextBox 19"/>
          <p:cNvSpPr txBox="1">
            <a:spLocks noChangeArrowheads="1"/>
          </p:cNvSpPr>
          <p:nvPr/>
        </p:nvSpPr>
        <p:spPr bwMode="auto">
          <a:xfrm>
            <a:off x="4412352" y="1013056"/>
            <a:ext cx="1366838" cy="492125"/>
          </a:xfrm>
          <a:prstGeom prst="rect">
            <a:avLst/>
          </a:prstGeom>
          <a:solidFill>
            <a:srgbClr val="CC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en-GB" sz="1600" b="1" dirty="0">
                <a:latin typeface="Times New Roman" pitchFamily="18" charset="0"/>
                <a:cs typeface="Times New Roman" pitchFamily="18" charset="0"/>
              </a:rPr>
              <a:t>Oil reaches $130 a barrel</a:t>
            </a:r>
          </a:p>
        </p:txBody>
      </p:sp>
      <p:grpSp>
        <p:nvGrpSpPr>
          <p:cNvPr id="4" name="Group 24"/>
          <p:cNvGrpSpPr>
            <a:grpSpLocks/>
          </p:cNvGrpSpPr>
          <p:nvPr/>
        </p:nvGrpSpPr>
        <p:grpSpPr bwMode="auto">
          <a:xfrm>
            <a:off x="3163433" y="1650095"/>
            <a:ext cx="1366837" cy="1122135"/>
            <a:chOff x="3672150" y="2012435"/>
            <a:chExt cx="1366837" cy="1121525"/>
          </a:xfrm>
        </p:grpSpPr>
        <p:sp>
          <p:nvSpPr>
            <p:cNvPr id="23569" name="TextBox 19"/>
            <p:cNvSpPr txBox="1">
              <a:spLocks noChangeArrowheads="1"/>
            </p:cNvSpPr>
            <p:nvPr/>
          </p:nvSpPr>
          <p:spPr bwMode="auto">
            <a:xfrm>
              <a:off x="3672150" y="2012435"/>
              <a:ext cx="1366837" cy="492125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/>
              <a:r>
                <a:rPr lang="en-GB" sz="1600" b="1" dirty="0" err="1">
                  <a:latin typeface="Times New Roman" pitchFamily="18" charset="0"/>
                  <a:cs typeface="Times New Roman" pitchFamily="18" charset="0"/>
                </a:rPr>
                <a:t>Langeled</a:t>
              </a:r>
              <a:r>
                <a:rPr lang="en-GB" sz="1600" b="1" dirty="0">
                  <a:latin typeface="Times New Roman" pitchFamily="18" charset="0"/>
                  <a:cs typeface="Times New Roman" pitchFamily="18" charset="0"/>
                </a:rPr>
                <a:t> Line to Norway</a:t>
              </a:r>
            </a:p>
          </p:txBody>
        </p:sp>
        <p:cxnSp>
          <p:nvCxnSpPr>
            <p:cNvPr id="15" name="Straight Arrow Connector 14"/>
            <p:cNvCxnSpPr/>
            <p:nvPr/>
          </p:nvCxnSpPr>
          <p:spPr bwMode="auto">
            <a:xfrm flipH="1">
              <a:off x="4369517" y="2562317"/>
              <a:ext cx="1588" cy="571643"/>
            </a:xfrm>
            <a:prstGeom prst="straightConnector1">
              <a:avLst/>
            </a:prstGeom>
            <a:noFill/>
            <a:ln w="31750" cap="flat" cmpd="sng" algn="ctr">
              <a:solidFill>
                <a:srgbClr val="000000"/>
              </a:solidFill>
              <a:prstDash val="solid"/>
              <a:tailEnd type="arrow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23"/>
          <p:cNvGrpSpPr>
            <a:grpSpLocks/>
          </p:cNvGrpSpPr>
          <p:nvPr/>
        </p:nvGrpSpPr>
        <p:grpSpPr bwMode="auto">
          <a:xfrm>
            <a:off x="5812291" y="1356859"/>
            <a:ext cx="1706109" cy="1258887"/>
            <a:chOff x="5828234" y="1458143"/>
            <a:chExt cx="1706109" cy="1259090"/>
          </a:xfrm>
        </p:grpSpPr>
        <p:cxnSp>
          <p:nvCxnSpPr>
            <p:cNvPr id="17" name="Straight Arrow Connector 16"/>
            <p:cNvCxnSpPr/>
            <p:nvPr/>
          </p:nvCxnSpPr>
          <p:spPr bwMode="auto">
            <a:xfrm flipH="1">
              <a:off x="5828234" y="2201213"/>
              <a:ext cx="265112" cy="516020"/>
            </a:xfrm>
            <a:prstGeom prst="straightConnector1">
              <a:avLst/>
            </a:prstGeom>
            <a:noFill/>
            <a:ln w="31750" cap="flat" cmpd="sng" algn="ctr">
              <a:solidFill>
                <a:srgbClr val="000000"/>
              </a:solidFill>
              <a:prstDash val="solid"/>
              <a:tailEnd type="arrow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 bwMode="auto">
            <a:xfrm flipH="1">
              <a:off x="6239396" y="2193274"/>
              <a:ext cx="125413" cy="241339"/>
            </a:xfrm>
            <a:prstGeom prst="straightConnector1">
              <a:avLst/>
            </a:prstGeom>
            <a:noFill/>
            <a:ln w="31750" cap="flat" cmpd="sng" algn="ctr">
              <a:solidFill>
                <a:srgbClr val="000000"/>
              </a:solidFill>
              <a:prstDash val="solid"/>
              <a:tailEnd type="arrow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 bwMode="auto">
            <a:xfrm>
              <a:off x="6596584" y="2201213"/>
              <a:ext cx="81416" cy="266063"/>
            </a:xfrm>
            <a:prstGeom prst="straightConnector1">
              <a:avLst/>
            </a:prstGeom>
            <a:noFill/>
            <a:ln w="31750" cap="flat" cmpd="sng" algn="ctr">
              <a:solidFill>
                <a:srgbClr val="000000"/>
              </a:solidFill>
              <a:prstDash val="solid"/>
              <a:tailEnd type="arrow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 bwMode="auto">
            <a:xfrm>
              <a:off x="7068071" y="2228204"/>
              <a:ext cx="466272" cy="355204"/>
            </a:xfrm>
            <a:prstGeom prst="straightConnector1">
              <a:avLst/>
            </a:prstGeom>
            <a:noFill/>
            <a:ln w="31750" cap="flat" cmpd="sng" algn="ctr">
              <a:solidFill>
                <a:srgbClr val="000000"/>
              </a:solidFill>
              <a:prstDash val="solid"/>
              <a:tailEnd type="arrow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568" name="TextBox 19"/>
            <p:cNvSpPr txBox="1">
              <a:spLocks noChangeArrowheads="1"/>
            </p:cNvSpPr>
            <p:nvPr/>
          </p:nvSpPr>
          <p:spPr bwMode="auto">
            <a:xfrm>
              <a:off x="6036379" y="1458143"/>
              <a:ext cx="1218552" cy="619023"/>
            </a:xfrm>
            <a:prstGeom prst="rect">
              <a:avLst/>
            </a:prstGeom>
            <a:solidFill>
              <a:srgbClr val="FF99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/>
              <a:r>
                <a:rPr lang="en-GB" sz="1600" b="1" dirty="0">
                  <a:latin typeface="Times New Roman" pitchFamily="18" charset="0"/>
                  <a:cs typeface="Times New Roman" pitchFamily="18" charset="0"/>
                </a:rPr>
                <a:t>Severe Cold Spells</a:t>
              </a:r>
            </a:p>
          </p:txBody>
        </p:sp>
      </p:grpSp>
      <p:sp>
        <p:nvSpPr>
          <p:cNvPr id="22" name="TextBox 1"/>
          <p:cNvSpPr txBox="1">
            <a:spLocks noChangeArrowheads="1"/>
          </p:cNvSpPr>
          <p:nvPr/>
        </p:nvSpPr>
        <p:spPr bwMode="auto">
          <a:xfrm>
            <a:off x="2007256" y="5042807"/>
            <a:ext cx="5141912" cy="34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GB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wholesale prices updated to </a:t>
            </a:r>
            <a:r>
              <a:rPr lang="en-GB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18</a:t>
            </a:r>
            <a:r>
              <a:rPr lang="en-GB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GB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July 2016</a:t>
            </a:r>
            <a:endParaRPr lang="en-GB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943429" y="2685143"/>
            <a:ext cx="7895771" cy="1569660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  <a:scene3d>
            <a:camera prst="orthographicFront">
              <a:rot lat="0" lon="0" rev="2700000"/>
            </a:camera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en-GB" sz="2400" b="1" smtClean="0">
                <a:solidFill>
                  <a:srgbClr val="FF0000"/>
                </a:solidFill>
                <a:latin typeface="+mj-lt"/>
              </a:rPr>
              <a:t> Stop </a:t>
            </a:r>
            <a:r>
              <a:rPr lang="en-GB" sz="2400" b="1" dirty="0" smtClean="0">
                <a:solidFill>
                  <a:srgbClr val="FF0000"/>
                </a:solidFill>
                <a:latin typeface="+mj-lt"/>
              </a:rPr>
              <a:t>Press!    </a:t>
            </a:r>
          </a:p>
          <a:p>
            <a:r>
              <a:rPr lang="en-GB" sz="2400" b="1" dirty="0" smtClean="0">
                <a:latin typeface="+mj-lt"/>
              </a:rPr>
              <a:t>Wholesale Gas Prices have risen 52% since August</a:t>
            </a:r>
          </a:p>
          <a:p>
            <a:endParaRPr lang="en-GB" sz="2400" b="1" dirty="0" smtClean="0">
              <a:latin typeface="+mj-lt"/>
            </a:endParaRPr>
          </a:p>
          <a:p>
            <a:r>
              <a:rPr lang="en-GB" sz="2400" b="1" dirty="0" smtClean="0">
                <a:latin typeface="+mj-lt"/>
              </a:rPr>
              <a:t>Bloomberg Press: 17</a:t>
            </a:r>
            <a:r>
              <a:rPr lang="en-GB" sz="2400" b="1" baseline="30000" dirty="0" smtClean="0">
                <a:latin typeface="+mj-lt"/>
              </a:rPr>
              <a:t>th</a:t>
            </a:r>
            <a:r>
              <a:rPr lang="en-GB" sz="2400" b="1" dirty="0" smtClean="0">
                <a:latin typeface="+mj-lt"/>
              </a:rPr>
              <a:t> October 2016 – 11:08 </a:t>
            </a:r>
            <a:endParaRPr lang="en-GB" sz="2400" b="1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4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4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24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24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graphicEl>
                                              <a:chart seriesIdx="4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24">
                                            <p:graphicEl>
                                              <a:chart seriesIdx="4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graphicEl>
                                              <a:chart seriesIdx="5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24">
                                            <p:graphicEl>
                                              <a:chart seriesIdx="5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graphicEl>
                                              <a:chart seriesIdx="6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24">
                                            <p:graphicEl>
                                              <a:chart seriesIdx="6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500"/>
                            </p:stCondLst>
                            <p:childTnLst>
                              <p:par>
                                <p:cTn id="5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graphicEl>
                                              <a:chart seriesIdx="7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24">
                                            <p:graphicEl>
                                              <a:chart seriesIdx="7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500"/>
                            </p:stCondLst>
                            <p:childTnLst>
                              <p:par>
                                <p:cTn id="7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8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000"/>
                            </p:stCondLst>
                            <p:childTnLst>
                              <p:par>
                                <p:cTn id="8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4" grpId="0">
        <p:bldSub>
          <a:bldChart bld="series"/>
        </p:bldSub>
      </p:bldGraphic>
      <p:bldP spid="12" grpId="0" animBg="1"/>
      <p:bldP spid="22" grpId="0"/>
      <p:bldP spid="2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/>
          <p:nvPr/>
        </p:nvGraphicFramePr>
        <p:xfrm>
          <a:off x="928007" y="818242"/>
          <a:ext cx="7848600" cy="25055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96686" y="174171"/>
            <a:ext cx="74748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/>
              <a:t>Sharp Rises in Wholesale Prices 9</a:t>
            </a:r>
            <a:r>
              <a:rPr lang="en-GB" sz="2000" b="1" baseline="30000" dirty="0" smtClean="0"/>
              <a:t>th</a:t>
            </a:r>
            <a:r>
              <a:rPr lang="en-GB" sz="2000" b="1" dirty="0" smtClean="0"/>
              <a:t> </a:t>
            </a:r>
            <a:r>
              <a:rPr lang="en-GB" sz="2000" b="1" smtClean="0"/>
              <a:t>– 18</a:t>
            </a:r>
            <a:r>
              <a:rPr lang="en-GB" sz="2000" b="1" baseline="30000" smtClean="0"/>
              <a:t>th</a:t>
            </a:r>
            <a:r>
              <a:rPr lang="en-GB" sz="2000" b="1" smtClean="0"/>
              <a:t> </a:t>
            </a:r>
            <a:r>
              <a:rPr lang="en-GB" sz="2000" b="1" dirty="0" smtClean="0"/>
              <a:t>September 2016</a:t>
            </a:r>
            <a:endParaRPr lang="en-GB" sz="2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893660" y="2220685"/>
            <a:ext cx="6452054" cy="188686"/>
          </a:xfrm>
          <a:prstGeom prst="rect">
            <a:avLst/>
          </a:prstGeom>
          <a:solidFill>
            <a:srgbClr val="FFCCCC">
              <a:alpha val="49804"/>
            </a:srgbClr>
          </a:solidFill>
          <a:ln w="9525" cmpd="sng">
            <a:solidFill>
              <a:schemeClr val="tx1"/>
            </a:solidFill>
            <a:prstDash val="dash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600"/>
              </a:lnSpc>
            </a:pPr>
            <a:r>
              <a:rPr lang="en-GB" sz="1800"/>
              <a:t>Range of Typical Retail Prices</a:t>
            </a:r>
          </a:p>
        </p:txBody>
      </p:sp>
      <p:graphicFrame>
        <p:nvGraphicFramePr>
          <p:cNvPr id="7" name="Chart 6"/>
          <p:cNvGraphicFramePr/>
          <p:nvPr/>
        </p:nvGraphicFramePr>
        <p:xfrm>
          <a:off x="870857" y="3207657"/>
          <a:ext cx="7982857" cy="34716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831263" y="6492875"/>
            <a:ext cx="2133600" cy="365125"/>
          </a:xfrm>
        </p:spPr>
        <p:txBody>
          <a:bodyPr/>
          <a:lstStyle/>
          <a:p>
            <a:pPr algn="l">
              <a:defRPr/>
            </a:pPr>
            <a:fld id="{32B089A0-46E4-4C47-BCD5-DA2F6F7BACA7}" type="slidenum">
              <a:rPr lang="zh-CN" altLang="en-US" smtClean="0"/>
              <a:pPr algn="l">
                <a:defRPr/>
              </a:pPr>
              <a:t>16</a:t>
            </a:fld>
            <a:endParaRPr lang="en-US" altLang="zh-CN" dirty="0" smtClean="0"/>
          </a:p>
        </p:txBody>
      </p:sp>
      <p:sp>
        <p:nvSpPr>
          <p:cNvPr id="12291" name="TextBox 5"/>
          <p:cNvSpPr txBox="1">
            <a:spLocks noChangeArrowheads="1"/>
          </p:cNvSpPr>
          <p:nvPr/>
        </p:nvSpPr>
        <p:spPr bwMode="auto">
          <a:xfrm>
            <a:off x="0" y="-1"/>
            <a:ext cx="9144000" cy="52322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GB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What are causes of  price rises in recent years?  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668338" y="946603"/>
            <a:ext cx="8475662" cy="64479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4625" indent="-174625">
              <a:lnSpc>
                <a:spcPts val="2400"/>
              </a:lnSpc>
              <a:spcAft>
                <a:spcPts val="1200"/>
              </a:spcAft>
              <a:buFont typeface="Arial" charset="0"/>
              <a:buChar char="•"/>
              <a:defRPr/>
            </a:pPr>
            <a:r>
              <a:rPr lang="en-GB" sz="2400" b="1" dirty="0">
                <a:latin typeface="Times New Roman" pitchFamily="18" charset="0"/>
              </a:rPr>
              <a:t>In period </a:t>
            </a:r>
            <a:r>
              <a:rPr lang="en-GB" sz="2400" b="1" dirty="0" smtClean="0">
                <a:latin typeface="Times New Roman" pitchFamily="18" charset="0"/>
              </a:rPr>
              <a:t>2004-15,   </a:t>
            </a:r>
            <a:r>
              <a:rPr lang="en-GB" sz="2400" b="1" dirty="0">
                <a:latin typeface="Times New Roman" pitchFamily="18" charset="0"/>
              </a:rPr>
              <a:t>Electricity Bills for average household have risen from  ~ £288 to around ~£577  or ~</a:t>
            </a:r>
            <a:r>
              <a:rPr lang="en-GB" sz="2400" b="1" dirty="0">
                <a:solidFill>
                  <a:srgbClr val="FF0000"/>
                </a:solidFill>
                <a:latin typeface="Times New Roman" pitchFamily="18" charset="0"/>
              </a:rPr>
              <a:t>100%</a:t>
            </a:r>
            <a:r>
              <a:rPr lang="en-GB" sz="2400" b="1" dirty="0">
                <a:latin typeface="Times New Roman" pitchFamily="18" charset="0"/>
              </a:rPr>
              <a:t>  </a:t>
            </a:r>
            <a:r>
              <a:rPr lang="en-GB" sz="2400" b="1" dirty="0">
                <a:solidFill>
                  <a:srgbClr val="FF0000"/>
                </a:solidFill>
                <a:latin typeface="Times New Roman" pitchFamily="18" charset="0"/>
              </a:rPr>
              <a:t>*</a:t>
            </a:r>
            <a:r>
              <a:rPr lang="en-GB" sz="2400" b="1" dirty="0">
                <a:latin typeface="Times New Roman" pitchFamily="18" charset="0"/>
              </a:rPr>
              <a:t>  </a:t>
            </a:r>
          </a:p>
          <a:p>
            <a:pPr marL="174625" indent="-174625">
              <a:lnSpc>
                <a:spcPts val="2400"/>
              </a:lnSpc>
              <a:spcAft>
                <a:spcPts val="1200"/>
              </a:spcAft>
              <a:defRPr/>
            </a:pPr>
            <a:r>
              <a:rPr lang="en-GB" sz="2400" b="1" dirty="0">
                <a:solidFill>
                  <a:srgbClr val="FF0000"/>
                </a:solidFill>
                <a:latin typeface="Times New Roman" pitchFamily="18" charset="0"/>
              </a:rPr>
              <a:t>   How much can be attributed to support for </a:t>
            </a:r>
            <a:r>
              <a:rPr lang="en-GB" sz="2400" b="1" dirty="0" err="1">
                <a:solidFill>
                  <a:srgbClr val="FF0000"/>
                </a:solidFill>
                <a:latin typeface="Times New Roman" pitchFamily="18" charset="0"/>
              </a:rPr>
              <a:t>Renewables</a:t>
            </a:r>
            <a:r>
              <a:rPr lang="en-GB" sz="2400" b="1" dirty="0">
                <a:solidFill>
                  <a:srgbClr val="FF0000"/>
                </a:solidFill>
                <a:latin typeface="Times New Roman" pitchFamily="18" charset="0"/>
              </a:rPr>
              <a:t>  under the Renewable obligation? </a:t>
            </a:r>
          </a:p>
          <a:p>
            <a:pPr marL="174625" indent="-174625">
              <a:lnSpc>
                <a:spcPts val="2400"/>
              </a:lnSpc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GB" sz="2400" b="1" dirty="0">
                <a:latin typeface="Times New Roman" pitchFamily="18" charset="0"/>
              </a:rPr>
              <a:t>  Support for All </a:t>
            </a:r>
            <a:r>
              <a:rPr lang="en-GB" sz="2400" b="1" dirty="0" err="1">
                <a:latin typeface="Times New Roman" pitchFamily="18" charset="0"/>
              </a:rPr>
              <a:t>Renewables</a:t>
            </a:r>
            <a:r>
              <a:rPr lang="en-GB" sz="2400" b="1" dirty="0">
                <a:latin typeface="Times New Roman" pitchFamily="18" charset="0"/>
              </a:rPr>
              <a:t> in </a:t>
            </a:r>
            <a:r>
              <a:rPr lang="en-GB" sz="2400" b="1" dirty="0" smtClean="0">
                <a:latin typeface="Times New Roman" pitchFamily="18" charset="0"/>
              </a:rPr>
              <a:t>2014-15 </a:t>
            </a:r>
            <a:r>
              <a:rPr lang="en-GB" sz="2400" b="1" dirty="0">
                <a:latin typeface="Times New Roman" pitchFamily="18" charset="0"/>
              </a:rPr>
              <a:t>was </a:t>
            </a:r>
            <a:r>
              <a:rPr lang="en-GB" sz="2400" b="1" dirty="0" smtClean="0">
                <a:latin typeface="Times New Roman" pitchFamily="18" charset="0"/>
              </a:rPr>
              <a:t>~ £3.95 </a:t>
            </a:r>
            <a:r>
              <a:rPr lang="en-GB" sz="2400" b="1" dirty="0">
                <a:latin typeface="Times New Roman" pitchFamily="18" charset="0"/>
              </a:rPr>
              <a:t>billion </a:t>
            </a:r>
            <a:r>
              <a:rPr lang="en-GB" sz="2400" b="1" baseline="30000" dirty="0">
                <a:solidFill>
                  <a:srgbClr val="FF0000"/>
                </a:solidFill>
                <a:latin typeface="Times New Roman" pitchFamily="18" charset="0"/>
              </a:rPr>
              <a:t>**</a:t>
            </a:r>
            <a:r>
              <a:rPr lang="en-GB" sz="2400" b="1" dirty="0">
                <a:latin typeface="Times New Roman" pitchFamily="18" charset="0"/>
              </a:rPr>
              <a:t>.</a:t>
            </a:r>
          </a:p>
          <a:p>
            <a:pPr marL="174625" indent="-174625">
              <a:lnSpc>
                <a:spcPts val="2400"/>
              </a:lnSpc>
              <a:spcAft>
                <a:spcPts val="1200"/>
              </a:spcAft>
              <a:defRPr/>
            </a:pPr>
            <a:r>
              <a:rPr lang="en-GB" sz="2400" b="1" dirty="0">
                <a:solidFill>
                  <a:srgbClr val="0000FF"/>
                </a:solidFill>
                <a:latin typeface="Times New Roman" pitchFamily="18" charset="0"/>
              </a:rPr>
              <a:t>     </a:t>
            </a:r>
            <a:r>
              <a:rPr lang="en-GB" sz="2400" b="1" dirty="0">
                <a:latin typeface="Times New Roman" pitchFamily="18" charset="0"/>
                <a:cs typeface="Times New Roman" pitchFamily="18" charset="0"/>
              </a:rPr>
              <a:t>However   304,500,000 </a:t>
            </a:r>
            <a:r>
              <a:rPr lang="en-GB" sz="2400" b="1" dirty="0" err="1">
                <a:latin typeface="Times New Roman" pitchFamily="18" charset="0"/>
                <a:cs typeface="Times New Roman" pitchFamily="18" charset="0"/>
              </a:rPr>
              <a:t>MWh</a:t>
            </a:r>
            <a:r>
              <a:rPr lang="en-GB" sz="2400" b="1" dirty="0">
                <a:latin typeface="Times New Roman" pitchFamily="18" charset="0"/>
                <a:cs typeface="Times New Roman" pitchFamily="18" charset="0"/>
              </a:rPr>
              <a:t> was supplied</a:t>
            </a:r>
          </a:p>
          <a:p>
            <a:pPr marL="449263" indent="-174625">
              <a:lnSpc>
                <a:spcPts val="2400"/>
              </a:lnSpc>
              <a:spcAft>
                <a:spcPts val="1200"/>
              </a:spcAft>
              <a:defRPr/>
            </a:pPr>
            <a:r>
              <a:rPr lang="en-GB" sz="2400" b="1" dirty="0">
                <a:solidFill>
                  <a:srgbClr val="0000FF"/>
                </a:solidFill>
                <a:latin typeface="Times New Roman" pitchFamily="18" charset="0"/>
              </a:rPr>
              <a:t>   representing an increase of  </a:t>
            </a:r>
            <a:r>
              <a:rPr lang="en-GB" sz="2400" b="1" dirty="0" smtClean="0">
                <a:solidFill>
                  <a:srgbClr val="FF0000"/>
                </a:solidFill>
                <a:latin typeface="Times New Roman" pitchFamily="18" charset="0"/>
              </a:rPr>
              <a:t>1.29 </a:t>
            </a:r>
            <a:r>
              <a:rPr lang="en-GB" sz="2400" b="1" dirty="0">
                <a:solidFill>
                  <a:srgbClr val="FF0000"/>
                </a:solidFill>
                <a:latin typeface="Times New Roman" pitchFamily="18" charset="0"/>
              </a:rPr>
              <a:t>p/kWh </a:t>
            </a:r>
            <a:r>
              <a:rPr lang="en-GB" sz="2400" b="1" dirty="0">
                <a:solidFill>
                  <a:srgbClr val="0000FF"/>
                </a:solidFill>
                <a:latin typeface="Times New Roman" pitchFamily="18" charset="0"/>
              </a:rPr>
              <a:t>in retail price of electricity  </a:t>
            </a:r>
          </a:p>
          <a:p>
            <a:pPr marL="174625" indent="-174625">
              <a:lnSpc>
                <a:spcPts val="2400"/>
              </a:lnSpc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GB" sz="2400" b="1" dirty="0">
                <a:solidFill>
                  <a:srgbClr val="0000FF"/>
                </a:solidFill>
                <a:latin typeface="Times New Roman" pitchFamily="18" charset="0"/>
              </a:rPr>
              <a:t> At typical  domestic unit prices of 13.4p per kWh this represents and increase of just </a:t>
            </a:r>
            <a:r>
              <a:rPr lang="en-GB" sz="2400" b="1" dirty="0" smtClean="0">
                <a:solidFill>
                  <a:srgbClr val="FF0000"/>
                </a:solidFill>
                <a:latin typeface="Times New Roman" pitchFamily="18" charset="0"/>
              </a:rPr>
              <a:t>9.2</a:t>
            </a:r>
            <a:r>
              <a:rPr lang="en-GB" sz="2400" b="1" dirty="0" smtClean="0">
                <a:solidFill>
                  <a:srgbClr val="0000FF"/>
                </a:solidFill>
                <a:latin typeface="Times New Roman" pitchFamily="18" charset="0"/>
              </a:rPr>
              <a:t>%.   </a:t>
            </a:r>
            <a:endParaRPr lang="en-GB" sz="2400" b="1" dirty="0">
              <a:solidFill>
                <a:srgbClr val="0000FF"/>
              </a:solidFill>
              <a:latin typeface="Times New Roman" pitchFamily="18" charset="0"/>
            </a:endParaRPr>
          </a:p>
          <a:p>
            <a:pPr marL="174625" indent="-174625">
              <a:lnSpc>
                <a:spcPts val="2400"/>
              </a:lnSpc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GB" sz="2400" b="1" dirty="0">
                <a:solidFill>
                  <a:srgbClr val="0000FF"/>
                </a:solidFill>
                <a:latin typeface="Times New Roman" pitchFamily="18" charset="0"/>
              </a:rPr>
              <a:t> Of this the impact of onshore wind on bills in </a:t>
            </a:r>
            <a:r>
              <a:rPr lang="en-GB" sz="2400" b="1" dirty="0" smtClean="0">
                <a:solidFill>
                  <a:srgbClr val="0000FF"/>
                </a:solidFill>
                <a:latin typeface="Times New Roman" pitchFamily="18" charset="0"/>
              </a:rPr>
              <a:t>2014-15 </a:t>
            </a:r>
            <a:r>
              <a:rPr lang="en-GB" sz="2400" b="1" dirty="0">
                <a:solidFill>
                  <a:srgbClr val="0000FF"/>
                </a:solidFill>
                <a:latin typeface="Times New Roman" pitchFamily="18" charset="0"/>
              </a:rPr>
              <a:t>was </a:t>
            </a:r>
            <a:r>
              <a:rPr lang="en-GB" sz="2400" b="1" dirty="0" smtClean="0">
                <a:solidFill>
                  <a:srgbClr val="FF0000"/>
                </a:solidFill>
                <a:latin typeface="Times New Roman" pitchFamily="18" charset="0"/>
              </a:rPr>
              <a:t>0.384p</a:t>
            </a:r>
            <a:r>
              <a:rPr lang="en-GB" sz="24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GB" sz="2400" b="1" dirty="0">
                <a:solidFill>
                  <a:srgbClr val="0000FF"/>
                </a:solidFill>
                <a:latin typeface="Times New Roman" pitchFamily="18" charset="0"/>
              </a:rPr>
              <a:t>per kWh or </a:t>
            </a:r>
            <a:r>
              <a:rPr lang="en-GB" sz="2400" b="1" dirty="0">
                <a:solidFill>
                  <a:srgbClr val="FF0000"/>
                </a:solidFill>
                <a:latin typeface="Times New Roman" pitchFamily="18" charset="0"/>
              </a:rPr>
              <a:t>~ </a:t>
            </a:r>
            <a:r>
              <a:rPr lang="en-GB" sz="2400" b="1" dirty="0" smtClean="0">
                <a:solidFill>
                  <a:srgbClr val="FF0000"/>
                </a:solidFill>
                <a:latin typeface="Times New Roman" pitchFamily="18" charset="0"/>
              </a:rPr>
              <a:t>2.9</a:t>
            </a:r>
            <a:r>
              <a:rPr lang="en-GB" sz="2400" b="1" dirty="0">
                <a:solidFill>
                  <a:srgbClr val="FF0000"/>
                </a:solidFill>
                <a:latin typeface="Times New Roman" pitchFamily="18" charset="0"/>
              </a:rPr>
              <a:t>%.   </a:t>
            </a:r>
            <a:r>
              <a:rPr lang="en-GB" sz="2400" b="1" dirty="0">
                <a:solidFill>
                  <a:srgbClr val="0000FF"/>
                </a:solidFill>
                <a:latin typeface="Times New Roman" pitchFamily="18" charset="0"/>
              </a:rPr>
              <a:t>For offshore the figures are </a:t>
            </a:r>
            <a:r>
              <a:rPr lang="en-GB" sz="2400" b="1" dirty="0" smtClean="0">
                <a:solidFill>
                  <a:srgbClr val="FF0000"/>
                </a:solidFill>
                <a:latin typeface="Times New Roman" pitchFamily="18" charset="0"/>
              </a:rPr>
              <a:t>0.484p </a:t>
            </a:r>
            <a:r>
              <a:rPr lang="en-GB" sz="2400" b="1" dirty="0">
                <a:solidFill>
                  <a:srgbClr val="0000FF"/>
                </a:solidFill>
                <a:latin typeface="Times New Roman" pitchFamily="18" charset="0"/>
              </a:rPr>
              <a:t>and</a:t>
            </a:r>
            <a:r>
              <a:rPr lang="en-GB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GB" sz="2400" b="1" dirty="0" smtClean="0">
                <a:solidFill>
                  <a:srgbClr val="FF0000"/>
                </a:solidFill>
                <a:latin typeface="Times New Roman" pitchFamily="18" charset="0"/>
              </a:rPr>
              <a:t>3.7% </a:t>
            </a:r>
            <a:r>
              <a:rPr lang="en-GB" sz="2400" b="1" dirty="0">
                <a:solidFill>
                  <a:srgbClr val="0000FF"/>
                </a:solidFill>
                <a:latin typeface="Times New Roman" pitchFamily="18" charset="0"/>
              </a:rPr>
              <a:t>respectively</a:t>
            </a:r>
            <a:r>
              <a:rPr lang="en-GB" sz="2400" b="1" dirty="0" smtClean="0">
                <a:solidFill>
                  <a:srgbClr val="0000FF"/>
                </a:solidFill>
                <a:latin typeface="Times New Roman" pitchFamily="18" charset="0"/>
              </a:rPr>
              <a:t>.</a:t>
            </a:r>
          </a:p>
          <a:p>
            <a:pPr marL="174625" indent="-174625">
              <a:lnSpc>
                <a:spcPts val="2400"/>
              </a:lnSpc>
              <a:spcAft>
                <a:spcPts val="1200"/>
              </a:spcAft>
              <a:buFont typeface="Arial" charset="0"/>
              <a:buChar char="•"/>
              <a:defRPr/>
            </a:pPr>
            <a:endParaRPr lang="en-GB" sz="2400" b="1" dirty="0">
              <a:latin typeface="Times New Roman" pitchFamily="18" charset="0"/>
            </a:endParaRPr>
          </a:p>
          <a:p>
            <a:pPr marL="174625" indent="-174625">
              <a:spcAft>
                <a:spcPts val="600"/>
              </a:spcAft>
              <a:buFont typeface="Arial" charset="0"/>
              <a:buChar char="•"/>
              <a:defRPr/>
            </a:pPr>
            <a:endParaRPr lang="en-GB" sz="2400" b="1" dirty="0">
              <a:solidFill>
                <a:srgbClr val="0000FF"/>
              </a:solidFill>
              <a:latin typeface="Times New Roman" pitchFamily="18" charset="0"/>
            </a:endParaRPr>
          </a:p>
          <a:p>
            <a:pPr marL="174625" indent="-174625">
              <a:spcAft>
                <a:spcPts val="600"/>
              </a:spcAft>
              <a:buFont typeface="Arial" charset="0"/>
              <a:buChar char="•"/>
              <a:defRPr/>
            </a:pPr>
            <a:endParaRPr lang="en-GB" sz="2400" b="1" dirty="0">
              <a:latin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9288" y="6273800"/>
            <a:ext cx="727075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GB" sz="1600" b="1" dirty="0">
                <a:solidFill>
                  <a:srgbClr val="FF0000"/>
                </a:solidFill>
                <a:latin typeface="+mj-lt"/>
              </a:rPr>
              <a:t>* </a:t>
            </a:r>
            <a:r>
              <a:rPr lang="en-GB" sz="1600" b="1" dirty="0">
                <a:latin typeface="+mj-lt"/>
              </a:rPr>
              <a:t>   Data from Quarterly Energy Prices from DECC Website</a:t>
            </a:r>
          </a:p>
          <a:p>
            <a:pPr>
              <a:defRPr/>
            </a:pPr>
            <a:r>
              <a:rPr lang="en-GB" sz="1600" b="1" dirty="0">
                <a:solidFill>
                  <a:srgbClr val="FF0000"/>
                </a:solidFill>
                <a:latin typeface="+mj-lt"/>
              </a:rPr>
              <a:t>**</a:t>
            </a:r>
            <a:r>
              <a:rPr lang="en-GB" sz="1600" b="1" dirty="0">
                <a:latin typeface="+mj-lt"/>
              </a:rPr>
              <a:t>  OFGEM Annual Report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  <p:bldP spid="5" grpId="0" build="p" bldLvl="5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831263" y="6492875"/>
            <a:ext cx="2133600" cy="365125"/>
          </a:xfrm>
        </p:spPr>
        <p:txBody>
          <a:bodyPr/>
          <a:lstStyle/>
          <a:p>
            <a:pPr algn="l">
              <a:defRPr/>
            </a:pPr>
            <a:fld id="{32B089A0-46E4-4C47-BCD5-DA2F6F7BACA7}" type="slidenum">
              <a:rPr lang="zh-CN" altLang="en-US" smtClean="0"/>
              <a:pPr algn="l">
                <a:defRPr/>
              </a:pPr>
              <a:t>17</a:t>
            </a:fld>
            <a:endParaRPr lang="en-US" altLang="zh-CN" dirty="0" smtClean="0"/>
          </a:p>
        </p:txBody>
      </p:sp>
      <p:sp>
        <p:nvSpPr>
          <p:cNvPr id="12291" name="TextBox 5"/>
          <p:cNvSpPr txBox="1">
            <a:spLocks noChangeArrowheads="1"/>
          </p:cNvSpPr>
          <p:nvPr/>
        </p:nvSpPr>
        <p:spPr bwMode="auto">
          <a:xfrm>
            <a:off x="0" y="-1"/>
            <a:ext cx="9144000" cy="52322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GB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What are causes of  price rises in recent years?  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668338" y="946603"/>
            <a:ext cx="8475662" cy="64479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4625" indent="-174625">
              <a:lnSpc>
                <a:spcPts val="2400"/>
              </a:lnSpc>
              <a:spcAft>
                <a:spcPts val="1200"/>
              </a:spcAft>
              <a:buFont typeface="Arial" pitchFamily="34" charset="0"/>
              <a:buChar char="•"/>
              <a:defRPr/>
            </a:pPr>
            <a:endParaRPr lang="en-GB" sz="2400" b="1" dirty="0" smtClean="0">
              <a:solidFill>
                <a:srgbClr val="0000FF"/>
              </a:solidFill>
              <a:latin typeface="Times New Roman" pitchFamily="18" charset="0"/>
            </a:endParaRPr>
          </a:p>
          <a:p>
            <a:pPr marL="174625" indent="-174625">
              <a:lnSpc>
                <a:spcPts val="2400"/>
              </a:lnSpc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GB" sz="2400" b="1" dirty="0" smtClean="0">
                <a:latin typeface="Times New Roman" pitchFamily="18" charset="0"/>
              </a:rPr>
              <a:t>In period 2004-15,   Electricity Bills for average household have risen from  ~ £288 to around ~£577  or ~</a:t>
            </a:r>
            <a:r>
              <a:rPr lang="en-GB" sz="2400" b="1" dirty="0" smtClean="0">
                <a:solidFill>
                  <a:srgbClr val="FF0000"/>
                </a:solidFill>
                <a:latin typeface="Times New Roman" pitchFamily="18" charset="0"/>
              </a:rPr>
              <a:t>100%</a:t>
            </a:r>
            <a:r>
              <a:rPr lang="en-GB" sz="2400" b="1" dirty="0" smtClean="0">
                <a:latin typeface="Times New Roman" pitchFamily="18" charset="0"/>
              </a:rPr>
              <a:t>  </a:t>
            </a:r>
            <a:r>
              <a:rPr lang="en-GB" sz="2400" b="1" dirty="0" smtClean="0">
                <a:solidFill>
                  <a:srgbClr val="FF0000"/>
                </a:solidFill>
                <a:latin typeface="Times New Roman" pitchFamily="18" charset="0"/>
              </a:rPr>
              <a:t>*</a:t>
            </a:r>
            <a:r>
              <a:rPr lang="en-GB" sz="2400" b="1" dirty="0" smtClean="0">
                <a:latin typeface="Times New Roman" pitchFamily="18" charset="0"/>
              </a:rPr>
              <a:t>  </a:t>
            </a:r>
            <a:endParaRPr lang="en-GB" sz="2400" b="1" dirty="0" smtClean="0">
              <a:latin typeface="Times New Roman" pitchFamily="18" charset="0"/>
            </a:endParaRPr>
          </a:p>
          <a:p>
            <a:pPr marL="174625" indent="-174625">
              <a:lnSpc>
                <a:spcPts val="2400"/>
              </a:lnSpc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GB" sz="2400" b="1" dirty="0" smtClean="0">
                <a:latin typeface="Times New Roman" pitchFamily="18" charset="0"/>
              </a:rPr>
              <a:t>Wholesale prices have doubled since 2004</a:t>
            </a:r>
          </a:p>
          <a:p>
            <a:pPr marL="174625" indent="-174625">
              <a:lnSpc>
                <a:spcPts val="2400"/>
              </a:lnSpc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GB" sz="2400" b="1" dirty="0" smtClean="0">
                <a:latin typeface="Times New Roman" pitchFamily="18" charset="0"/>
              </a:rPr>
              <a:t>Recent wholesale price spikes have occurred in recent months</a:t>
            </a:r>
          </a:p>
          <a:p>
            <a:pPr marL="174625" indent="-174625">
              <a:lnSpc>
                <a:spcPts val="2400"/>
              </a:lnSpc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GB" sz="2400" b="1" dirty="0" smtClean="0">
                <a:latin typeface="Times New Roman" pitchFamily="18" charset="0"/>
              </a:rPr>
              <a:t>Leading to current round of increases</a:t>
            </a:r>
            <a:endParaRPr lang="en-GB" sz="2400" b="1" dirty="0" smtClean="0">
              <a:latin typeface="Times New Roman" pitchFamily="18" charset="0"/>
            </a:endParaRPr>
          </a:p>
          <a:p>
            <a:pPr marL="174625" indent="-174625">
              <a:lnSpc>
                <a:spcPts val="2400"/>
              </a:lnSpc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GB" sz="2400" b="1" dirty="0" smtClean="0">
                <a:solidFill>
                  <a:srgbClr val="0000FF"/>
                </a:solidFill>
                <a:latin typeface="Times New Roman" pitchFamily="18" charset="0"/>
              </a:rPr>
              <a:t>However,  Only a small part of increases (&lt;10%) comes from support for </a:t>
            </a:r>
            <a:r>
              <a:rPr lang="en-GB" sz="2400" b="1" dirty="0" err="1" smtClean="0">
                <a:solidFill>
                  <a:srgbClr val="0000FF"/>
                </a:solidFill>
                <a:latin typeface="Times New Roman" pitchFamily="18" charset="0"/>
              </a:rPr>
              <a:t>renewables</a:t>
            </a:r>
            <a:r>
              <a:rPr lang="en-GB" sz="2400" b="1" dirty="0" smtClean="0">
                <a:solidFill>
                  <a:srgbClr val="0000FF"/>
                </a:solidFill>
                <a:latin typeface="Times New Roman" pitchFamily="18" charset="0"/>
              </a:rPr>
              <a:t>.</a:t>
            </a:r>
          </a:p>
          <a:p>
            <a:pPr marL="174625" indent="-174625">
              <a:lnSpc>
                <a:spcPts val="2400"/>
              </a:lnSpc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GB" sz="2400" b="1" dirty="0" smtClean="0">
                <a:solidFill>
                  <a:srgbClr val="FF0000"/>
                </a:solidFill>
                <a:latin typeface="Times New Roman" pitchFamily="18" charset="0"/>
              </a:rPr>
              <a:t>Electricity supply industry implies </a:t>
            </a:r>
            <a:r>
              <a:rPr lang="en-GB" sz="2400" b="1" dirty="0" err="1" smtClean="0">
                <a:solidFill>
                  <a:srgbClr val="FF0000"/>
                </a:solidFill>
                <a:latin typeface="Times New Roman" pitchFamily="18" charset="0"/>
              </a:rPr>
              <a:t>Renewables</a:t>
            </a:r>
            <a:r>
              <a:rPr lang="en-GB" sz="2400" b="1" dirty="0" smtClean="0">
                <a:solidFill>
                  <a:srgbClr val="FF0000"/>
                </a:solidFill>
                <a:latin typeface="Times New Roman" pitchFamily="18" charset="0"/>
              </a:rPr>
              <a:t> are the major cause of increase.   Other causes are more important</a:t>
            </a:r>
          </a:p>
          <a:p>
            <a:pPr marL="174625" indent="-174625">
              <a:lnSpc>
                <a:spcPts val="2400"/>
              </a:lnSpc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GB" sz="2400" b="1" dirty="0" smtClean="0">
                <a:solidFill>
                  <a:srgbClr val="FF0000"/>
                </a:solidFill>
                <a:latin typeface="Times New Roman" pitchFamily="18" charset="0"/>
              </a:rPr>
              <a:t>Increased dependence on Imported Gas (and volatile prices)</a:t>
            </a:r>
          </a:p>
          <a:p>
            <a:pPr marL="174625" indent="-174625">
              <a:lnSpc>
                <a:spcPts val="2400"/>
              </a:lnSpc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GB" sz="2400" b="1" dirty="0" smtClean="0">
                <a:solidFill>
                  <a:srgbClr val="FF0000"/>
                </a:solidFill>
                <a:latin typeface="Times New Roman" pitchFamily="18" charset="0"/>
              </a:rPr>
              <a:t>Profit margin of utilities?</a:t>
            </a:r>
          </a:p>
          <a:p>
            <a:pPr marL="174625" indent="-174625">
              <a:lnSpc>
                <a:spcPts val="2400"/>
              </a:lnSpc>
              <a:spcAft>
                <a:spcPts val="1200"/>
              </a:spcAft>
              <a:buFont typeface="Arial" charset="0"/>
              <a:buChar char="•"/>
              <a:defRPr/>
            </a:pPr>
            <a:endParaRPr lang="en-GB" sz="2400" b="1" dirty="0" smtClean="0">
              <a:latin typeface="Times New Roman" pitchFamily="18" charset="0"/>
            </a:endParaRPr>
          </a:p>
          <a:p>
            <a:pPr marL="174625" indent="-174625">
              <a:spcAft>
                <a:spcPts val="600"/>
              </a:spcAft>
              <a:buFont typeface="Arial" charset="0"/>
              <a:buChar char="•"/>
              <a:defRPr/>
            </a:pPr>
            <a:endParaRPr lang="en-GB" sz="2400" b="1" dirty="0">
              <a:solidFill>
                <a:srgbClr val="0000FF"/>
              </a:solidFill>
              <a:latin typeface="Times New Roman" pitchFamily="18" charset="0"/>
            </a:endParaRPr>
          </a:p>
          <a:p>
            <a:pPr marL="174625" indent="-174625">
              <a:spcAft>
                <a:spcPts val="600"/>
              </a:spcAft>
              <a:buFont typeface="Arial" charset="0"/>
              <a:buChar char="•"/>
              <a:defRPr/>
            </a:pPr>
            <a:endParaRPr lang="en-GB" sz="2400" b="1" dirty="0">
              <a:latin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9288" y="6273800"/>
            <a:ext cx="727075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GB" sz="1600" b="1" dirty="0">
                <a:solidFill>
                  <a:srgbClr val="FF0000"/>
                </a:solidFill>
                <a:latin typeface="+mj-lt"/>
              </a:rPr>
              <a:t>* </a:t>
            </a:r>
            <a:r>
              <a:rPr lang="en-GB" sz="1600" b="1" dirty="0">
                <a:latin typeface="+mj-lt"/>
              </a:rPr>
              <a:t>   Data from Quarterly Energy Prices from DECC Website</a:t>
            </a:r>
          </a:p>
          <a:p>
            <a:pPr>
              <a:defRPr/>
            </a:pPr>
            <a:r>
              <a:rPr lang="en-GB" sz="1600" b="1" dirty="0">
                <a:solidFill>
                  <a:srgbClr val="FF0000"/>
                </a:solidFill>
                <a:latin typeface="+mj-lt"/>
              </a:rPr>
              <a:t>**</a:t>
            </a:r>
            <a:r>
              <a:rPr lang="en-GB" sz="1600" b="1" dirty="0">
                <a:latin typeface="+mj-lt"/>
              </a:rPr>
              <a:t>  OFGEM Annual Report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  <p:bldP spid="5" grpId="0" build="p" bldLvl="5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hart 6"/>
          <p:cNvGraphicFramePr/>
          <p:nvPr/>
        </p:nvGraphicFramePr>
        <p:xfrm>
          <a:off x="599060" y="524657"/>
          <a:ext cx="7900363" cy="41522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0483" name="TextBox 2"/>
          <p:cNvSpPr txBox="1">
            <a:spLocks noChangeArrowheads="1"/>
          </p:cNvSpPr>
          <p:nvPr/>
        </p:nvSpPr>
        <p:spPr bwMode="auto">
          <a:xfrm>
            <a:off x="735013" y="6396038"/>
            <a:ext cx="74199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b="1" dirty="0">
                <a:latin typeface="Times New Roman" pitchFamily="18" charset="0"/>
                <a:cs typeface="Times New Roman" pitchFamily="18" charset="0"/>
              </a:rPr>
              <a:t>Based on Figure 3.1 in Tyndall (2011b) Report</a:t>
            </a:r>
            <a:r>
              <a:rPr lang="en-GB" sz="2400" b="1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30238" y="4737100"/>
            <a:ext cx="8828087" cy="16922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GB" sz="2400" b="1" dirty="0">
                <a:latin typeface="Times New Roman" pitchFamily="18" charset="0"/>
                <a:cs typeface="Times New Roman" pitchFamily="18" charset="0"/>
              </a:rPr>
              <a:t>The most optimistic scenario data from above are used </a:t>
            </a:r>
          </a:p>
          <a:p>
            <a:pPr>
              <a:lnSpc>
                <a:spcPts val="2400"/>
              </a:lnSpc>
              <a:defRPr/>
            </a:pPr>
            <a:r>
              <a:rPr lang="en-GB" sz="2400" b="1" dirty="0">
                <a:latin typeface="Times New Roman" pitchFamily="18" charset="0"/>
                <a:cs typeface="Times New Roman" pitchFamily="18" charset="0"/>
              </a:rPr>
              <a:t>Electricity Scenario assumes </a:t>
            </a:r>
          </a:p>
          <a:p>
            <a:pPr marL="449263" indent="-269875">
              <a:lnSpc>
                <a:spcPts val="2400"/>
              </a:lnSpc>
              <a:buFont typeface="Arial" pitchFamily="34" charset="0"/>
              <a:buChar char="•"/>
              <a:defRPr/>
            </a:pPr>
            <a:r>
              <a:rPr lang="en-GB" sz="2200" b="1" dirty="0">
                <a:latin typeface="Times New Roman" pitchFamily="18" charset="0"/>
                <a:cs typeface="Times New Roman" pitchFamily="18" charset="0"/>
              </a:rPr>
              <a:t>similar split of gas use for electricity / non-electricity demand</a:t>
            </a:r>
          </a:p>
          <a:p>
            <a:pPr marL="449263" indent="-269875">
              <a:lnSpc>
                <a:spcPts val="2400"/>
              </a:lnSpc>
              <a:buFont typeface="Arial" pitchFamily="34" charset="0"/>
              <a:buChar char="•"/>
              <a:defRPr/>
            </a:pPr>
            <a:r>
              <a:rPr lang="en-GB" sz="2200" b="1" dirty="0">
                <a:latin typeface="Times New Roman" pitchFamily="18" charset="0"/>
                <a:cs typeface="Times New Roman" pitchFamily="18" charset="0"/>
              </a:rPr>
              <a:t>5% improvement in efficiency for CCGT generation plant</a:t>
            </a:r>
          </a:p>
          <a:p>
            <a:pPr marL="449263" indent="-269875">
              <a:lnSpc>
                <a:spcPts val="2400"/>
              </a:lnSpc>
              <a:buFont typeface="Arial" pitchFamily="34" charset="0"/>
              <a:buChar char="•"/>
              <a:defRPr/>
            </a:pPr>
            <a:r>
              <a:rPr lang="en-GB" sz="2200" b="1" dirty="0">
                <a:latin typeface="Times New Roman" pitchFamily="18" charset="0"/>
                <a:cs typeface="Times New Roman" pitchFamily="18" charset="0"/>
              </a:rPr>
              <a:t>Maximum generation from Fracked gas = </a:t>
            </a:r>
            <a:r>
              <a:rPr lang="en-GB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~36.5 TWh  </a:t>
            </a:r>
            <a:r>
              <a:rPr lang="en-GB" sz="2200" b="1" dirty="0">
                <a:latin typeface="Times New Roman" pitchFamily="18" charset="0"/>
                <a:cs typeface="Times New Roman" pitchFamily="18" charset="0"/>
              </a:rPr>
              <a:t>by 2030</a:t>
            </a: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3759200" y="769938"/>
            <a:ext cx="0" cy="3294062"/>
          </a:xfrm>
          <a:prstGeom prst="line">
            <a:avLst/>
          </a:prstGeom>
          <a:ln w="2540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0" y="33338"/>
            <a:ext cx="9032875" cy="5238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 sz="2400" b="1" i="0" u="none" strike="noStrike" kern="1200" baseline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pP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Estimates of Total UK Production of Fracked Gas</a:t>
            </a:r>
          </a:p>
        </p:txBody>
      </p:sp>
      <p:sp>
        <p:nvSpPr>
          <p:cNvPr id="20487" name="Slide Number Placeholder 7"/>
          <p:cNvSpPr>
            <a:spLocks noGrp="1"/>
          </p:cNvSpPr>
          <p:nvPr>
            <p:ph type="sldNum" sz="quarter" idx="12"/>
          </p:nvPr>
        </p:nvSpPr>
        <p:spPr bwMode="auto">
          <a:xfrm>
            <a:off x="8778875" y="6516688"/>
            <a:ext cx="365125" cy="341312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0CC819A-18AE-4BA4-8DC7-9FA98728A582}" type="slidenum">
              <a:rPr lang="en-GB" smtClean="0"/>
              <a:pPr/>
              <a:t>18</a:t>
            </a:fld>
            <a:endParaRPr lang="en-GB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7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7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Chart bld="series"/>
        </p:bldSub>
      </p:bldGraphic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" name="Chart 30"/>
          <p:cNvGraphicFramePr/>
          <p:nvPr/>
        </p:nvGraphicFramePr>
        <p:xfrm>
          <a:off x="323528" y="476672"/>
          <a:ext cx="8568952" cy="54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27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8113486" y="6400800"/>
            <a:ext cx="1030514" cy="457200"/>
          </a:xfrm>
          <a:noFill/>
        </p:spPr>
        <p:txBody>
          <a:bodyPr/>
          <a:lstStyle/>
          <a:p>
            <a:fld id="{35BD8EE5-601B-4FB4-89C9-BA0F8DEFB780}" type="slidenum">
              <a:rPr lang="zh-CN" altLang="en-US" smtClean="0">
                <a:latin typeface="Times New Roman" pitchFamily="18" charset="0"/>
                <a:ea typeface="宋体" pitchFamily="2" charset="-122"/>
              </a:rPr>
              <a:pPr/>
              <a:t>19</a:t>
            </a:fld>
            <a:endParaRPr lang="en-US" altLang="zh-CN" dirty="0" smtClean="0">
              <a:latin typeface="Times New Roman" pitchFamily="18" charset="0"/>
              <a:ea typeface="宋体" pitchFamily="2" charset="-122"/>
            </a:endParaRPr>
          </a:p>
        </p:txBody>
      </p:sp>
      <p:sp>
        <p:nvSpPr>
          <p:cNvPr id="1028" name="TextBox 5"/>
          <p:cNvSpPr txBox="1">
            <a:spLocks noChangeArrowheads="1"/>
          </p:cNvSpPr>
          <p:nvPr/>
        </p:nvSpPr>
        <p:spPr bwMode="auto">
          <a:xfrm>
            <a:off x="0" y="0"/>
            <a:ext cx="9144000" cy="461963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sz="2400" b="1" dirty="0" smtClean="0">
                <a:solidFill>
                  <a:schemeClr val="bg1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Electricity Generation Futures – with New Nuclear and New Coal</a:t>
            </a:r>
            <a:endParaRPr lang="en-GB" sz="2400" b="1" dirty="0">
              <a:solidFill>
                <a:schemeClr val="bg1"/>
              </a:solidFill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</p:txBody>
      </p:sp>
      <p:sp>
        <p:nvSpPr>
          <p:cNvPr id="1033" name="Slide Number Placeholder 1"/>
          <p:cNvSpPr txBox="1">
            <a:spLocks noGrp="1"/>
          </p:cNvSpPr>
          <p:nvPr/>
        </p:nvSpPr>
        <p:spPr bwMode="auto">
          <a:xfrm>
            <a:off x="7232650" y="725805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3AA24D8D-C175-4942-B5FF-D3D6F479982D}" type="slidenum">
              <a:rPr lang="zh-CN" altLang="en-US" sz="1400" b="1">
                <a:latin typeface="Times New Roman" pitchFamily="18" charset="0"/>
                <a:ea typeface="宋体" pitchFamily="2" charset="-122"/>
              </a:rPr>
              <a:pPr algn="r"/>
              <a:t>19</a:t>
            </a:fld>
            <a:endParaRPr lang="en-US" altLang="zh-CN" sz="1400" b="1">
              <a:latin typeface="Times New Roman" pitchFamily="18" charset="0"/>
              <a:ea typeface="宋体" pitchFamily="2" charset="-122"/>
            </a:endParaRPr>
          </a:p>
        </p:txBody>
      </p:sp>
      <p:sp>
        <p:nvSpPr>
          <p:cNvPr id="4" name="TextBox 5"/>
          <p:cNvSpPr txBox="1">
            <a:spLocks noChangeArrowheads="1"/>
          </p:cNvSpPr>
          <p:nvPr/>
        </p:nvSpPr>
        <p:spPr bwMode="auto">
          <a:xfrm>
            <a:off x="2654300" y="3839438"/>
            <a:ext cx="20161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b="1">
                <a:solidFill>
                  <a:schemeClr val="bg1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Existing Coal</a:t>
            </a:r>
          </a:p>
        </p:txBody>
      </p:sp>
      <p:sp>
        <p:nvSpPr>
          <p:cNvPr id="5" name="TextBox 6"/>
          <p:cNvSpPr txBox="1">
            <a:spLocks noChangeArrowheads="1"/>
          </p:cNvSpPr>
          <p:nvPr/>
        </p:nvSpPr>
        <p:spPr bwMode="auto">
          <a:xfrm>
            <a:off x="4644008" y="2133396"/>
            <a:ext cx="10810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b="1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UK Gas</a:t>
            </a:r>
          </a:p>
        </p:txBody>
      </p:sp>
      <p:sp>
        <p:nvSpPr>
          <p:cNvPr id="17" name="TextBox 7"/>
          <p:cNvSpPr txBox="1">
            <a:spLocks noChangeArrowheads="1"/>
          </p:cNvSpPr>
          <p:nvPr/>
        </p:nvSpPr>
        <p:spPr bwMode="auto">
          <a:xfrm>
            <a:off x="6228184" y="1988840"/>
            <a:ext cx="12969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b="1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Imported  Gas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7631113" y="4581128"/>
            <a:ext cx="1512887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en-GB" b="1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New Nuclear?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7884368" y="4293096"/>
            <a:ext cx="15113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en-GB" b="1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New Coal ?</a:t>
            </a:r>
          </a:p>
        </p:txBody>
      </p:sp>
      <p:sp>
        <p:nvSpPr>
          <p:cNvPr id="18" name="TextBox 5"/>
          <p:cNvSpPr txBox="1">
            <a:spLocks noChangeArrowheads="1"/>
          </p:cNvSpPr>
          <p:nvPr/>
        </p:nvSpPr>
        <p:spPr bwMode="auto">
          <a:xfrm>
            <a:off x="3563888" y="4437652"/>
            <a:ext cx="20161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b="1" dirty="0">
                <a:solidFill>
                  <a:schemeClr val="bg1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Existing Nuclear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7964487" y="3717032"/>
            <a:ext cx="1179513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lnSpc>
                <a:spcPct val="90000"/>
              </a:lnSpc>
            </a:pPr>
            <a:r>
              <a:rPr lang="en-GB" sz="1600" b="1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Other </a:t>
            </a:r>
            <a:r>
              <a:rPr lang="en-GB" sz="1600" b="1" dirty="0" err="1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Renewables</a:t>
            </a:r>
            <a:endParaRPr lang="en-GB" sz="1600" b="1" dirty="0"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8028384" y="2564904"/>
            <a:ext cx="838200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lnSpc>
                <a:spcPct val="90000"/>
              </a:lnSpc>
            </a:pPr>
            <a:r>
              <a:rPr lang="en-GB" sz="1600" b="1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Offshore Wind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8097838" y="3140968"/>
            <a:ext cx="1046162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lnSpc>
                <a:spcPct val="90000"/>
              </a:lnSpc>
            </a:pPr>
            <a:r>
              <a:rPr lang="en-GB" sz="1600" b="1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Onshore Wind</a:t>
            </a:r>
          </a:p>
        </p:txBody>
      </p:sp>
      <p:sp>
        <p:nvSpPr>
          <p:cNvPr id="19" name="TextBox 15"/>
          <p:cNvSpPr txBox="1">
            <a:spLocks noChangeArrowheads="1"/>
          </p:cNvSpPr>
          <p:nvPr/>
        </p:nvSpPr>
        <p:spPr bwMode="auto">
          <a:xfrm>
            <a:off x="1547664" y="3068960"/>
            <a:ext cx="6080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b="1" dirty="0">
                <a:solidFill>
                  <a:schemeClr val="bg1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Oil</a:t>
            </a:r>
          </a:p>
        </p:txBody>
      </p:sp>
      <p:sp>
        <p:nvSpPr>
          <p:cNvPr id="1045" name="TextBox 19"/>
          <p:cNvSpPr txBox="1">
            <a:spLocks noChangeArrowheads="1"/>
          </p:cNvSpPr>
          <p:nvPr/>
        </p:nvSpPr>
        <p:spPr bwMode="auto">
          <a:xfrm>
            <a:off x="552223" y="6303962"/>
            <a:ext cx="7700962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ts val="1800"/>
              </a:lnSpc>
            </a:pPr>
            <a:r>
              <a:rPr lang="en-GB" sz="1600" b="1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Data for demand derived from DECC &amp; Climate Change Committee (2011) </a:t>
            </a:r>
          </a:p>
          <a:p>
            <a:pPr>
              <a:lnSpc>
                <a:spcPts val="1800"/>
              </a:lnSpc>
            </a:pPr>
            <a:r>
              <a:rPr lang="en-GB" sz="1600" b="1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- allowing for significant deployment of electric vehicles and heat pumps by 2030.</a:t>
            </a:r>
          </a:p>
        </p:txBody>
      </p:sp>
      <p:sp>
        <p:nvSpPr>
          <p:cNvPr id="25" name="Freeform 24"/>
          <p:cNvSpPr/>
          <p:nvPr/>
        </p:nvSpPr>
        <p:spPr>
          <a:xfrm>
            <a:off x="1508527" y="1289656"/>
            <a:ext cx="6412699" cy="1853341"/>
          </a:xfrm>
          <a:custGeom>
            <a:avLst/>
            <a:gdLst>
              <a:gd name="connsiteX0" fmla="*/ 0 w 1721247"/>
              <a:gd name="connsiteY0" fmla="*/ 822722 h 822722"/>
              <a:gd name="connsiteX1" fmla="*/ 211931 w 1721247"/>
              <a:gd name="connsiteY1" fmla="*/ 732235 h 822722"/>
              <a:gd name="connsiteX2" fmla="*/ 314325 w 1721247"/>
              <a:gd name="connsiteY2" fmla="*/ 598885 h 822722"/>
              <a:gd name="connsiteX3" fmla="*/ 423862 w 1721247"/>
              <a:gd name="connsiteY3" fmla="*/ 663178 h 822722"/>
              <a:gd name="connsiteX4" fmla="*/ 592931 w 1721247"/>
              <a:gd name="connsiteY4" fmla="*/ 656035 h 822722"/>
              <a:gd name="connsiteX5" fmla="*/ 766762 w 1721247"/>
              <a:gd name="connsiteY5" fmla="*/ 589360 h 822722"/>
              <a:gd name="connsiteX6" fmla="*/ 885825 w 1721247"/>
              <a:gd name="connsiteY6" fmla="*/ 527447 h 822722"/>
              <a:gd name="connsiteX7" fmla="*/ 962025 w 1721247"/>
              <a:gd name="connsiteY7" fmla="*/ 470297 h 822722"/>
              <a:gd name="connsiteX8" fmla="*/ 1057275 w 1721247"/>
              <a:gd name="connsiteY8" fmla="*/ 558403 h 822722"/>
              <a:gd name="connsiteX9" fmla="*/ 1143000 w 1721247"/>
              <a:gd name="connsiteY9" fmla="*/ 603647 h 822722"/>
              <a:gd name="connsiteX10" fmla="*/ 1285875 w 1721247"/>
              <a:gd name="connsiteY10" fmla="*/ 646510 h 822722"/>
              <a:gd name="connsiteX11" fmla="*/ 1414462 w 1721247"/>
              <a:gd name="connsiteY11" fmla="*/ 629841 h 822722"/>
              <a:gd name="connsiteX12" fmla="*/ 1514475 w 1721247"/>
              <a:gd name="connsiteY12" fmla="*/ 586978 h 822722"/>
              <a:gd name="connsiteX13" fmla="*/ 1628775 w 1721247"/>
              <a:gd name="connsiteY13" fmla="*/ 486966 h 822722"/>
              <a:gd name="connsiteX14" fmla="*/ 1704975 w 1721247"/>
              <a:gd name="connsiteY14" fmla="*/ 467916 h 822722"/>
              <a:gd name="connsiteX15" fmla="*/ 1531144 w 1721247"/>
              <a:gd name="connsiteY15" fmla="*/ 289322 h 822722"/>
              <a:gd name="connsiteX16" fmla="*/ 1512094 w 1721247"/>
              <a:gd name="connsiteY16" fmla="*/ 72628 h 822722"/>
              <a:gd name="connsiteX17" fmla="*/ 1626394 w 1721247"/>
              <a:gd name="connsiteY17" fmla="*/ 3572 h 822722"/>
              <a:gd name="connsiteX18" fmla="*/ 1652587 w 1721247"/>
              <a:gd name="connsiteY18" fmla="*/ 94060 h 822722"/>
              <a:gd name="connsiteX19" fmla="*/ 1652587 w 1721247"/>
              <a:gd name="connsiteY19" fmla="*/ 94060 h 822722"/>
              <a:gd name="connsiteX0" fmla="*/ 0 w 1960960"/>
              <a:gd name="connsiteY0" fmla="*/ 822722 h 822722"/>
              <a:gd name="connsiteX1" fmla="*/ 211931 w 1960960"/>
              <a:gd name="connsiteY1" fmla="*/ 732235 h 822722"/>
              <a:gd name="connsiteX2" fmla="*/ 314325 w 1960960"/>
              <a:gd name="connsiteY2" fmla="*/ 598885 h 822722"/>
              <a:gd name="connsiteX3" fmla="*/ 423862 w 1960960"/>
              <a:gd name="connsiteY3" fmla="*/ 663178 h 822722"/>
              <a:gd name="connsiteX4" fmla="*/ 592931 w 1960960"/>
              <a:gd name="connsiteY4" fmla="*/ 656035 h 822722"/>
              <a:gd name="connsiteX5" fmla="*/ 766762 w 1960960"/>
              <a:gd name="connsiteY5" fmla="*/ 589360 h 822722"/>
              <a:gd name="connsiteX6" fmla="*/ 885825 w 1960960"/>
              <a:gd name="connsiteY6" fmla="*/ 527447 h 822722"/>
              <a:gd name="connsiteX7" fmla="*/ 962025 w 1960960"/>
              <a:gd name="connsiteY7" fmla="*/ 470297 h 822722"/>
              <a:gd name="connsiteX8" fmla="*/ 1057275 w 1960960"/>
              <a:gd name="connsiteY8" fmla="*/ 558403 h 822722"/>
              <a:gd name="connsiteX9" fmla="*/ 1143000 w 1960960"/>
              <a:gd name="connsiteY9" fmla="*/ 603647 h 822722"/>
              <a:gd name="connsiteX10" fmla="*/ 1285875 w 1960960"/>
              <a:gd name="connsiteY10" fmla="*/ 646510 h 822722"/>
              <a:gd name="connsiteX11" fmla="*/ 1414462 w 1960960"/>
              <a:gd name="connsiteY11" fmla="*/ 629841 h 822722"/>
              <a:gd name="connsiteX12" fmla="*/ 1514475 w 1960960"/>
              <a:gd name="connsiteY12" fmla="*/ 586978 h 822722"/>
              <a:gd name="connsiteX13" fmla="*/ 1628775 w 1960960"/>
              <a:gd name="connsiteY13" fmla="*/ 486966 h 822722"/>
              <a:gd name="connsiteX14" fmla="*/ 1704975 w 1960960"/>
              <a:gd name="connsiteY14" fmla="*/ 467916 h 822722"/>
              <a:gd name="connsiteX15" fmla="*/ 1928813 w 1960960"/>
              <a:gd name="connsiteY15" fmla="*/ 408384 h 822722"/>
              <a:gd name="connsiteX16" fmla="*/ 1512094 w 1960960"/>
              <a:gd name="connsiteY16" fmla="*/ 72628 h 822722"/>
              <a:gd name="connsiteX17" fmla="*/ 1626394 w 1960960"/>
              <a:gd name="connsiteY17" fmla="*/ 3572 h 822722"/>
              <a:gd name="connsiteX18" fmla="*/ 1652587 w 1960960"/>
              <a:gd name="connsiteY18" fmla="*/ 94060 h 822722"/>
              <a:gd name="connsiteX19" fmla="*/ 1652587 w 1960960"/>
              <a:gd name="connsiteY19" fmla="*/ 94060 h 822722"/>
              <a:gd name="connsiteX0" fmla="*/ 0 w 2191147"/>
              <a:gd name="connsiteY0" fmla="*/ 856853 h 856853"/>
              <a:gd name="connsiteX1" fmla="*/ 211931 w 2191147"/>
              <a:gd name="connsiteY1" fmla="*/ 766366 h 856853"/>
              <a:gd name="connsiteX2" fmla="*/ 314325 w 2191147"/>
              <a:gd name="connsiteY2" fmla="*/ 633016 h 856853"/>
              <a:gd name="connsiteX3" fmla="*/ 423862 w 2191147"/>
              <a:gd name="connsiteY3" fmla="*/ 697309 h 856853"/>
              <a:gd name="connsiteX4" fmla="*/ 592931 w 2191147"/>
              <a:gd name="connsiteY4" fmla="*/ 690166 h 856853"/>
              <a:gd name="connsiteX5" fmla="*/ 766762 w 2191147"/>
              <a:gd name="connsiteY5" fmla="*/ 623491 h 856853"/>
              <a:gd name="connsiteX6" fmla="*/ 885825 w 2191147"/>
              <a:gd name="connsiteY6" fmla="*/ 561578 h 856853"/>
              <a:gd name="connsiteX7" fmla="*/ 962025 w 2191147"/>
              <a:gd name="connsiteY7" fmla="*/ 504428 h 856853"/>
              <a:gd name="connsiteX8" fmla="*/ 1057275 w 2191147"/>
              <a:gd name="connsiteY8" fmla="*/ 592534 h 856853"/>
              <a:gd name="connsiteX9" fmla="*/ 1143000 w 2191147"/>
              <a:gd name="connsiteY9" fmla="*/ 637778 h 856853"/>
              <a:gd name="connsiteX10" fmla="*/ 1285875 w 2191147"/>
              <a:gd name="connsiteY10" fmla="*/ 680641 h 856853"/>
              <a:gd name="connsiteX11" fmla="*/ 1414462 w 2191147"/>
              <a:gd name="connsiteY11" fmla="*/ 663972 h 856853"/>
              <a:gd name="connsiteX12" fmla="*/ 1514475 w 2191147"/>
              <a:gd name="connsiteY12" fmla="*/ 621109 h 856853"/>
              <a:gd name="connsiteX13" fmla="*/ 1628775 w 2191147"/>
              <a:gd name="connsiteY13" fmla="*/ 521097 h 856853"/>
              <a:gd name="connsiteX14" fmla="*/ 1704975 w 2191147"/>
              <a:gd name="connsiteY14" fmla="*/ 502047 h 856853"/>
              <a:gd name="connsiteX15" fmla="*/ 1928813 w 2191147"/>
              <a:gd name="connsiteY15" fmla="*/ 442515 h 856853"/>
              <a:gd name="connsiteX16" fmla="*/ 2140744 w 2191147"/>
              <a:gd name="connsiteY16" fmla="*/ 354409 h 856853"/>
              <a:gd name="connsiteX17" fmla="*/ 1626394 w 2191147"/>
              <a:gd name="connsiteY17" fmla="*/ 37703 h 856853"/>
              <a:gd name="connsiteX18" fmla="*/ 1652587 w 2191147"/>
              <a:gd name="connsiteY18" fmla="*/ 128191 h 856853"/>
              <a:gd name="connsiteX19" fmla="*/ 1652587 w 2191147"/>
              <a:gd name="connsiteY19" fmla="*/ 128191 h 856853"/>
              <a:gd name="connsiteX0" fmla="*/ 0 w 2428874"/>
              <a:gd name="connsiteY0" fmla="*/ 856853 h 856853"/>
              <a:gd name="connsiteX1" fmla="*/ 211931 w 2428874"/>
              <a:gd name="connsiteY1" fmla="*/ 766366 h 856853"/>
              <a:gd name="connsiteX2" fmla="*/ 314325 w 2428874"/>
              <a:gd name="connsiteY2" fmla="*/ 633016 h 856853"/>
              <a:gd name="connsiteX3" fmla="*/ 423862 w 2428874"/>
              <a:gd name="connsiteY3" fmla="*/ 697309 h 856853"/>
              <a:gd name="connsiteX4" fmla="*/ 592931 w 2428874"/>
              <a:gd name="connsiteY4" fmla="*/ 690166 h 856853"/>
              <a:gd name="connsiteX5" fmla="*/ 766762 w 2428874"/>
              <a:gd name="connsiteY5" fmla="*/ 623491 h 856853"/>
              <a:gd name="connsiteX6" fmla="*/ 885825 w 2428874"/>
              <a:gd name="connsiteY6" fmla="*/ 561578 h 856853"/>
              <a:gd name="connsiteX7" fmla="*/ 962025 w 2428874"/>
              <a:gd name="connsiteY7" fmla="*/ 504428 h 856853"/>
              <a:gd name="connsiteX8" fmla="*/ 1057275 w 2428874"/>
              <a:gd name="connsiteY8" fmla="*/ 592534 h 856853"/>
              <a:gd name="connsiteX9" fmla="*/ 1143000 w 2428874"/>
              <a:gd name="connsiteY9" fmla="*/ 637778 h 856853"/>
              <a:gd name="connsiteX10" fmla="*/ 1285875 w 2428874"/>
              <a:gd name="connsiteY10" fmla="*/ 680641 h 856853"/>
              <a:gd name="connsiteX11" fmla="*/ 1414462 w 2428874"/>
              <a:gd name="connsiteY11" fmla="*/ 663972 h 856853"/>
              <a:gd name="connsiteX12" fmla="*/ 1514475 w 2428874"/>
              <a:gd name="connsiteY12" fmla="*/ 621109 h 856853"/>
              <a:gd name="connsiteX13" fmla="*/ 1628775 w 2428874"/>
              <a:gd name="connsiteY13" fmla="*/ 521097 h 856853"/>
              <a:gd name="connsiteX14" fmla="*/ 1704975 w 2428874"/>
              <a:gd name="connsiteY14" fmla="*/ 502047 h 856853"/>
              <a:gd name="connsiteX15" fmla="*/ 1928813 w 2428874"/>
              <a:gd name="connsiteY15" fmla="*/ 442515 h 856853"/>
              <a:gd name="connsiteX16" fmla="*/ 2140744 w 2428874"/>
              <a:gd name="connsiteY16" fmla="*/ 354409 h 856853"/>
              <a:gd name="connsiteX17" fmla="*/ 1626394 w 2428874"/>
              <a:gd name="connsiteY17" fmla="*/ 37703 h 856853"/>
              <a:gd name="connsiteX18" fmla="*/ 1652587 w 2428874"/>
              <a:gd name="connsiteY18" fmla="*/ 128191 h 856853"/>
              <a:gd name="connsiteX19" fmla="*/ 2428874 w 2428874"/>
              <a:gd name="connsiteY19" fmla="*/ 30559 h 856853"/>
              <a:gd name="connsiteX0" fmla="*/ 0 w 2428874"/>
              <a:gd name="connsiteY0" fmla="*/ 826294 h 826294"/>
              <a:gd name="connsiteX1" fmla="*/ 211931 w 2428874"/>
              <a:gd name="connsiteY1" fmla="*/ 735807 h 826294"/>
              <a:gd name="connsiteX2" fmla="*/ 314325 w 2428874"/>
              <a:gd name="connsiteY2" fmla="*/ 602457 h 826294"/>
              <a:gd name="connsiteX3" fmla="*/ 423862 w 2428874"/>
              <a:gd name="connsiteY3" fmla="*/ 666750 h 826294"/>
              <a:gd name="connsiteX4" fmla="*/ 592931 w 2428874"/>
              <a:gd name="connsiteY4" fmla="*/ 659607 h 826294"/>
              <a:gd name="connsiteX5" fmla="*/ 766762 w 2428874"/>
              <a:gd name="connsiteY5" fmla="*/ 592932 h 826294"/>
              <a:gd name="connsiteX6" fmla="*/ 885825 w 2428874"/>
              <a:gd name="connsiteY6" fmla="*/ 531019 h 826294"/>
              <a:gd name="connsiteX7" fmla="*/ 962025 w 2428874"/>
              <a:gd name="connsiteY7" fmla="*/ 473869 h 826294"/>
              <a:gd name="connsiteX8" fmla="*/ 1057275 w 2428874"/>
              <a:gd name="connsiteY8" fmla="*/ 561975 h 826294"/>
              <a:gd name="connsiteX9" fmla="*/ 1143000 w 2428874"/>
              <a:gd name="connsiteY9" fmla="*/ 607219 h 826294"/>
              <a:gd name="connsiteX10" fmla="*/ 1285875 w 2428874"/>
              <a:gd name="connsiteY10" fmla="*/ 650082 h 826294"/>
              <a:gd name="connsiteX11" fmla="*/ 1414462 w 2428874"/>
              <a:gd name="connsiteY11" fmla="*/ 633413 h 826294"/>
              <a:gd name="connsiteX12" fmla="*/ 1514475 w 2428874"/>
              <a:gd name="connsiteY12" fmla="*/ 590550 h 826294"/>
              <a:gd name="connsiteX13" fmla="*/ 1628775 w 2428874"/>
              <a:gd name="connsiteY13" fmla="*/ 490538 h 826294"/>
              <a:gd name="connsiteX14" fmla="*/ 1704975 w 2428874"/>
              <a:gd name="connsiteY14" fmla="*/ 471488 h 826294"/>
              <a:gd name="connsiteX15" fmla="*/ 1928813 w 2428874"/>
              <a:gd name="connsiteY15" fmla="*/ 411956 h 826294"/>
              <a:gd name="connsiteX16" fmla="*/ 2140744 w 2428874"/>
              <a:gd name="connsiteY16" fmla="*/ 323850 h 826294"/>
              <a:gd name="connsiteX17" fmla="*/ 2255044 w 2428874"/>
              <a:gd name="connsiteY17" fmla="*/ 285750 h 826294"/>
              <a:gd name="connsiteX18" fmla="*/ 1652587 w 2428874"/>
              <a:gd name="connsiteY18" fmla="*/ 97632 h 826294"/>
              <a:gd name="connsiteX19" fmla="*/ 2428874 w 2428874"/>
              <a:gd name="connsiteY19" fmla="*/ 0 h 826294"/>
              <a:gd name="connsiteX0" fmla="*/ 0 w 2428874"/>
              <a:gd name="connsiteY0" fmla="*/ 826294 h 826294"/>
              <a:gd name="connsiteX1" fmla="*/ 211931 w 2428874"/>
              <a:gd name="connsiteY1" fmla="*/ 735807 h 826294"/>
              <a:gd name="connsiteX2" fmla="*/ 314325 w 2428874"/>
              <a:gd name="connsiteY2" fmla="*/ 602457 h 826294"/>
              <a:gd name="connsiteX3" fmla="*/ 423862 w 2428874"/>
              <a:gd name="connsiteY3" fmla="*/ 666750 h 826294"/>
              <a:gd name="connsiteX4" fmla="*/ 592931 w 2428874"/>
              <a:gd name="connsiteY4" fmla="*/ 659607 h 826294"/>
              <a:gd name="connsiteX5" fmla="*/ 766762 w 2428874"/>
              <a:gd name="connsiteY5" fmla="*/ 592932 h 826294"/>
              <a:gd name="connsiteX6" fmla="*/ 885825 w 2428874"/>
              <a:gd name="connsiteY6" fmla="*/ 531019 h 826294"/>
              <a:gd name="connsiteX7" fmla="*/ 962025 w 2428874"/>
              <a:gd name="connsiteY7" fmla="*/ 473869 h 826294"/>
              <a:gd name="connsiteX8" fmla="*/ 1057275 w 2428874"/>
              <a:gd name="connsiteY8" fmla="*/ 561975 h 826294"/>
              <a:gd name="connsiteX9" fmla="*/ 1143000 w 2428874"/>
              <a:gd name="connsiteY9" fmla="*/ 607219 h 826294"/>
              <a:gd name="connsiteX10" fmla="*/ 1285875 w 2428874"/>
              <a:gd name="connsiteY10" fmla="*/ 650082 h 826294"/>
              <a:gd name="connsiteX11" fmla="*/ 1414462 w 2428874"/>
              <a:gd name="connsiteY11" fmla="*/ 633413 h 826294"/>
              <a:gd name="connsiteX12" fmla="*/ 1514475 w 2428874"/>
              <a:gd name="connsiteY12" fmla="*/ 590550 h 826294"/>
              <a:gd name="connsiteX13" fmla="*/ 1628775 w 2428874"/>
              <a:gd name="connsiteY13" fmla="*/ 490538 h 826294"/>
              <a:gd name="connsiteX14" fmla="*/ 1704975 w 2428874"/>
              <a:gd name="connsiteY14" fmla="*/ 471488 h 826294"/>
              <a:gd name="connsiteX15" fmla="*/ 1928813 w 2428874"/>
              <a:gd name="connsiteY15" fmla="*/ 411956 h 826294"/>
              <a:gd name="connsiteX16" fmla="*/ 2140744 w 2428874"/>
              <a:gd name="connsiteY16" fmla="*/ 323850 h 826294"/>
              <a:gd name="connsiteX17" fmla="*/ 2255044 w 2428874"/>
              <a:gd name="connsiteY17" fmla="*/ 285750 h 826294"/>
              <a:gd name="connsiteX18" fmla="*/ 2364581 w 2428874"/>
              <a:gd name="connsiteY18" fmla="*/ 316707 h 826294"/>
              <a:gd name="connsiteX19" fmla="*/ 2428874 w 2428874"/>
              <a:gd name="connsiteY19" fmla="*/ 0 h 826294"/>
              <a:gd name="connsiteX0" fmla="*/ 0 w 2428874"/>
              <a:gd name="connsiteY0" fmla="*/ 826294 h 826294"/>
              <a:gd name="connsiteX1" fmla="*/ 211931 w 2428874"/>
              <a:gd name="connsiteY1" fmla="*/ 735807 h 826294"/>
              <a:gd name="connsiteX2" fmla="*/ 314325 w 2428874"/>
              <a:gd name="connsiteY2" fmla="*/ 602457 h 826294"/>
              <a:gd name="connsiteX3" fmla="*/ 423862 w 2428874"/>
              <a:gd name="connsiteY3" fmla="*/ 666750 h 826294"/>
              <a:gd name="connsiteX4" fmla="*/ 592931 w 2428874"/>
              <a:gd name="connsiteY4" fmla="*/ 659607 h 826294"/>
              <a:gd name="connsiteX5" fmla="*/ 766762 w 2428874"/>
              <a:gd name="connsiteY5" fmla="*/ 592932 h 826294"/>
              <a:gd name="connsiteX6" fmla="*/ 885825 w 2428874"/>
              <a:gd name="connsiteY6" fmla="*/ 531019 h 826294"/>
              <a:gd name="connsiteX7" fmla="*/ 962025 w 2428874"/>
              <a:gd name="connsiteY7" fmla="*/ 473869 h 826294"/>
              <a:gd name="connsiteX8" fmla="*/ 1057275 w 2428874"/>
              <a:gd name="connsiteY8" fmla="*/ 561975 h 826294"/>
              <a:gd name="connsiteX9" fmla="*/ 1143000 w 2428874"/>
              <a:gd name="connsiteY9" fmla="*/ 607219 h 826294"/>
              <a:gd name="connsiteX10" fmla="*/ 1285875 w 2428874"/>
              <a:gd name="connsiteY10" fmla="*/ 650082 h 826294"/>
              <a:gd name="connsiteX11" fmla="*/ 1414462 w 2428874"/>
              <a:gd name="connsiteY11" fmla="*/ 633413 h 826294"/>
              <a:gd name="connsiteX12" fmla="*/ 1514475 w 2428874"/>
              <a:gd name="connsiteY12" fmla="*/ 590550 h 826294"/>
              <a:gd name="connsiteX13" fmla="*/ 1628775 w 2428874"/>
              <a:gd name="connsiteY13" fmla="*/ 490538 h 826294"/>
              <a:gd name="connsiteX14" fmla="*/ 1704975 w 2428874"/>
              <a:gd name="connsiteY14" fmla="*/ 471488 h 826294"/>
              <a:gd name="connsiteX15" fmla="*/ 1924051 w 2428874"/>
              <a:gd name="connsiteY15" fmla="*/ 426243 h 826294"/>
              <a:gd name="connsiteX16" fmla="*/ 2140744 w 2428874"/>
              <a:gd name="connsiteY16" fmla="*/ 323850 h 826294"/>
              <a:gd name="connsiteX17" fmla="*/ 2255044 w 2428874"/>
              <a:gd name="connsiteY17" fmla="*/ 285750 h 826294"/>
              <a:gd name="connsiteX18" fmla="*/ 2364581 w 2428874"/>
              <a:gd name="connsiteY18" fmla="*/ 316707 h 826294"/>
              <a:gd name="connsiteX19" fmla="*/ 2428874 w 2428874"/>
              <a:gd name="connsiteY19" fmla="*/ 0 h 826294"/>
              <a:gd name="connsiteX0" fmla="*/ 0 w 2428874"/>
              <a:gd name="connsiteY0" fmla="*/ 826294 h 826294"/>
              <a:gd name="connsiteX1" fmla="*/ 211931 w 2428874"/>
              <a:gd name="connsiteY1" fmla="*/ 735807 h 826294"/>
              <a:gd name="connsiteX2" fmla="*/ 314325 w 2428874"/>
              <a:gd name="connsiteY2" fmla="*/ 602457 h 826294"/>
              <a:gd name="connsiteX3" fmla="*/ 423862 w 2428874"/>
              <a:gd name="connsiteY3" fmla="*/ 666750 h 826294"/>
              <a:gd name="connsiteX4" fmla="*/ 592931 w 2428874"/>
              <a:gd name="connsiteY4" fmla="*/ 659607 h 826294"/>
              <a:gd name="connsiteX5" fmla="*/ 766762 w 2428874"/>
              <a:gd name="connsiteY5" fmla="*/ 592932 h 826294"/>
              <a:gd name="connsiteX6" fmla="*/ 885825 w 2428874"/>
              <a:gd name="connsiteY6" fmla="*/ 531019 h 826294"/>
              <a:gd name="connsiteX7" fmla="*/ 962025 w 2428874"/>
              <a:gd name="connsiteY7" fmla="*/ 473869 h 826294"/>
              <a:gd name="connsiteX8" fmla="*/ 1057275 w 2428874"/>
              <a:gd name="connsiteY8" fmla="*/ 561975 h 826294"/>
              <a:gd name="connsiteX9" fmla="*/ 1143000 w 2428874"/>
              <a:gd name="connsiteY9" fmla="*/ 607219 h 826294"/>
              <a:gd name="connsiteX10" fmla="*/ 1285875 w 2428874"/>
              <a:gd name="connsiteY10" fmla="*/ 650082 h 826294"/>
              <a:gd name="connsiteX11" fmla="*/ 1414462 w 2428874"/>
              <a:gd name="connsiteY11" fmla="*/ 633413 h 826294"/>
              <a:gd name="connsiteX12" fmla="*/ 1514475 w 2428874"/>
              <a:gd name="connsiteY12" fmla="*/ 590550 h 826294"/>
              <a:gd name="connsiteX13" fmla="*/ 1628775 w 2428874"/>
              <a:gd name="connsiteY13" fmla="*/ 490538 h 826294"/>
              <a:gd name="connsiteX14" fmla="*/ 1704975 w 2428874"/>
              <a:gd name="connsiteY14" fmla="*/ 471488 h 826294"/>
              <a:gd name="connsiteX15" fmla="*/ 1924051 w 2428874"/>
              <a:gd name="connsiteY15" fmla="*/ 426243 h 826294"/>
              <a:gd name="connsiteX16" fmla="*/ 2021679 w 2428874"/>
              <a:gd name="connsiteY16" fmla="*/ 378619 h 826294"/>
              <a:gd name="connsiteX17" fmla="*/ 2140744 w 2428874"/>
              <a:gd name="connsiteY17" fmla="*/ 323850 h 826294"/>
              <a:gd name="connsiteX18" fmla="*/ 2255044 w 2428874"/>
              <a:gd name="connsiteY18" fmla="*/ 285750 h 826294"/>
              <a:gd name="connsiteX19" fmla="*/ 2364581 w 2428874"/>
              <a:gd name="connsiteY19" fmla="*/ 316707 h 826294"/>
              <a:gd name="connsiteX20" fmla="*/ 2428874 w 2428874"/>
              <a:gd name="connsiteY20" fmla="*/ 0 h 826294"/>
              <a:gd name="connsiteX0" fmla="*/ 0 w 2428874"/>
              <a:gd name="connsiteY0" fmla="*/ 826294 h 826294"/>
              <a:gd name="connsiteX1" fmla="*/ 211931 w 2428874"/>
              <a:gd name="connsiteY1" fmla="*/ 735807 h 826294"/>
              <a:gd name="connsiteX2" fmla="*/ 314325 w 2428874"/>
              <a:gd name="connsiteY2" fmla="*/ 602457 h 826294"/>
              <a:gd name="connsiteX3" fmla="*/ 423862 w 2428874"/>
              <a:gd name="connsiteY3" fmla="*/ 666750 h 826294"/>
              <a:gd name="connsiteX4" fmla="*/ 592931 w 2428874"/>
              <a:gd name="connsiteY4" fmla="*/ 659607 h 826294"/>
              <a:gd name="connsiteX5" fmla="*/ 766762 w 2428874"/>
              <a:gd name="connsiteY5" fmla="*/ 592932 h 826294"/>
              <a:gd name="connsiteX6" fmla="*/ 885825 w 2428874"/>
              <a:gd name="connsiteY6" fmla="*/ 531019 h 826294"/>
              <a:gd name="connsiteX7" fmla="*/ 962025 w 2428874"/>
              <a:gd name="connsiteY7" fmla="*/ 473869 h 826294"/>
              <a:gd name="connsiteX8" fmla="*/ 1057275 w 2428874"/>
              <a:gd name="connsiteY8" fmla="*/ 561975 h 826294"/>
              <a:gd name="connsiteX9" fmla="*/ 1143000 w 2428874"/>
              <a:gd name="connsiteY9" fmla="*/ 607219 h 826294"/>
              <a:gd name="connsiteX10" fmla="*/ 1285875 w 2428874"/>
              <a:gd name="connsiteY10" fmla="*/ 650082 h 826294"/>
              <a:gd name="connsiteX11" fmla="*/ 1414462 w 2428874"/>
              <a:gd name="connsiteY11" fmla="*/ 633413 h 826294"/>
              <a:gd name="connsiteX12" fmla="*/ 1514475 w 2428874"/>
              <a:gd name="connsiteY12" fmla="*/ 590550 h 826294"/>
              <a:gd name="connsiteX13" fmla="*/ 1628775 w 2428874"/>
              <a:gd name="connsiteY13" fmla="*/ 490538 h 826294"/>
              <a:gd name="connsiteX14" fmla="*/ 1704975 w 2428874"/>
              <a:gd name="connsiteY14" fmla="*/ 471488 h 826294"/>
              <a:gd name="connsiteX15" fmla="*/ 1924051 w 2428874"/>
              <a:gd name="connsiteY15" fmla="*/ 426243 h 826294"/>
              <a:gd name="connsiteX16" fmla="*/ 2021679 w 2428874"/>
              <a:gd name="connsiteY16" fmla="*/ 366713 h 826294"/>
              <a:gd name="connsiteX17" fmla="*/ 2140744 w 2428874"/>
              <a:gd name="connsiteY17" fmla="*/ 323850 h 826294"/>
              <a:gd name="connsiteX18" fmla="*/ 2255044 w 2428874"/>
              <a:gd name="connsiteY18" fmla="*/ 285750 h 826294"/>
              <a:gd name="connsiteX19" fmla="*/ 2364581 w 2428874"/>
              <a:gd name="connsiteY19" fmla="*/ 316707 h 826294"/>
              <a:gd name="connsiteX20" fmla="*/ 2428874 w 2428874"/>
              <a:gd name="connsiteY20" fmla="*/ 0 h 826294"/>
              <a:gd name="connsiteX0" fmla="*/ 0 w 2428874"/>
              <a:gd name="connsiteY0" fmla="*/ 826294 h 826294"/>
              <a:gd name="connsiteX1" fmla="*/ 211931 w 2428874"/>
              <a:gd name="connsiteY1" fmla="*/ 735807 h 826294"/>
              <a:gd name="connsiteX2" fmla="*/ 314325 w 2428874"/>
              <a:gd name="connsiteY2" fmla="*/ 602457 h 826294"/>
              <a:gd name="connsiteX3" fmla="*/ 423862 w 2428874"/>
              <a:gd name="connsiteY3" fmla="*/ 666750 h 826294"/>
              <a:gd name="connsiteX4" fmla="*/ 592931 w 2428874"/>
              <a:gd name="connsiteY4" fmla="*/ 659607 h 826294"/>
              <a:gd name="connsiteX5" fmla="*/ 766762 w 2428874"/>
              <a:gd name="connsiteY5" fmla="*/ 592932 h 826294"/>
              <a:gd name="connsiteX6" fmla="*/ 885825 w 2428874"/>
              <a:gd name="connsiteY6" fmla="*/ 531019 h 826294"/>
              <a:gd name="connsiteX7" fmla="*/ 962025 w 2428874"/>
              <a:gd name="connsiteY7" fmla="*/ 473869 h 826294"/>
              <a:gd name="connsiteX8" fmla="*/ 1057275 w 2428874"/>
              <a:gd name="connsiteY8" fmla="*/ 561975 h 826294"/>
              <a:gd name="connsiteX9" fmla="*/ 1143000 w 2428874"/>
              <a:gd name="connsiteY9" fmla="*/ 607219 h 826294"/>
              <a:gd name="connsiteX10" fmla="*/ 1285875 w 2428874"/>
              <a:gd name="connsiteY10" fmla="*/ 650082 h 826294"/>
              <a:gd name="connsiteX11" fmla="*/ 1414462 w 2428874"/>
              <a:gd name="connsiteY11" fmla="*/ 633413 h 826294"/>
              <a:gd name="connsiteX12" fmla="*/ 1514475 w 2428874"/>
              <a:gd name="connsiteY12" fmla="*/ 590550 h 826294"/>
              <a:gd name="connsiteX13" fmla="*/ 1628775 w 2428874"/>
              <a:gd name="connsiteY13" fmla="*/ 490538 h 826294"/>
              <a:gd name="connsiteX14" fmla="*/ 1704975 w 2428874"/>
              <a:gd name="connsiteY14" fmla="*/ 471488 h 826294"/>
              <a:gd name="connsiteX15" fmla="*/ 1924051 w 2428874"/>
              <a:gd name="connsiteY15" fmla="*/ 426243 h 826294"/>
              <a:gd name="connsiteX16" fmla="*/ 2021679 w 2428874"/>
              <a:gd name="connsiteY16" fmla="*/ 366713 h 826294"/>
              <a:gd name="connsiteX17" fmla="*/ 2140744 w 2428874"/>
              <a:gd name="connsiteY17" fmla="*/ 323850 h 826294"/>
              <a:gd name="connsiteX18" fmla="*/ 2255044 w 2428874"/>
              <a:gd name="connsiteY18" fmla="*/ 285750 h 826294"/>
              <a:gd name="connsiteX19" fmla="*/ 2364581 w 2428874"/>
              <a:gd name="connsiteY19" fmla="*/ 316707 h 826294"/>
              <a:gd name="connsiteX20" fmla="*/ 2307429 w 2428874"/>
              <a:gd name="connsiteY20" fmla="*/ 73819 h 826294"/>
              <a:gd name="connsiteX21" fmla="*/ 2428874 w 2428874"/>
              <a:gd name="connsiteY21" fmla="*/ 0 h 826294"/>
              <a:gd name="connsiteX0" fmla="*/ 0 w 2530076"/>
              <a:gd name="connsiteY0" fmla="*/ 826294 h 826294"/>
              <a:gd name="connsiteX1" fmla="*/ 211931 w 2530076"/>
              <a:gd name="connsiteY1" fmla="*/ 735807 h 826294"/>
              <a:gd name="connsiteX2" fmla="*/ 314325 w 2530076"/>
              <a:gd name="connsiteY2" fmla="*/ 602457 h 826294"/>
              <a:gd name="connsiteX3" fmla="*/ 423862 w 2530076"/>
              <a:gd name="connsiteY3" fmla="*/ 666750 h 826294"/>
              <a:gd name="connsiteX4" fmla="*/ 592931 w 2530076"/>
              <a:gd name="connsiteY4" fmla="*/ 659607 h 826294"/>
              <a:gd name="connsiteX5" fmla="*/ 766762 w 2530076"/>
              <a:gd name="connsiteY5" fmla="*/ 592932 h 826294"/>
              <a:gd name="connsiteX6" fmla="*/ 885825 w 2530076"/>
              <a:gd name="connsiteY6" fmla="*/ 531019 h 826294"/>
              <a:gd name="connsiteX7" fmla="*/ 962025 w 2530076"/>
              <a:gd name="connsiteY7" fmla="*/ 473869 h 826294"/>
              <a:gd name="connsiteX8" fmla="*/ 1057275 w 2530076"/>
              <a:gd name="connsiteY8" fmla="*/ 561975 h 826294"/>
              <a:gd name="connsiteX9" fmla="*/ 1143000 w 2530076"/>
              <a:gd name="connsiteY9" fmla="*/ 607219 h 826294"/>
              <a:gd name="connsiteX10" fmla="*/ 1285875 w 2530076"/>
              <a:gd name="connsiteY10" fmla="*/ 650082 h 826294"/>
              <a:gd name="connsiteX11" fmla="*/ 1414462 w 2530076"/>
              <a:gd name="connsiteY11" fmla="*/ 633413 h 826294"/>
              <a:gd name="connsiteX12" fmla="*/ 1514475 w 2530076"/>
              <a:gd name="connsiteY12" fmla="*/ 590550 h 826294"/>
              <a:gd name="connsiteX13" fmla="*/ 1628775 w 2530076"/>
              <a:gd name="connsiteY13" fmla="*/ 490538 h 826294"/>
              <a:gd name="connsiteX14" fmla="*/ 1704975 w 2530076"/>
              <a:gd name="connsiteY14" fmla="*/ 471488 h 826294"/>
              <a:gd name="connsiteX15" fmla="*/ 1924051 w 2530076"/>
              <a:gd name="connsiteY15" fmla="*/ 426243 h 826294"/>
              <a:gd name="connsiteX16" fmla="*/ 2021679 w 2530076"/>
              <a:gd name="connsiteY16" fmla="*/ 366713 h 826294"/>
              <a:gd name="connsiteX17" fmla="*/ 2140744 w 2530076"/>
              <a:gd name="connsiteY17" fmla="*/ 323850 h 826294"/>
              <a:gd name="connsiteX18" fmla="*/ 2255044 w 2530076"/>
              <a:gd name="connsiteY18" fmla="*/ 285750 h 826294"/>
              <a:gd name="connsiteX19" fmla="*/ 2364581 w 2530076"/>
              <a:gd name="connsiteY19" fmla="*/ 316707 h 826294"/>
              <a:gd name="connsiteX20" fmla="*/ 2519360 w 2530076"/>
              <a:gd name="connsiteY20" fmla="*/ 266700 h 826294"/>
              <a:gd name="connsiteX21" fmla="*/ 2428874 w 2530076"/>
              <a:gd name="connsiteY21" fmla="*/ 0 h 826294"/>
              <a:gd name="connsiteX0" fmla="*/ 0 w 2535631"/>
              <a:gd name="connsiteY0" fmla="*/ 826294 h 826294"/>
              <a:gd name="connsiteX1" fmla="*/ 211931 w 2535631"/>
              <a:gd name="connsiteY1" fmla="*/ 735807 h 826294"/>
              <a:gd name="connsiteX2" fmla="*/ 314325 w 2535631"/>
              <a:gd name="connsiteY2" fmla="*/ 602457 h 826294"/>
              <a:gd name="connsiteX3" fmla="*/ 423862 w 2535631"/>
              <a:gd name="connsiteY3" fmla="*/ 666750 h 826294"/>
              <a:gd name="connsiteX4" fmla="*/ 592931 w 2535631"/>
              <a:gd name="connsiteY4" fmla="*/ 659607 h 826294"/>
              <a:gd name="connsiteX5" fmla="*/ 766762 w 2535631"/>
              <a:gd name="connsiteY5" fmla="*/ 592932 h 826294"/>
              <a:gd name="connsiteX6" fmla="*/ 885825 w 2535631"/>
              <a:gd name="connsiteY6" fmla="*/ 531019 h 826294"/>
              <a:gd name="connsiteX7" fmla="*/ 962025 w 2535631"/>
              <a:gd name="connsiteY7" fmla="*/ 473869 h 826294"/>
              <a:gd name="connsiteX8" fmla="*/ 1057275 w 2535631"/>
              <a:gd name="connsiteY8" fmla="*/ 561975 h 826294"/>
              <a:gd name="connsiteX9" fmla="*/ 1143000 w 2535631"/>
              <a:gd name="connsiteY9" fmla="*/ 607219 h 826294"/>
              <a:gd name="connsiteX10" fmla="*/ 1285875 w 2535631"/>
              <a:gd name="connsiteY10" fmla="*/ 650082 h 826294"/>
              <a:gd name="connsiteX11" fmla="*/ 1414462 w 2535631"/>
              <a:gd name="connsiteY11" fmla="*/ 633413 h 826294"/>
              <a:gd name="connsiteX12" fmla="*/ 1514475 w 2535631"/>
              <a:gd name="connsiteY12" fmla="*/ 590550 h 826294"/>
              <a:gd name="connsiteX13" fmla="*/ 1628775 w 2535631"/>
              <a:gd name="connsiteY13" fmla="*/ 490538 h 826294"/>
              <a:gd name="connsiteX14" fmla="*/ 1704975 w 2535631"/>
              <a:gd name="connsiteY14" fmla="*/ 471488 h 826294"/>
              <a:gd name="connsiteX15" fmla="*/ 1924051 w 2535631"/>
              <a:gd name="connsiteY15" fmla="*/ 426243 h 826294"/>
              <a:gd name="connsiteX16" fmla="*/ 2021679 w 2535631"/>
              <a:gd name="connsiteY16" fmla="*/ 366713 h 826294"/>
              <a:gd name="connsiteX17" fmla="*/ 2140744 w 2535631"/>
              <a:gd name="connsiteY17" fmla="*/ 323850 h 826294"/>
              <a:gd name="connsiteX18" fmla="*/ 2255044 w 2535631"/>
              <a:gd name="connsiteY18" fmla="*/ 285750 h 826294"/>
              <a:gd name="connsiteX19" fmla="*/ 2364581 w 2535631"/>
              <a:gd name="connsiteY19" fmla="*/ 316707 h 826294"/>
              <a:gd name="connsiteX20" fmla="*/ 2519360 w 2535631"/>
              <a:gd name="connsiteY20" fmla="*/ 266700 h 826294"/>
              <a:gd name="connsiteX21" fmla="*/ 2462210 w 2535631"/>
              <a:gd name="connsiteY21" fmla="*/ 100013 h 826294"/>
              <a:gd name="connsiteX22" fmla="*/ 2428874 w 2535631"/>
              <a:gd name="connsiteY22" fmla="*/ 0 h 826294"/>
              <a:gd name="connsiteX0" fmla="*/ 0 w 2541981"/>
              <a:gd name="connsiteY0" fmla="*/ 826294 h 826294"/>
              <a:gd name="connsiteX1" fmla="*/ 211931 w 2541981"/>
              <a:gd name="connsiteY1" fmla="*/ 735807 h 826294"/>
              <a:gd name="connsiteX2" fmla="*/ 314325 w 2541981"/>
              <a:gd name="connsiteY2" fmla="*/ 602457 h 826294"/>
              <a:gd name="connsiteX3" fmla="*/ 423862 w 2541981"/>
              <a:gd name="connsiteY3" fmla="*/ 666750 h 826294"/>
              <a:gd name="connsiteX4" fmla="*/ 592931 w 2541981"/>
              <a:gd name="connsiteY4" fmla="*/ 659607 h 826294"/>
              <a:gd name="connsiteX5" fmla="*/ 766762 w 2541981"/>
              <a:gd name="connsiteY5" fmla="*/ 592932 h 826294"/>
              <a:gd name="connsiteX6" fmla="*/ 885825 w 2541981"/>
              <a:gd name="connsiteY6" fmla="*/ 531019 h 826294"/>
              <a:gd name="connsiteX7" fmla="*/ 962025 w 2541981"/>
              <a:gd name="connsiteY7" fmla="*/ 473869 h 826294"/>
              <a:gd name="connsiteX8" fmla="*/ 1057275 w 2541981"/>
              <a:gd name="connsiteY8" fmla="*/ 561975 h 826294"/>
              <a:gd name="connsiteX9" fmla="*/ 1143000 w 2541981"/>
              <a:gd name="connsiteY9" fmla="*/ 607219 h 826294"/>
              <a:gd name="connsiteX10" fmla="*/ 1285875 w 2541981"/>
              <a:gd name="connsiteY10" fmla="*/ 650082 h 826294"/>
              <a:gd name="connsiteX11" fmla="*/ 1414462 w 2541981"/>
              <a:gd name="connsiteY11" fmla="*/ 633413 h 826294"/>
              <a:gd name="connsiteX12" fmla="*/ 1514475 w 2541981"/>
              <a:gd name="connsiteY12" fmla="*/ 590550 h 826294"/>
              <a:gd name="connsiteX13" fmla="*/ 1628775 w 2541981"/>
              <a:gd name="connsiteY13" fmla="*/ 490538 h 826294"/>
              <a:gd name="connsiteX14" fmla="*/ 1704975 w 2541981"/>
              <a:gd name="connsiteY14" fmla="*/ 471488 h 826294"/>
              <a:gd name="connsiteX15" fmla="*/ 1924051 w 2541981"/>
              <a:gd name="connsiteY15" fmla="*/ 426243 h 826294"/>
              <a:gd name="connsiteX16" fmla="*/ 2021679 w 2541981"/>
              <a:gd name="connsiteY16" fmla="*/ 366713 h 826294"/>
              <a:gd name="connsiteX17" fmla="*/ 2140744 w 2541981"/>
              <a:gd name="connsiteY17" fmla="*/ 323850 h 826294"/>
              <a:gd name="connsiteX18" fmla="*/ 2255044 w 2541981"/>
              <a:gd name="connsiteY18" fmla="*/ 285750 h 826294"/>
              <a:gd name="connsiteX19" fmla="*/ 2364581 w 2541981"/>
              <a:gd name="connsiteY19" fmla="*/ 316707 h 826294"/>
              <a:gd name="connsiteX20" fmla="*/ 2519360 w 2541981"/>
              <a:gd name="connsiteY20" fmla="*/ 266700 h 826294"/>
              <a:gd name="connsiteX21" fmla="*/ 2500310 w 2541981"/>
              <a:gd name="connsiteY21" fmla="*/ 169069 h 826294"/>
              <a:gd name="connsiteX22" fmla="*/ 2462210 w 2541981"/>
              <a:gd name="connsiteY22" fmla="*/ 100013 h 826294"/>
              <a:gd name="connsiteX23" fmla="*/ 2428874 w 2541981"/>
              <a:gd name="connsiteY23" fmla="*/ 0 h 826294"/>
              <a:gd name="connsiteX0" fmla="*/ 0 w 2790822"/>
              <a:gd name="connsiteY0" fmla="*/ 826294 h 826294"/>
              <a:gd name="connsiteX1" fmla="*/ 211931 w 2790822"/>
              <a:gd name="connsiteY1" fmla="*/ 735807 h 826294"/>
              <a:gd name="connsiteX2" fmla="*/ 314325 w 2790822"/>
              <a:gd name="connsiteY2" fmla="*/ 602457 h 826294"/>
              <a:gd name="connsiteX3" fmla="*/ 423862 w 2790822"/>
              <a:gd name="connsiteY3" fmla="*/ 666750 h 826294"/>
              <a:gd name="connsiteX4" fmla="*/ 592931 w 2790822"/>
              <a:gd name="connsiteY4" fmla="*/ 659607 h 826294"/>
              <a:gd name="connsiteX5" fmla="*/ 766762 w 2790822"/>
              <a:gd name="connsiteY5" fmla="*/ 592932 h 826294"/>
              <a:gd name="connsiteX6" fmla="*/ 885825 w 2790822"/>
              <a:gd name="connsiteY6" fmla="*/ 531019 h 826294"/>
              <a:gd name="connsiteX7" fmla="*/ 962025 w 2790822"/>
              <a:gd name="connsiteY7" fmla="*/ 473869 h 826294"/>
              <a:gd name="connsiteX8" fmla="*/ 1057275 w 2790822"/>
              <a:gd name="connsiteY8" fmla="*/ 561975 h 826294"/>
              <a:gd name="connsiteX9" fmla="*/ 1143000 w 2790822"/>
              <a:gd name="connsiteY9" fmla="*/ 607219 h 826294"/>
              <a:gd name="connsiteX10" fmla="*/ 1285875 w 2790822"/>
              <a:gd name="connsiteY10" fmla="*/ 650082 h 826294"/>
              <a:gd name="connsiteX11" fmla="*/ 1414462 w 2790822"/>
              <a:gd name="connsiteY11" fmla="*/ 633413 h 826294"/>
              <a:gd name="connsiteX12" fmla="*/ 1514475 w 2790822"/>
              <a:gd name="connsiteY12" fmla="*/ 590550 h 826294"/>
              <a:gd name="connsiteX13" fmla="*/ 1628775 w 2790822"/>
              <a:gd name="connsiteY13" fmla="*/ 490538 h 826294"/>
              <a:gd name="connsiteX14" fmla="*/ 1704975 w 2790822"/>
              <a:gd name="connsiteY14" fmla="*/ 471488 h 826294"/>
              <a:gd name="connsiteX15" fmla="*/ 1924051 w 2790822"/>
              <a:gd name="connsiteY15" fmla="*/ 426243 h 826294"/>
              <a:gd name="connsiteX16" fmla="*/ 2021679 w 2790822"/>
              <a:gd name="connsiteY16" fmla="*/ 366713 h 826294"/>
              <a:gd name="connsiteX17" fmla="*/ 2140744 w 2790822"/>
              <a:gd name="connsiteY17" fmla="*/ 323850 h 826294"/>
              <a:gd name="connsiteX18" fmla="*/ 2255044 w 2790822"/>
              <a:gd name="connsiteY18" fmla="*/ 285750 h 826294"/>
              <a:gd name="connsiteX19" fmla="*/ 2364581 w 2790822"/>
              <a:gd name="connsiteY19" fmla="*/ 316707 h 826294"/>
              <a:gd name="connsiteX20" fmla="*/ 2519360 w 2790822"/>
              <a:gd name="connsiteY20" fmla="*/ 266700 h 826294"/>
              <a:gd name="connsiteX21" fmla="*/ 2781297 w 2790822"/>
              <a:gd name="connsiteY21" fmla="*/ 54769 h 826294"/>
              <a:gd name="connsiteX22" fmla="*/ 2462210 w 2790822"/>
              <a:gd name="connsiteY22" fmla="*/ 100013 h 826294"/>
              <a:gd name="connsiteX23" fmla="*/ 2428874 w 2790822"/>
              <a:gd name="connsiteY23" fmla="*/ 0 h 826294"/>
              <a:gd name="connsiteX0" fmla="*/ 0 w 2968622"/>
              <a:gd name="connsiteY0" fmla="*/ 826294 h 826294"/>
              <a:gd name="connsiteX1" fmla="*/ 211931 w 2968622"/>
              <a:gd name="connsiteY1" fmla="*/ 735807 h 826294"/>
              <a:gd name="connsiteX2" fmla="*/ 314325 w 2968622"/>
              <a:gd name="connsiteY2" fmla="*/ 602457 h 826294"/>
              <a:gd name="connsiteX3" fmla="*/ 423862 w 2968622"/>
              <a:gd name="connsiteY3" fmla="*/ 666750 h 826294"/>
              <a:gd name="connsiteX4" fmla="*/ 592931 w 2968622"/>
              <a:gd name="connsiteY4" fmla="*/ 659607 h 826294"/>
              <a:gd name="connsiteX5" fmla="*/ 766762 w 2968622"/>
              <a:gd name="connsiteY5" fmla="*/ 592932 h 826294"/>
              <a:gd name="connsiteX6" fmla="*/ 885825 w 2968622"/>
              <a:gd name="connsiteY6" fmla="*/ 531019 h 826294"/>
              <a:gd name="connsiteX7" fmla="*/ 962025 w 2968622"/>
              <a:gd name="connsiteY7" fmla="*/ 473869 h 826294"/>
              <a:gd name="connsiteX8" fmla="*/ 1057275 w 2968622"/>
              <a:gd name="connsiteY8" fmla="*/ 561975 h 826294"/>
              <a:gd name="connsiteX9" fmla="*/ 1143000 w 2968622"/>
              <a:gd name="connsiteY9" fmla="*/ 607219 h 826294"/>
              <a:gd name="connsiteX10" fmla="*/ 1285875 w 2968622"/>
              <a:gd name="connsiteY10" fmla="*/ 650082 h 826294"/>
              <a:gd name="connsiteX11" fmla="*/ 1414462 w 2968622"/>
              <a:gd name="connsiteY11" fmla="*/ 633413 h 826294"/>
              <a:gd name="connsiteX12" fmla="*/ 1514475 w 2968622"/>
              <a:gd name="connsiteY12" fmla="*/ 590550 h 826294"/>
              <a:gd name="connsiteX13" fmla="*/ 1628775 w 2968622"/>
              <a:gd name="connsiteY13" fmla="*/ 490538 h 826294"/>
              <a:gd name="connsiteX14" fmla="*/ 1704975 w 2968622"/>
              <a:gd name="connsiteY14" fmla="*/ 471488 h 826294"/>
              <a:gd name="connsiteX15" fmla="*/ 1924051 w 2968622"/>
              <a:gd name="connsiteY15" fmla="*/ 426243 h 826294"/>
              <a:gd name="connsiteX16" fmla="*/ 2021679 w 2968622"/>
              <a:gd name="connsiteY16" fmla="*/ 366713 h 826294"/>
              <a:gd name="connsiteX17" fmla="*/ 2140744 w 2968622"/>
              <a:gd name="connsiteY17" fmla="*/ 323850 h 826294"/>
              <a:gd name="connsiteX18" fmla="*/ 2255044 w 2968622"/>
              <a:gd name="connsiteY18" fmla="*/ 285750 h 826294"/>
              <a:gd name="connsiteX19" fmla="*/ 2364581 w 2968622"/>
              <a:gd name="connsiteY19" fmla="*/ 316707 h 826294"/>
              <a:gd name="connsiteX20" fmla="*/ 2519360 w 2968622"/>
              <a:gd name="connsiteY20" fmla="*/ 266700 h 826294"/>
              <a:gd name="connsiteX21" fmla="*/ 2781297 w 2968622"/>
              <a:gd name="connsiteY21" fmla="*/ 54769 h 826294"/>
              <a:gd name="connsiteX22" fmla="*/ 2909885 w 2968622"/>
              <a:gd name="connsiteY22" fmla="*/ 57150 h 826294"/>
              <a:gd name="connsiteX23" fmla="*/ 2428874 w 2968622"/>
              <a:gd name="connsiteY23" fmla="*/ 0 h 826294"/>
              <a:gd name="connsiteX0" fmla="*/ 0 w 3132136"/>
              <a:gd name="connsiteY0" fmla="*/ 1157288 h 1157288"/>
              <a:gd name="connsiteX1" fmla="*/ 211931 w 3132136"/>
              <a:gd name="connsiteY1" fmla="*/ 1066801 h 1157288"/>
              <a:gd name="connsiteX2" fmla="*/ 314325 w 3132136"/>
              <a:gd name="connsiteY2" fmla="*/ 933451 h 1157288"/>
              <a:gd name="connsiteX3" fmla="*/ 423862 w 3132136"/>
              <a:gd name="connsiteY3" fmla="*/ 997744 h 1157288"/>
              <a:gd name="connsiteX4" fmla="*/ 592931 w 3132136"/>
              <a:gd name="connsiteY4" fmla="*/ 990601 h 1157288"/>
              <a:gd name="connsiteX5" fmla="*/ 766762 w 3132136"/>
              <a:gd name="connsiteY5" fmla="*/ 923926 h 1157288"/>
              <a:gd name="connsiteX6" fmla="*/ 885825 w 3132136"/>
              <a:gd name="connsiteY6" fmla="*/ 862013 h 1157288"/>
              <a:gd name="connsiteX7" fmla="*/ 962025 w 3132136"/>
              <a:gd name="connsiteY7" fmla="*/ 804863 h 1157288"/>
              <a:gd name="connsiteX8" fmla="*/ 1057275 w 3132136"/>
              <a:gd name="connsiteY8" fmla="*/ 892969 h 1157288"/>
              <a:gd name="connsiteX9" fmla="*/ 1143000 w 3132136"/>
              <a:gd name="connsiteY9" fmla="*/ 938213 h 1157288"/>
              <a:gd name="connsiteX10" fmla="*/ 1285875 w 3132136"/>
              <a:gd name="connsiteY10" fmla="*/ 981076 h 1157288"/>
              <a:gd name="connsiteX11" fmla="*/ 1414462 w 3132136"/>
              <a:gd name="connsiteY11" fmla="*/ 964407 h 1157288"/>
              <a:gd name="connsiteX12" fmla="*/ 1514475 w 3132136"/>
              <a:gd name="connsiteY12" fmla="*/ 921544 h 1157288"/>
              <a:gd name="connsiteX13" fmla="*/ 1628775 w 3132136"/>
              <a:gd name="connsiteY13" fmla="*/ 821532 h 1157288"/>
              <a:gd name="connsiteX14" fmla="*/ 1704975 w 3132136"/>
              <a:gd name="connsiteY14" fmla="*/ 802482 h 1157288"/>
              <a:gd name="connsiteX15" fmla="*/ 1924051 w 3132136"/>
              <a:gd name="connsiteY15" fmla="*/ 757237 h 1157288"/>
              <a:gd name="connsiteX16" fmla="*/ 2021679 w 3132136"/>
              <a:gd name="connsiteY16" fmla="*/ 697707 h 1157288"/>
              <a:gd name="connsiteX17" fmla="*/ 2140744 w 3132136"/>
              <a:gd name="connsiteY17" fmla="*/ 654844 h 1157288"/>
              <a:gd name="connsiteX18" fmla="*/ 2255044 w 3132136"/>
              <a:gd name="connsiteY18" fmla="*/ 616744 h 1157288"/>
              <a:gd name="connsiteX19" fmla="*/ 2364581 w 3132136"/>
              <a:gd name="connsiteY19" fmla="*/ 647701 h 1157288"/>
              <a:gd name="connsiteX20" fmla="*/ 2519360 w 3132136"/>
              <a:gd name="connsiteY20" fmla="*/ 597694 h 1157288"/>
              <a:gd name="connsiteX21" fmla="*/ 2781297 w 3132136"/>
              <a:gd name="connsiteY21" fmla="*/ 385763 h 1157288"/>
              <a:gd name="connsiteX22" fmla="*/ 2909885 w 3132136"/>
              <a:gd name="connsiteY22" fmla="*/ 388144 h 1157288"/>
              <a:gd name="connsiteX23" fmla="*/ 3126580 w 3132136"/>
              <a:gd name="connsiteY23" fmla="*/ 0 h 1157288"/>
              <a:gd name="connsiteX0" fmla="*/ 0 w 3126580"/>
              <a:gd name="connsiteY0" fmla="*/ 1157288 h 1157288"/>
              <a:gd name="connsiteX1" fmla="*/ 211931 w 3126580"/>
              <a:gd name="connsiteY1" fmla="*/ 1066801 h 1157288"/>
              <a:gd name="connsiteX2" fmla="*/ 314325 w 3126580"/>
              <a:gd name="connsiteY2" fmla="*/ 933451 h 1157288"/>
              <a:gd name="connsiteX3" fmla="*/ 423862 w 3126580"/>
              <a:gd name="connsiteY3" fmla="*/ 997744 h 1157288"/>
              <a:gd name="connsiteX4" fmla="*/ 592931 w 3126580"/>
              <a:gd name="connsiteY4" fmla="*/ 990601 h 1157288"/>
              <a:gd name="connsiteX5" fmla="*/ 766762 w 3126580"/>
              <a:gd name="connsiteY5" fmla="*/ 923926 h 1157288"/>
              <a:gd name="connsiteX6" fmla="*/ 885825 w 3126580"/>
              <a:gd name="connsiteY6" fmla="*/ 862013 h 1157288"/>
              <a:gd name="connsiteX7" fmla="*/ 962025 w 3126580"/>
              <a:gd name="connsiteY7" fmla="*/ 804863 h 1157288"/>
              <a:gd name="connsiteX8" fmla="*/ 1057275 w 3126580"/>
              <a:gd name="connsiteY8" fmla="*/ 892969 h 1157288"/>
              <a:gd name="connsiteX9" fmla="*/ 1143000 w 3126580"/>
              <a:gd name="connsiteY9" fmla="*/ 938213 h 1157288"/>
              <a:gd name="connsiteX10" fmla="*/ 1285875 w 3126580"/>
              <a:gd name="connsiteY10" fmla="*/ 981076 h 1157288"/>
              <a:gd name="connsiteX11" fmla="*/ 1414462 w 3126580"/>
              <a:gd name="connsiteY11" fmla="*/ 964407 h 1157288"/>
              <a:gd name="connsiteX12" fmla="*/ 1514475 w 3126580"/>
              <a:gd name="connsiteY12" fmla="*/ 921544 h 1157288"/>
              <a:gd name="connsiteX13" fmla="*/ 1628775 w 3126580"/>
              <a:gd name="connsiteY13" fmla="*/ 821532 h 1157288"/>
              <a:gd name="connsiteX14" fmla="*/ 1704975 w 3126580"/>
              <a:gd name="connsiteY14" fmla="*/ 802482 h 1157288"/>
              <a:gd name="connsiteX15" fmla="*/ 1924051 w 3126580"/>
              <a:gd name="connsiteY15" fmla="*/ 757237 h 1157288"/>
              <a:gd name="connsiteX16" fmla="*/ 2021679 w 3126580"/>
              <a:gd name="connsiteY16" fmla="*/ 697707 h 1157288"/>
              <a:gd name="connsiteX17" fmla="*/ 2140744 w 3126580"/>
              <a:gd name="connsiteY17" fmla="*/ 654844 h 1157288"/>
              <a:gd name="connsiteX18" fmla="*/ 2255044 w 3126580"/>
              <a:gd name="connsiteY18" fmla="*/ 616744 h 1157288"/>
              <a:gd name="connsiteX19" fmla="*/ 2364581 w 3126580"/>
              <a:gd name="connsiteY19" fmla="*/ 647701 h 1157288"/>
              <a:gd name="connsiteX20" fmla="*/ 2519360 w 3126580"/>
              <a:gd name="connsiteY20" fmla="*/ 597694 h 1157288"/>
              <a:gd name="connsiteX21" fmla="*/ 2781297 w 3126580"/>
              <a:gd name="connsiteY21" fmla="*/ 385763 h 1157288"/>
              <a:gd name="connsiteX22" fmla="*/ 2909885 w 3126580"/>
              <a:gd name="connsiteY22" fmla="*/ 388144 h 1157288"/>
              <a:gd name="connsiteX23" fmla="*/ 3024184 w 3126580"/>
              <a:gd name="connsiteY23" fmla="*/ 207169 h 1157288"/>
              <a:gd name="connsiteX24" fmla="*/ 3126580 w 3126580"/>
              <a:gd name="connsiteY24" fmla="*/ 0 h 1157288"/>
              <a:gd name="connsiteX0" fmla="*/ 0 w 3126580"/>
              <a:gd name="connsiteY0" fmla="*/ 1157288 h 1157288"/>
              <a:gd name="connsiteX1" fmla="*/ 211931 w 3126580"/>
              <a:gd name="connsiteY1" fmla="*/ 1066801 h 1157288"/>
              <a:gd name="connsiteX2" fmla="*/ 314325 w 3126580"/>
              <a:gd name="connsiteY2" fmla="*/ 933451 h 1157288"/>
              <a:gd name="connsiteX3" fmla="*/ 423862 w 3126580"/>
              <a:gd name="connsiteY3" fmla="*/ 997744 h 1157288"/>
              <a:gd name="connsiteX4" fmla="*/ 592931 w 3126580"/>
              <a:gd name="connsiteY4" fmla="*/ 990601 h 1157288"/>
              <a:gd name="connsiteX5" fmla="*/ 766762 w 3126580"/>
              <a:gd name="connsiteY5" fmla="*/ 923926 h 1157288"/>
              <a:gd name="connsiteX6" fmla="*/ 885825 w 3126580"/>
              <a:gd name="connsiteY6" fmla="*/ 862013 h 1157288"/>
              <a:gd name="connsiteX7" fmla="*/ 962025 w 3126580"/>
              <a:gd name="connsiteY7" fmla="*/ 804863 h 1157288"/>
              <a:gd name="connsiteX8" fmla="*/ 1057275 w 3126580"/>
              <a:gd name="connsiteY8" fmla="*/ 892969 h 1157288"/>
              <a:gd name="connsiteX9" fmla="*/ 1143000 w 3126580"/>
              <a:gd name="connsiteY9" fmla="*/ 938213 h 1157288"/>
              <a:gd name="connsiteX10" fmla="*/ 1285875 w 3126580"/>
              <a:gd name="connsiteY10" fmla="*/ 981076 h 1157288"/>
              <a:gd name="connsiteX11" fmla="*/ 1414462 w 3126580"/>
              <a:gd name="connsiteY11" fmla="*/ 964407 h 1157288"/>
              <a:gd name="connsiteX12" fmla="*/ 1514475 w 3126580"/>
              <a:gd name="connsiteY12" fmla="*/ 921544 h 1157288"/>
              <a:gd name="connsiteX13" fmla="*/ 1628775 w 3126580"/>
              <a:gd name="connsiteY13" fmla="*/ 821532 h 1157288"/>
              <a:gd name="connsiteX14" fmla="*/ 1704975 w 3126580"/>
              <a:gd name="connsiteY14" fmla="*/ 802482 h 1157288"/>
              <a:gd name="connsiteX15" fmla="*/ 1924051 w 3126580"/>
              <a:gd name="connsiteY15" fmla="*/ 757237 h 1157288"/>
              <a:gd name="connsiteX16" fmla="*/ 2021679 w 3126580"/>
              <a:gd name="connsiteY16" fmla="*/ 697707 h 1157288"/>
              <a:gd name="connsiteX17" fmla="*/ 2140744 w 3126580"/>
              <a:gd name="connsiteY17" fmla="*/ 654844 h 1157288"/>
              <a:gd name="connsiteX18" fmla="*/ 2255044 w 3126580"/>
              <a:gd name="connsiteY18" fmla="*/ 616744 h 1157288"/>
              <a:gd name="connsiteX19" fmla="*/ 2364581 w 3126580"/>
              <a:gd name="connsiteY19" fmla="*/ 647701 h 1157288"/>
              <a:gd name="connsiteX20" fmla="*/ 2519360 w 3126580"/>
              <a:gd name="connsiteY20" fmla="*/ 597694 h 1157288"/>
              <a:gd name="connsiteX21" fmla="*/ 2781297 w 3126580"/>
              <a:gd name="connsiteY21" fmla="*/ 385763 h 1157288"/>
              <a:gd name="connsiteX22" fmla="*/ 2909885 w 3126580"/>
              <a:gd name="connsiteY22" fmla="*/ 388144 h 1157288"/>
              <a:gd name="connsiteX23" fmla="*/ 2993227 w 3126580"/>
              <a:gd name="connsiteY23" fmla="*/ 300038 h 1157288"/>
              <a:gd name="connsiteX24" fmla="*/ 3126580 w 3126580"/>
              <a:gd name="connsiteY24" fmla="*/ 0 h 1157288"/>
              <a:gd name="connsiteX0" fmla="*/ 0 w 3126580"/>
              <a:gd name="connsiteY0" fmla="*/ 1157288 h 1157288"/>
              <a:gd name="connsiteX1" fmla="*/ 211931 w 3126580"/>
              <a:gd name="connsiteY1" fmla="*/ 1066801 h 1157288"/>
              <a:gd name="connsiteX2" fmla="*/ 314325 w 3126580"/>
              <a:gd name="connsiteY2" fmla="*/ 933451 h 1157288"/>
              <a:gd name="connsiteX3" fmla="*/ 423862 w 3126580"/>
              <a:gd name="connsiteY3" fmla="*/ 997744 h 1157288"/>
              <a:gd name="connsiteX4" fmla="*/ 592931 w 3126580"/>
              <a:gd name="connsiteY4" fmla="*/ 990601 h 1157288"/>
              <a:gd name="connsiteX5" fmla="*/ 766762 w 3126580"/>
              <a:gd name="connsiteY5" fmla="*/ 923926 h 1157288"/>
              <a:gd name="connsiteX6" fmla="*/ 885825 w 3126580"/>
              <a:gd name="connsiteY6" fmla="*/ 862013 h 1157288"/>
              <a:gd name="connsiteX7" fmla="*/ 962025 w 3126580"/>
              <a:gd name="connsiteY7" fmla="*/ 804863 h 1157288"/>
              <a:gd name="connsiteX8" fmla="*/ 1057275 w 3126580"/>
              <a:gd name="connsiteY8" fmla="*/ 892969 h 1157288"/>
              <a:gd name="connsiteX9" fmla="*/ 1143000 w 3126580"/>
              <a:gd name="connsiteY9" fmla="*/ 938213 h 1157288"/>
              <a:gd name="connsiteX10" fmla="*/ 1285875 w 3126580"/>
              <a:gd name="connsiteY10" fmla="*/ 981076 h 1157288"/>
              <a:gd name="connsiteX11" fmla="*/ 1414462 w 3126580"/>
              <a:gd name="connsiteY11" fmla="*/ 964407 h 1157288"/>
              <a:gd name="connsiteX12" fmla="*/ 1514475 w 3126580"/>
              <a:gd name="connsiteY12" fmla="*/ 921544 h 1157288"/>
              <a:gd name="connsiteX13" fmla="*/ 1628775 w 3126580"/>
              <a:gd name="connsiteY13" fmla="*/ 821532 h 1157288"/>
              <a:gd name="connsiteX14" fmla="*/ 1704975 w 3126580"/>
              <a:gd name="connsiteY14" fmla="*/ 802482 h 1157288"/>
              <a:gd name="connsiteX15" fmla="*/ 1924051 w 3126580"/>
              <a:gd name="connsiteY15" fmla="*/ 757237 h 1157288"/>
              <a:gd name="connsiteX16" fmla="*/ 2021679 w 3126580"/>
              <a:gd name="connsiteY16" fmla="*/ 697707 h 1157288"/>
              <a:gd name="connsiteX17" fmla="*/ 2140744 w 3126580"/>
              <a:gd name="connsiteY17" fmla="*/ 654844 h 1157288"/>
              <a:gd name="connsiteX18" fmla="*/ 2255044 w 3126580"/>
              <a:gd name="connsiteY18" fmla="*/ 616744 h 1157288"/>
              <a:gd name="connsiteX19" fmla="*/ 2364581 w 3126580"/>
              <a:gd name="connsiteY19" fmla="*/ 647701 h 1157288"/>
              <a:gd name="connsiteX20" fmla="*/ 2519360 w 3126580"/>
              <a:gd name="connsiteY20" fmla="*/ 597694 h 1157288"/>
              <a:gd name="connsiteX21" fmla="*/ 2662234 w 3126580"/>
              <a:gd name="connsiteY21" fmla="*/ 473869 h 1157288"/>
              <a:gd name="connsiteX22" fmla="*/ 2781297 w 3126580"/>
              <a:gd name="connsiteY22" fmla="*/ 385763 h 1157288"/>
              <a:gd name="connsiteX23" fmla="*/ 2909885 w 3126580"/>
              <a:gd name="connsiteY23" fmla="*/ 388144 h 1157288"/>
              <a:gd name="connsiteX24" fmla="*/ 2993227 w 3126580"/>
              <a:gd name="connsiteY24" fmla="*/ 300038 h 1157288"/>
              <a:gd name="connsiteX25" fmla="*/ 3126580 w 3126580"/>
              <a:gd name="connsiteY25" fmla="*/ 0 h 1157288"/>
              <a:gd name="connsiteX0" fmla="*/ 0 w 3126580"/>
              <a:gd name="connsiteY0" fmla="*/ 1157288 h 1157288"/>
              <a:gd name="connsiteX1" fmla="*/ 211931 w 3126580"/>
              <a:gd name="connsiteY1" fmla="*/ 1066801 h 1157288"/>
              <a:gd name="connsiteX2" fmla="*/ 314325 w 3126580"/>
              <a:gd name="connsiteY2" fmla="*/ 933451 h 1157288"/>
              <a:gd name="connsiteX3" fmla="*/ 423862 w 3126580"/>
              <a:gd name="connsiteY3" fmla="*/ 997744 h 1157288"/>
              <a:gd name="connsiteX4" fmla="*/ 592931 w 3126580"/>
              <a:gd name="connsiteY4" fmla="*/ 990601 h 1157288"/>
              <a:gd name="connsiteX5" fmla="*/ 766762 w 3126580"/>
              <a:gd name="connsiteY5" fmla="*/ 923926 h 1157288"/>
              <a:gd name="connsiteX6" fmla="*/ 885825 w 3126580"/>
              <a:gd name="connsiteY6" fmla="*/ 862013 h 1157288"/>
              <a:gd name="connsiteX7" fmla="*/ 962025 w 3126580"/>
              <a:gd name="connsiteY7" fmla="*/ 804863 h 1157288"/>
              <a:gd name="connsiteX8" fmla="*/ 1057275 w 3126580"/>
              <a:gd name="connsiteY8" fmla="*/ 892969 h 1157288"/>
              <a:gd name="connsiteX9" fmla="*/ 1143000 w 3126580"/>
              <a:gd name="connsiteY9" fmla="*/ 938213 h 1157288"/>
              <a:gd name="connsiteX10" fmla="*/ 1285875 w 3126580"/>
              <a:gd name="connsiteY10" fmla="*/ 981076 h 1157288"/>
              <a:gd name="connsiteX11" fmla="*/ 1414462 w 3126580"/>
              <a:gd name="connsiteY11" fmla="*/ 964407 h 1157288"/>
              <a:gd name="connsiteX12" fmla="*/ 1514475 w 3126580"/>
              <a:gd name="connsiteY12" fmla="*/ 921544 h 1157288"/>
              <a:gd name="connsiteX13" fmla="*/ 1628775 w 3126580"/>
              <a:gd name="connsiteY13" fmla="*/ 821532 h 1157288"/>
              <a:gd name="connsiteX14" fmla="*/ 1704975 w 3126580"/>
              <a:gd name="connsiteY14" fmla="*/ 802482 h 1157288"/>
              <a:gd name="connsiteX15" fmla="*/ 1924051 w 3126580"/>
              <a:gd name="connsiteY15" fmla="*/ 757237 h 1157288"/>
              <a:gd name="connsiteX16" fmla="*/ 2021679 w 3126580"/>
              <a:gd name="connsiteY16" fmla="*/ 697707 h 1157288"/>
              <a:gd name="connsiteX17" fmla="*/ 2140744 w 3126580"/>
              <a:gd name="connsiteY17" fmla="*/ 654844 h 1157288"/>
              <a:gd name="connsiteX18" fmla="*/ 2255044 w 3126580"/>
              <a:gd name="connsiteY18" fmla="*/ 616744 h 1157288"/>
              <a:gd name="connsiteX19" fmla="*/ 2364581 w 3126580"/>
              <a:gd name="connsiteY19" fmla="*/ 647701 h 1157288"/>
              <a:gd name="connsiteX20" fmla="*/ 2519360 w 3126580"/>
              <a:gd name="connsiteY20" fmla="*/ 597694 h 1157288"/>
              <a:gd name="connsiteX21" fmla="*/ 2683666 w 3126580"/>
              <a:gd name="connsiteY21" fmla="*/ 495300 h 1157288"/>
              <a:gd name="connsiteX22" fmla="*/ 2781297 w 3126580"/>
              <a:gd name="connsiteY22" fmla="*/ 385763 h 1157288"/>
              <a:gd name="connsiteX23" fmla="*/ 2909885 w 3126580"/>
              <a:gd name="connsiteY23" fmla="*/ 388144 h 1157288"/>
              <a:gd name="connsiteX24" fmla="*/ 2993227 w 3126580"/>
              <a:gd name="connsiteY24" fmla="*/ 300038 h 1157288"/>
              <a:gd name="connsiteX25" fmla="*/ 3126580 w 3126580"/>
              <a:gd name="connsiteY25" fmla="*/ 0 h 1157288"/>
              <a:gd name="connsiteX0" fmla="*/ 0 w 3126580"/>
              <a:gd name="connsiteY0" fmla="*/ 1157288 h 1157288"/>
              <a:gd name="connsiteX1" fmla="*/ 211931 w 3126580"/>
              <a:gd name="connsiteY1" fmla="*/ 1066801 h 1157288"/>
              <a:gd name="connsiteX2" fmla="*/ 314325 w 3126580"/>
              <a:gd name="connsiteY2" fmla="*/ 933451 h 1157288"/>
              <a:gd name="connsiteX3" fmla="*/ 423862 w 3126580"/>
              <a:gd name="connsiteY3" fmla="*/ 997744 h 1157288"/>
              <a:gd name="connsiteX4" fmla="*/ 592931 w 3126580"/>
              <a:gd name="connsiteY4" fmla="*/ 990601 h 1157288"/>
              <a:gd name="connsiteX5" fmla="*/ 766762 w 3126580"/>
              <a:gd name="connsiteY5" fmla="*/ 923926 h 1157288"/>
              <a:gd name="connsiteX6" fmla="*/ 885825 w 3126580"/>
              <a:gd name="connsiteY6" fmla="*/ 862013 h 1157288"/>
              <a:gd name="connsiteX7" fmla="*/ 962025 w 3126580"/>
              <a:gd name="connsiteY7" fmla="*/ 804863 h 1157288"/>
              <a:gd name="connsiteX8" fmla="*/ 1057275 w 3126580"/>
              <a:gd name="connsiteY8" fmla="*/ 892969 h 1157288"/>
              <a:gd name="connsiteX9" fmla="*/ 1143000 w 3126580"/>
              <a:gd name="connsiteY9" fmla="*/ 938213 h 1157288"/>
              <a:gd name="connsiteX10" fmla="*/ 1285875 w 3126580"/>
              <a:gd name="connsiteY10" fmla="*/ 981076 h 1157288"/>
              <a:gd name="connsiteX11" fmla="*/ 1414462 w 3126580"/>
              <a:gd name="connsiteY11" fmla="*/ 964407 h 1157288"/>
              <a:gd name="connsiteX12" fmla="*/ 1514475 w 3126580"/>
              <a:gd name="connsiteY12" fmla="*/ 921544 h 1157288"/>
              <a:gd name="connsiteX13" fmla="*/ 1628775 w 3126580"/>
              <a:gd name="connsiteY13" fmla="*/ 821532 h 1157288"/>
              <a:gd name="connsiteX14" fmla="*/ 1704975 w 3126580"/>
              <a:gd name="connsiteY14" fmla="*/ 802482 h 1157288"/>
              <a:gd name="connsiteX15" fmla="*/ 1924051 w 3126580"/>
              <a:gd name="connsiteY15" fmla="*/ 757237 h 1157288"/>
              <a:gd name="connsiteX16" fmla="*/ 2021679 w 3126580"/>
              <a:gd name="connsiteY16" fmla="*/ 697707 h 1157288"/>
              <a:gd name="connsiteX17" fmla="*/ 2140744 w 3126580"/>
              <a:gd name="connsiteY17" fmla="*/ 654844 h 1157288"/>
              <a:gd name="connsiteX18" fmla="*/ 2255044 w 3126580"/>
              <a:gd name="connsiteY18" fmla="*/ 616744 h 1157288"/>
              <a:gd name="connsiteX19" fmla="*/ 2364581 w 3126580"/>
              <a:gd name="connsiteY19" fmla="*/ 647701 h 1157288"/>
              <a:gd name="connsiteX20" fmla="*/ 2519360 w 3126580"/>
              <a:gd name="connsiteY20" fmla="*/ 597694 h 1157288"/>
              <a:gd name="connsiteX21" fmla="*/ 2683666 w 3126580"/>
              <a:gd name="connsiteY21" fmla="*/ 495300 h 1157288"/>
              <a:gd name="connsiteX22" fmla="*/ 2781297 w 3126580"/>
              <a:gd name="connsiteY22" fmla="*/ 385763 h 1157288"/>
              <a:gd name="connsiteX23" fmla="*/ 2909885 w 3126580"/>
              <a:gd name="connsiteY23" fmla="*/ 388144 h 1157288"/>
              <a:gd name="connsiteX24" fmla="*/ 2993227 w 3126580"/>
              <a:gd name="connsiteY24" fmla="*/ 300038 h 1157288"/>
              <a:gd name="connsiteX25" fmla="*/ 3071809 w 3126580"/>
              <a:gd name="connsiteY25" fmla="*/ 128588 h 1157288"/>
              <a:gd name="connsiteX26" fmla="*/ 3126580 w 3126580"/>
              <a:gd name="connsiteY26" fmla="*/ 0 h 1157288"/>
              <a:gd name="connsiteX0" fmla="*/ 0 w 3148804"/>
              <a:gd name="connsiteY0" fmla="*/ 1157288 h 1157288"/>
              <a:gd name="connsiteX1" fmla="*/ 211931 w 3148804"/>
              <a:gd name="connsiteY1" fmla="*/ 1066801 h 1157288"/>
              <a:gd name="connsiteX2" fmla="*/ 314325 w 3148804"/>
              <a:gd name="connsiteY2" fmla="*/ 933451 h 1157288"/>
              <a:gd name="connsiteX3" fmla="*/ 423862 w 3148804"/>
              <a:gd name="connsiteY3" fmla="*/ 997744 h 1157288"/>
              <a:gd name="connsiteX4" fmla="*/ 592931 w 3148804"/>
              <a:gd name="connsiteY4" fmla="*/ 990601 h 1157288"/>
              <a:gd name="connsiteX5" fmla="*/ 766762 w 3148804"/>
              <a:gd name="connsiteY5" fmla="*/ 923926 h 1157288"/>
              <a:gd name="connsiteX6" fmla="*/ 885825 w 3148804"/>
              <a:gd name="connsiteY6" fmla="*/ 862013 h 1157288"/>
              <a:gd name="connsiteX7" fmla="*/ 962025 w 3148804"/>
              <a:gd name="connsiteY7" fmla="*/ 804863 h 1157288"/>
              <a:gd name="connsiteX8" fmla="*/ 1057275 w 3148804"/>
              <a:gd name="connsiteY8" fmla="*/ 892969 h 1157288"/>
              <a:gd name="connsiteX9" fmla="*/ 1143000 w 3148804"/>
              <a:gd name="connsiteY9" fmla="*/ 938213 h 1157288"/>
              <a:gd name="connsiteX10" fmla="*/ 1285875 w 3148804"/>
              <a:gd name="connsiteY10" fmla="*/ 981076 h 1157288"/>
              <a:gd name="connsiteX11" fmla="*/ 1414462 w 3148804"/>
              <a:gd name="connsiteY11" fmla="*/ 964407 h 1157288"/>
              <a:gd name="connsiteX12" fmla="*/ 1514475 w 3148804"/>
              <a:gd name="connsiteY12" fmla="*/ 921544 h 1157288"/>
              <a:gd name="connsiteX13" fmla="*/ 1628775 w 3148804"/>
              <a:gd name="connsiteY13" fmla="*/ 821532 h 1157288"/>
              <a:gd name="connsiteX14" fmla="*/ 1704975 w 3148804"/>
              <a:gd name="connsiteY14" fmla="*/ 802482 h 1157288"/>
              <a:gd name="connsiteX15" fmla="*/ 1924051 w 3148804"/>
              <a:gd name="connsiteY15" fmla="*/ 757237 h 1157288"/>
              <a:gd name="connsiteX16" fmla="*/ 2021679 w 3148804"/>
              <a:gd name="connsiteY16" fmla="*/ 697707 h 1157288"/>
              <a:gd name="connsiteX17" fmla="*/ 2140744 w 3148804"/>
              <a:gd name="connsiteY17" fmla="*/ 654844 h 1157288"/>
              <a:gd name="connsiteX18" fmla="*/ 2255044 w 3148804"/>
              <a:gd name="connsiteY18" fmla="*/ 616744 h 1157288"/>
              <a:gd name="connsiteX19" fmla="*/ 2364581 w 3148804"/>
              <a:gd name="connsiteY19" fmla="*/ 647701 h 1157288"/>
              <a:gd name="connsiteX20" fmla="*/ 2519360 w 3148804"/>
              <a:gd name="connsiteY20" fmla="*/ 597694 h 1157288"/>
              <a:gd name="connsiteX21" fmla="*/ 2683666 w 3148804"/>
              <a:gd name="connsiteY21" fmla="*/ 495300 h 1157288"/>
              <a:gd name="connsiteX22" fmla="*/ 2781297 w 3148804"/>
              <a:gd name="connsiteY22" fmla="*/ 385763 h 1157288"/>
              <a:gd name="connsiteX23" fmla="*/ 2909885 w 3148804"/>
              <a:gd name="connsiteY23" fmla="*/ 388144 h 1157288"/>
              <a:gd name="connsiteX24" fmla="*/ 2993227 w 3148804"/>
              <a:gd name="connsiteY24" fmla="*/ 300038 h 1157288"/>
              <a:gd name="connsiteX25" fmla="*/ 3126578 w 3148804"/>
              <a:gd name="connsiteY25" fmla="*/ 269081 h 1157288"/>
              <a:gd name="connsiteX26" fmla="*/ 3126580 w 3148804"/>
              <a:gd name="connsiteY26" fmla="*/ 0 h 1157288"/>
              <a:gd name="connsiteX0" fmla="*/ 0 w 3149200"/>
              <a:gd name="connsiteY0" fmla="*/ 1157288 h 1157288"/>
              <a:gd name="connsiteX1" fmla="*/ 211931 w 3149200"/>
              <a:gd name="connsiteY1" fmla="*/ 1066801 h 1157288"/>
              <a:gd name="connsiteX2" fmla="*/ 314325 w 3149200"/>
              <a:gd name="connsiteY2" fmla="*/ 933451 h 1157288"/>
              <a:gd name="connsiteX3" fmla="*/ 423862 w 3149200"/>
              <a:gd name="connsiteY3" fmla="*/ 997744 h 1157288"/>
              <a:gd name="connsiteX4" fmla="*/ 592931 w 3149200"/>
              <a:gd name="connsiteY4" fmla="*/ 990601 h 1157288"/>
              <a:gd name="connsiteX5" fmla="*/ 766762 w 3149200"/>
              <a:gd name="connsiteY5" fmla="*/ 923926 h 1157288"/>
              <a:gd name="connsiteX6" fmla="*/ 885825 w 3149200"/>
              <a:gd name="connsiteY6" fmla="*/ 862013 h 1157288"/>
              <a:gd name="connsiteX7" fmla="*/ 962025 w 3149200"/>
              <a:gd name="connsiteY7" fmla="*/ 804863 h 1157288"/>
              <a:gd name="connsiteX8" fmla="*/ 1057275 w 3149200"/>
              <a:gd name="connsiteY8" fmla="*/ 892969 h 1157288"/>
              <a:gd name="connsiteX9" fmla="*/ 1143000 w 3149200"/>
              <a:gd name="connsiteY9" fmla="*/ 938213 h 1157288"/>
              <a:gd name="connsiteX10" fmla="*/ 1285875 w 3149200"/>
              <a:gd name="connsiteY10" fmla="*/ 981076 h 1157288"/>
              <a:gd name="connsiteX11" fmla="*/ 1414462 w 3149200"/>
              <a:gd name="connsiteY11" fmla="*/ 964407 h 1157288"/>
              <a:gd name="connsiteX12" fmla="*/ 1514475 w 3149200"/>
              <a:gd name="connsiteY12" fmla="*/ 921544 h 1157288"/>
              <a:gd name="connsiteX13" fmla="*/ 1628775 w 3149200"/>
              <a:gd name="connsiteY13" fmla="*/ 821532 h 1157288"/>
              <a:gd name="connsiteX14" fmla="*/ 1704975 w 3149200"/>
              <a:gd name="connsiteY14" fmla="*/ 802482 h 1157288"/>
              <a:gd name="connsiteX15" fmla="*/ 1924051 w 3149200"/>
              <a:gd name="connsiteY15" fmla="*/ 757237 h 1157288"/>
              <a:gd name="connsiteX16" fmla="*/ 2021679 w 3149200"/>
              <a:gd name="connsiteY16" fmla="*/ 697707 h 1157288"/>
              <a:gd name="connsiteX17" fmla="*/ 2140744 w 3149200"/>
              <a:gd name="connsiteY17" fmla="*/ 654844 h 1157288"/>
              <a:gd name="connsiteX18" fmla="*/ 2255044 w 3149200"/>
              <a:gd name="connsiteY18" fmla="*/ 616744 h 1157288"/>
              <a:gd name="connsiteX19" fmla="*/ 2364581 w 3149200"/>
              <a:gd name="connsiteY19" fmla="*/ 647701 h 1157288"/>
              <a:gd name="connsiteX20" fmla="*/ 2519360 w 3149200"/>
              <a:gd name="connsiteY20" fmla="*/ 597694 h 1157288"/>
              <a:gd name="connsiteX21" fmla="*/ 2683666 w 3149200"/>
              <a:gd name="connsiteY21" fmla="*/ 495300 h 1157288"/>
              <a:gd name="connsiteX22" fmla="*/ 2781297 w 3149200"/>
              <a:gd name="connsiteY22" fmla="*/ 385763 h 1157288"/>
              <a:gd name="connsiteX23" fmla="*/ 2909885 w 3149200"/>
              <a:gd name="connsiteY23" fmla="*/ 388144 h 1157288"/>
              <a:gd name="connsiteX24" fmla="*/ 2993227 w 3149200"/>
              <a:gd name="connsiteY24" fmla="*/ 300038 h 1157288"/>
              <a:gd name="connsiteX25" fmla="*/ 3126578 w 3149200"/>
              <a:gd name="connsiteY25" fmla="*/ 269081 h 1157288"/>
              <a:gd name="connsiteX26" fmla="*/ 3128959 w 3149200"/>
              <a:gd name="connsiteY26" fmla="*/ 85726 h 1157288"/>
              <a:gd name="connsiteX27" fmla="*/ 3126580 w 3149200"/>
              <a:gd name="connsiteY27" fmla="*/ 0 h 1157288"/>
              <a:gd name="connsiteX0" fmla="*/ 0 w 3312316"/>
              <a:gd name="connsiteY0" fmla="*/ 1157288 h 1157288"/>
              <a:gd name="connsiteX1" fmla="*/ 211931 w 3312316"/>
              <a:gd name="connsiteY1" fmla="*/ 1066801 h 1157288"/>
              <a:gd name="connsiteX2" fmla="*/ 314325 w 3312316"/>
              <a:gd name="connsiteY2" fmla="*/ 933451 h 1157288"/>
              <a:gd name="connsiteX3" fmla="*/ 423862 w 3312316"/>
              <a:gd name="connsiteY3" fmla="*/ 997744 h 1157288"/>
              <a:gd name="connsiteX4" fmla="*/ 592931 w 3312316"/>
              <a:gd name="connsiteY4" fmla="*/ 990601 h 1157288"/>
              <a:gd name="connsiteX5" fmla="*/ 766762 w 3312316"/>
              <a:gd name="connsiteY5" fmla="*/ 923926 h 1157288"/>
              <a:gd name="connsiteX6" fmla="*/ 885825 w 3312316"/>
              <a:gd name="connsiteY6" fmla="*/ 862013 h 1157288"/>
              <a:gd name="connsiteX7" fmla="*/ 962025 w 3312316"/>
              <a:gd name="connsiteY7" fmla="*/ 804863 h 1157288"/>
              <a:gd name="connsiteX8" fmla="*/ 1057275 w 3312316"/>
              <a:gd name="connsiteY8" fmla="*/ 892969 h 1157288"/>
              <a:gd name="connsiteX9" fmla="*/ 1143000 w 3312316"/>
              <a:gd name="connsiteY9" fmla="*/ 938213 h 1157288"/>
              <a:gd name="connsiteX10" fmla="*/ 1285875 w 3312316"/>
              <a:gd name="connsiteY10" fmla="*/ 981076 h 1157288"/>
              <a:gd name="connsiteX11" fmla="*/ 1414462 w 3312316"/>
              <a:gd name="connsiteY11" fmla="*/ 964407 h 1157288"/>
              <a:gd name="connsiteX12" fmla="*/ 1514475 w 3312316"/>
              <a:gd name="connsiteY12" fmla="*/ 921544 h 1157288"/>
              <a:gd name="connsiteX13" fmla="*/ 1628775 w 3312316"/>
              <a:gd name="connsiteY13" fmla="*/ 821532 h 1157288"/>
              <a:gd name="connsiteX14" fmla="*/ 1704975 w 3312316"/>
              <a:gd name="connsiteY14" fmla="*/ 802482 h 1157288"/>
              <a:gd name="connsiteX15" fmla="*/ 1924051 w 3312316"/>
              <a:gd name="connsiteY15" fmla="*/ 757237 h 1157288"/>
              <a:gd name="connsiteX16" fmla="*/ 2021679 w 3312316"/>
              <a:gd name="connsiteY16" fmla="*/ 697707 h 1157288"/>
              <a:gd name="connsiteX17" fmla="*/ 2140744 w 3312316"/>
              <a:gd name="connsiteY17" fmla="*/ 654844 h 1157288"/>
              <a:gd name="connsiteX18" fmla="*/ 2255044 w 3312316"/>
              <a:gd name="connsiteY18" fmla="*/ 616744 h 1157288"/>
              <a:gd name="connsiteX19" fmla="*/ 2364581 w 3312316"/>
              <a:gd name="connsiteY19" fmla="*/ 647701 h 1157288"/>
              <a:gd name="connsiteX20" fmla="*/ 2519360 w 3312316"/>
              <a:gd name="connsiteY20" fmla="*/ 597694 h 1157288"/>
              <a:gd name="connsiteX21" fmla="*/ 2683666 w 3312316"/>
              <a:gd name="connsiteY21" fmla="*/ 495300 h 1157288"/>
              <a:gd name="connsiteX22" fmla="*/ 2781297 w 3312316"/>
              <a:gd name="connsiteY22" fmla="*/ 385763 h 1157288"/>
              <a:gd name="connsiteX23" fmla="*/ 2909885 w 3312316"/>
              <a:gd name="connsiteY23" fmla="*/ 388144 h 1157288"/>
              <a:gd name="connsiteX24" fmla="*/ 2993227 w 3312316"/>
              <a:gd name="connsiteY24" fmla="*/ 300038 h 1157288"/>
              <a:gd name="connsiteX25" fmla="*/ 3126578 w 3312316"/>
              <a:gd name="connsiteY25" fmla="*/ 269081 h 1157288"/>
              <a:gd name="connsiteX26" fmla="*/ 3312316 w 3312316"/>
              <a:gd name="connsiteY26" fmla="*/ 147638 h 1157288"/>
              <a:gd name="connsiteX27" fmla="*/ 3126580 w 3312316"/>
              <a:gd name="connsiteY27" fmla="*/ 0 h 1157288"/>
              <a:gd name="connsiteX0" fmla="*/ 0 w 3333350"/>
              <a:gd name="connsiteY0" fmla="*/ 1157288 h 1157288"/>
              <a:gd name="connsiteX1" fmla="*/ 211931 w 3333350"/>
              <a:gd name="connsiteY1" fmla="*/ 1066801 h 1157288"/>
              <a:gd name="connsiteX2" fmla="*/ 314325 w 3333350"/>
              <a:gd name="connsiteY2" fmla="*/ 933451 h 1157288"/>
              <a:gd name="connsiteX3" fmla="*/ 423862 w 3333350"/>
              <a:gd name="connsiteY3" fmla="*/ 997744 h 1157288"/>
              <a:gd name="connsiteX4" fmla="*/ 592931 w 3333350"/>
              <a:gd name="connsiteY4" fmla="*/ 990601 h 1157288"/>
              <a:gd name="connsiteX5" fmla="*/ 766762 w 3333350"/>
              <a:gd name="connsiteY5" fmla="*/ 923926 h 1157288"/>
              <a:gd name="connsiteX6" fmla="*/ 885825 w 3333350"/>
              <a:gd name="connsiteY6" fmla="*/ 862013 h 1157288"/>
              <a:gd name="connsiteX7" fmla="*/ 962025 w 3333350"/>
              <a:gd name="connsiteY7" fmla="*/ 804863 h 1157288"/>
              <a:gd name="connsiteX8" fmla="*/ 1057275 w 3333350"/>
              <a:gd name="connsiteY8" fmla="*/ 892969 h 1157288"/>
              <a:gd name="connsiteX9" fmla="*/ 1143000 w 3333350"/>
              <a:gd name="connsiteY9" fmla="*/ 938213 h 1157288"/>
              <a:gd name="connsiteX10" fmla="*/ 1285875 w 3333350"/>
              <a:gd name="connsiteY10" fmla="*/ 981076 h 1157288"/>
              <a:gd name="connsiteX11" fmla="*/ 1414462 w 3333350"/>
              <a:gd name="connsiteY11" fmla="*/ 964407 h 1157288"/>
              <a:gd name="connsiteX12" fmla="*/ 1514475 w 3333350"/>
              <a:gd name="connsiteY12" fmla="*/ 921544 h 1157288"/>
              <a:gd name="connsiteX13" fmla="*/ 1628775 w 3333350"/>
              <a:gd name="connsiteY13" fmla="*/ 821532 h 1157288"/>
              <a:gd name="connsiteX14" fmla="*/ 1704975 w 3333350"/>
              <a:gd name="connsiteY14" fmla="*/ 802482 h 1157288"/>
              <a:gd name="connsiteX15" fmla="*/ 1924051 w 3333350"/>
              <a:gd name="connsiteY15" fmla="*/ 757237 h 1157288"/>
              <a:gd name="connsiteX16" fmla="*/ 2021679 w 3333350"/>
              <a:gd name="connsiteY16" fmla="*/ 697707 h 1157288"/>
              <a:gd name="connsiteX17" fmla="*/ 2140744 w 3333350"/>
              <a:gd name="connsiteY17" fmla="*/ 654844 h 1157288"/>
              <a:gd name="connsiteX18" fmla="*/ 2255044 w 3333350"/>
              <a:gd name="connsiteY18" fmla="*/ 616744 h 1157288"/>
              <a:gd name="connsiteX19" fmla="*/ 2364581 w 3333350"/>
              <a:gd name="connsiteY19" fmla="*/ 647701 h 1157288"/>
              <a:gd name="connsiteX20" fmla="*/ 2519360 w 3333350"/>
              <a:gd name="connsiteY20" fmla="*/ 597694 h 1157288"/>
              <a:gd name="connsiteX21" fmla="*/ 2683666 w 3333350"/>
              <a:gd name="connsiteY21" fmla="*/ 495300 h 1157288"/>
              <a:gd name="connsiteX22" fmla="*/ 2781297 w 3333350"/>
              <a:gd name="connsiteY22" fmla="*/ 385763 h 1157288"/>
              <a:gd name="connsiteX23" fmla="*/ 2909885 w 3333350"/>
              <a:gd name="connsiteY23" fmla="*/ 388144 h 1157288"/>
              <a:gd name="connsiteX24" fmla="*/ 2993227 w 3333350"/>
              <a:gd name="connsiteY24" fmla="*/ 300038 h 1157288"/>
              <a:gd name="connsiteX25" fmla="*/ 3126578 w 3333350"/>
              <a:gd name="connsiteY25" fmla="*/ 269081 h 1157288"/>
              <a:gd name="connsiteX26" fmla="*/ 3312316 w 3333350"/>
              <a:gd name="connsiteY26" fmla="*/ 147638 h 1157288"/>
              <a:gd name="connsiteX27" fmla="*/ 3252784 w 3333350"/>
              <a:gd name="connsiteY27" fmla="*/ 83344 h 1157288"/>
              <a:gd name="connsiteX28" fmla="*/ 3126580 w 3333350"/>
              <a:gd name="connsiteY28" fmla="*/ 0 h 1157288"/>
              <a:gd name="connsiteX0" fmla="*/ 0 w 3483765"/>
              <a:gd name="connsiteY0" fmla="*/ 1157288 h 1157288"/>
              <a:gd name="connsiteX1" fmla="*/ 211931 w 3483765"/>
              <a:gd name="connsiteY1" fmla="*/ 1066801 h 1157288"/>
              <a:gd name="connsiteX2" fmla="*/ 314325 w 3483765"/>
              <a:gd name="connsiteY2" fmla="*/ 933451 h 1157288"/>
              <a:gd name="connsiteX3" fmla="*/ 423862 w 3483765"/>
              <a:gd name="connsiteY3" fmla="*/ 997744 h 1157288"/>
              <a:gd name="connsiteX4" fmla="*/ 592931 w 3483765"/>
              <a:gd name="connsiteY4" fmla="*/ 990601 h 1157288"/>
              <a:gd name="connsiteX5" fmla="*/ 766762 w 3483765"/>
              <a:gd name="connsiteY5" fmla="*/ 923926 h 1157288"/>
              <a:gd name="connsiteX6" fmla="*/ 885825 w 3483765"/>
              <a:gd name="connsiteY6" fmla="*/ 862013 h 1157288"/>
              <a:gd name="connsiteX7" fmla="*/ 962025 w 3483765"/>
              <a:gd name="connsiteY7" fmla="*/ 804863 h 1157288"/>
              <a:gd name="connsiteX8" fmla="*/ 1057275 w 3483765"/>
              <a:gd name="connsiteY8" fmla="*/ 892969 h 1157288"/>
              <a:gd name="connsiteX9" fmla="*/ 1143000 w 3483765"/>
              <a:gd name="connsiteY9" fmla="*/ 938213 h 1157288"/>
              <a:gd name="connsiteX10" fmla="*/ 1285875 w 3483765"/>
              <a:gd name="connsiteY10" fmla="*/ 981076 h 1157288"/>
              <a:gd name="connsiteX11" fmla="*/ 1414462 w 3483765"/>
              <a:gd name="connsiteY11" fmla="*/ 964407 h 1157288"/>
              <a:gd name="connsiteX12" fmla="*/ 1514475 w 3483765"/>
              <a:gd name="connsiteY12" fmla="*/ 921544 h 1157288"/>
              <a:gd name="connsiteX13" fmla="*/ 1628775 w 3483765"/>
              <a:gd name="connsiteY13" fmla="*/ 821532 h 1157288"/>
              <a:gd name="connsiteX14" fmla="*/ 1704975 w 3483765"/>
              <a:gd name="connsiteY14" fmla="*/ 802482 h 1157288"/>
              <a:gd name="connsiteX15" fmla="*/ 1924051 w 3483765"/>
              <a:gd name="connsiteY15" fmla="*/ 757237 h 1157288"/>
              <a:gd name="connsiteX16" fmla="*/ 2021679 w 3483765"/>
              <a:gd name="connsiteY16" fmla="*/ 697707 h 1157288"/>
              <a:gd name="connsiteX17" fmla="*/ 2140744 w 3483765"/>
              <a:gd name="connsiteY17" fmla="*/ 654844 h 1157288"/>
              <a:gd name="connsiteX18" fmla="*/ 2255044 w 3483765"/>
              <a:gd name="connsiteY18" fmla="*/ 616744 h 1157288"/>
              <a:gd name="connsiteX19" fmla="*/ 2364581 w 3483765"/>
              <a:gd name="connsiteY19" fmla="*/ 647701 h 1157288"/>
              <a:gd name="connsiteX20" fmla="*/ 2519360 w 3483765"/>
              <a:gd name="connsiteY20" fmla="*/ 597694 h 1157288"/>
              <a:gd name="connsiteX21" fmla="*/ 2683666 w 3483765"/>
              <a:gd name="connsiteY21" fmla="*/ 495300 h 1157288"/>
              <a:gd name="connsiteX22" fmla="*/ 2781297 w 3483765"/>
              <a:gd name="connsiteY22" fmla="*/ 385763 h 1157288"/>
              <a:gd name="connsiteX23" fmla="*/ 2909885 w 3483765"/>
              <a:gd name="connsiteY23" fmla="*/ 388144 h 1157288"/>
              <a:gd name="connsiteX24" fmla="*/ 2993227 w 3483765"/>
              <a:gd name="connsiteY24" fmla="*/ 300038 h 1157288"/>
              <a:gd name="connsiteX25" fmla="*/ 3126578 w 3483765"/>
              <a:gd name="connsiteY25" fmla="*/ 269081 h 1157288"/>
              <a:gd name="connsiteX26" fmla="*/ 3312316 w 3483765"/>
              <a:gd name="connsiteY26" fmla="*/ 147638 h 1157288"/>
              <a:gd name="connsiteX27" fmla="*/ 3452809 w 3483765"/>
              <a:gd name="connsiteY27" fmla="*/ 102394 h 1157288"/>
              <a:gd name="connsiteX28" fmla="*/ 3126580 w 3483765"/>
              <a:gd name="connsiteY28" fmla="*/ 0 h 1157288"/>
              <a:gd name="connsiteX0" fmla="*/ 0 w 3455587"/>
              <a:gd name="connsiteY0" fmla="*/ 1157288 h 1157288"/>
              <a:gd name="connsiteX1" fmla="*/ 211931 w 3455587"/>
              <a:gd name="connsiteY1" fmla="*/ 1066801 h 1157288"/>
              <a:gd name="connsiteX2" fmla="*/ 314325 w 3455587"/>
              <a:gd name="connsiteY2" fmla="*/ 933451 h 1157288"/>
              <a:gd name="connsiteX3" fmla="*/ 423862 w 3455587"/>
              <a:gd name="connsiteY3" fmla="*/ 997744 h 1157288"/>
              <a:gd name="connsiteX4" fmla="*/ 592931 w 3455587"/>
              <a:gd name="connsiteY4" fmla="*/ 990601 h 1157288"/>
              <a:gd name="connsiteX5" fmla="*/ 766762 w 3455587"/>
              <a:gd name="connsiteY5" fmla="*/ 923926 h 1157288"/>
              <a:gd name="connsiteX6" fmla="*/ 885825 w 3455587"/>
              <a:gd name="connsiteY6" fmla="*/ 862013 h 1157288"/>
              <a:gd name="connsiteX7" fmla="*/ 962025 w 3455587"/>
              <a:gd name="connsiteY7" fmla="*/ 804863 h 1157288"/>
              <a:gd name="connsiteX8" fmla="*/ 1057275 w 3455587"/>
              <a:gd name="connsiteY8" fmla="*/ 892969 h 1157288"/>
              <a:gd name="connsiteX9" fmla="*/ 1143000 w 3455587"/>
              <a:gd name="connsiteY9" fmla="*/ 938213 h 1157288"/>
              <a:gd name="connsiteX10" fmla="*/ 1285875 w 3455587"/>
              <a:gd name="connsiteY10" fmla="*/ 981076 h 1157288"/>
              <a:gd name="connsiteX11" fmla="*/ 1414462 w 3455587"/>
              <a:gd name="connsiteY11" fmla="*/ 964407 h 1157288"/>
              <a:gd name="connsiteX12" fmla="*/ 1514475 w 3455587"/>
              <a:gd name="connsiteY12" fmla="*/ 921544 h 1157288"/>
              <a:gd name="connsiteX13" fmla="*/ 1628775 w 3455587"/>
              <a:gd name="connsiteY13" fmla="*/ 821532 h 1157288"/>
              <a:gd name="connsiteX14" fmla="*/ 1704975 w 3455587"/>
              <a:gd name="connsiteY14" fmla="*/ 802482 h 1157288"/>
              <a:gd name="connsiteX15" fmla="*/ 1924051 w 3455587"/>
              <a:gd name="connsiteY15" fmla="*/ 757237 h 1157288"/>
              <a:gd name="connsiteX16" fmla="*/ 2021679 w 3455587"/>
              <a:gd name="connsiteY16" fmla="*/ 697707 h 1157288"/>
              <a:gd name="connsiteX17" fmla="*/ 2140744 w 3455587"/>
              <a:gd name="connsiteY17" fmla="*/ 654844 h 1157288"/>
              <a:gd name="connsiteX18" fmla="*/ 2255044 w 3455587"/>
              <a:gd name="connsiteY18" fmla="*/ 616744 h 1157288"/>
              <a:gd name="connsiteX19" fmla="*/ 2364581 w 3455587"/>
              <a:gd name="connsiteY19" fmla="*/ 647701 h 1157288"/>
              <a:gd name="connsiteX20" fmla="*/ 2519360 w 3455587"/>
              <a:gd name="connsiteY20" fmla="*/ 597694 h 1157288"/>
              <a:gd name="connsiteX21" fmla="*/ 2683666 w 3455587"/>
              <a:gd name="connsiteY21" fmla="*/ 495300 h 1157288"/>
              <a:gd name="connsiteX22" fmla="*/ 2781297 w 3455587"/>
              <a:gd name="connsiteY22" fmla="*/ 385763 h 1157288"/>
              <a:gd name="connsiteX23" fmla="*/ 2909885 w 3455587"/>
              <a:gd name="connsiteY23" fmla="*/ 388144 h 1157288"/>
              <a:gd name="connsiteX24" fmla="*/ 2993227 w 3455587"/>
              <a:gd name="connsiteY24" fmla="*/ 300038 h 1157288"/>
              <a:gd name="connsiteX25" fmla="*/ 3126578 w 3455587"/>
              <a:gd name="connsiteY25" fmla="*/ 269081 h 1157288"/>
              <a:gd name="connsiteX26" fmla="*/ 3312316 w 3455587"/>
              <a:gd name="connsiteY26" fmla="*/ 147638 h 1157288"/>
              <a:gd name="connsiteX27" fmla="*/ 3452809 w 3455587"/>
              <a:gd name="connsiteY27" fmla="*/ 102394 h 1157288"/>
              <a:gd name="connsiteX28" fmla="*/ 3295647 w 3455587"/>
              <a:gd name="connsiteY28" fmla="*/ 47626 h 1157288"/>
              <a:gd name="connsiteX29" fmla="*/ 3126580 w 3455587"/>
              <a:gd name="connsiteY29" fmla="*/ 0 h 1157288"/>
              <a:gd name="connsiteX0" fmla="*/ 0 w 3580999"/>
              <a:gd name="connsiteY0" fmla="*/ 1157288 h 1157288"/>
              <a:gd name="connsiteX1" fmla="*/ 211931 w 3580999"/>
              <a:gd name="connsiteY1" fmla="*/ 1066801 h 1157288"/>
              <a:gd name="connsiteX2" fmla="*/ 314325 w 3580999"/>
              <a:gd name="connsiteY2" fmla="*/ 933451 h 1157288"/>
              <a:gd name="connsiteX3" fmla="*/ 423862 w 3580999"/>
              <a:gd name="connsiteY3" fmla="*/ 997744 h 1157288"/>
              <a:gd name="connsiteX4" fmla="*/ 592931 w 3580999"/>
              <a:gd name="connsiteY4" fmla="*/ 990601 h 1157288"/>
              <a:gd name="connsiteX5" fmla="*/ 766762 w 3580999"/>
              <a:gd name="connsiteY5" fmla="*/ 923926 h 1157288"/>
              <a:gd name="connsiteX6" fmla="*/ 885825 w 3580999"/>
              <a:gd name="connsiteY6" fmla="*/ 862013 h 1157288"/>
              <a:gd name="connsiteX7" fmla="*/ 962025 w 3580999"/>
              <a:gd name="connsiteY7" fmla="*/ 804863 h 1157288"/>
              <a:gd name="connsiteX8" fmla="*/ 1057275 w 3580999"/>
              <a:gd name="connsiteY8" fmla="*/ 892969 h 1157288"/>
              <a:gd name="connsiteX9" fmla="*/ 1143000 w 3580999"/>
              <a:gd name="connsiteY9" fmla="*/ 938213 h 1157288"/>
              <a:gd name="connsiteX10" fmla="*/ 1285875 w 3580999"/>
              <a:gd name="connsiteY10" fmla="*/ 981076 h 1157288"/>
              <a:gd name="connsiteX11" fmla="*/ 1414462 w 3580999"/>
              <a:gd name="connsiteY11" fmla="*/ 964407 h 1157288"/>
              <a:gd name="connsiteX12" fmla="*/ 1514475 w 3580999"/>
              <a:gd name="connsiteY12" fmla="*/ 921544 h 1157288"/>
              <a:gd name="connsiteX13" fmla="*/ 1628775 w 3580999"/>
              <a:gd name="connsiteY13" fmla="*/ 821532 h 1157288"/>
              <a:gd name="connsiteX14" fmla="*/ 1704975 w 3580999"/>
              <a:gd name="connsiteY14" fmla="*/ 802482 h 1157288"/>
              <a:gd name="connsiteX15" fmla="*/ 1924051 w 3580999"/>
              <a:gd name="connsiteY15" fmla="*/ 757237 h 1157288"/>
              <a:gd name="connsiteX16" fmla="*/ 2021679 w 3580999"/>
              <a:gd name="connsiteY16" fmla="*/ 697707 h 1157288"/>
              <a:gd name="connsiteX17" fmla="*/ 2140744 w 3580999"/>
              <a:gd name="connsiteY17" fmla="*/ 654844 h 1157288"/>
              <a:gd name="connsiteX18" fmla="*/ 2255044 w 3580999"/>
              <a:gd name="connsiteY18" fmla="*/ 616744 h 1157288"/>
              <a:gd name="connsiteX19" fmla="*/ 2364581 w 3580999"/>
              <a:gd name="connsiteY19" fmla="*/ 647701 h 1157288"/>
              <a:gd name="connsiteX20" fmla="*/ 2519360 w 3580999"/>
              <a:gd name="connsiteY20" fmla="*/ 597694 h 1157288"/>
              <a:gd name="connsiteX21" fmla="*/ 2683666 w 3580999"/>
              <a:gd name="connsiteY21" fmla="*/ 495300 h 1157288"/>
              <a:gd name="connsiteX22" fmla="*/ 2781297 w 3580999"/>
              <a:gd name="connsiteY22" fmla="*/ 385763 h 1157288"/>
              <a:gd name="connsiteX23" fmla="*/ 2909885 w 3580999"/>
              <a:gd name="connsiteY23" fmla="*/ 388144 h 1157288"/>
              <a:gd name="connsiteX24" fmla="*/ 2993227 w 3580999"/>
              <a:gd name="connsiteY24" fmla="*/ 300038 h 1157288"/>
              <a:gd name="connsiteX25" fmla="*/ 3126578 w 3580999"/>
              <a:gd name="connsiteY25" fmla="*/ 269081 h 1157288"/>
              <a:gd name="connsiteX26" fmla="*/ 3312316 w 3580999"/>
              <a:gd name="connsiteY26" fmla="*/ 147638 h 1157288"/>
              <a:gd name="connsiteX27" fmla="*/ 3452809 w 3580999"/>
              <a:gd name="connsiteY27" fmla="*/ 102394 h 1157288"/>
              <a:gd name="connsiteX28" fmla="*/ 3526628 w 3580999"/>
              <a:gd name="connsiteY28" fmla="*/ 45245 h 1157288"/>
              <a:gd name="connsiteX29" fmla="*/ 3126580 w 3580999"/>
              <a:gd name="connsiteY29" fmla="*/ 0 h 1157288"/>
              <a:gd name="connsiteX0" fmla="*/ 0 w 3546075"/>
              <a:gd name="connsiteY0" fmla="*/ 1157288 h 1157288"/>
              <a:gd name="connsiteX1" fmla="*/ 211931 w 3546075"/>
              <a:gd name="connsiteY1" fmla="*/ 1066801 h 1157288"/>
              <a:gd name="connsiteX2" fmla="*/ 314325 w 3546075"/>
              <a:gd name="connsiteY2" fmla="*/ 933451 h 1157288"/>
              <a:gd name="connsiteX3" fmla="*/ 423862 w 3546075"/>
              <a:gd name="connsiteY3" fmla="*/ 997744 h 1157288"/>
              <a:gd name="connsiteX4" fmla="*/ 592931 w 3546075"/>
              <a:gd name="connsiteY4" fmla="*/ 990601 h 1157288"/>
              <a:gd name="connsiteX5" fmla="*/ 766762 w 3546075"/>
              <a:gd name="connsiteY5" fmla="*/ 923926 h 1157288"/>
              <a:gd name="connsiteX6" fmla="*/ 885825 w 3546075"/>
              <a:gd name="connsiteY6" fmla="*/ 862013 h 1157288"/>
              <a:gd name="connsiteX7" fmla="*/ 962025 w 3546075"/>
              <a:gd name="connsiteY7" fmla="*/ 804863 h 1157288"/>
              <a:gd name="connsiteX8" fmla="*/ 1057275 w 3546075"/>
              <a:gd name="connsiteY8" fmla="*/ 892969 h 1157288"/>
              <a:gd name="connsiteX9" fmla="*/ 1143000 w 3546075"/>
              <a:gd name="connsiteY9" fmla="*/ 938213 h 1157288"/>
              <a:gd name="connsiteX10" fmla="*/ 1285875 w 3546075"/>
              <a:gd name="connsiteY10" fmla="*/ 981076 h 1157288"/>
              <a:gd name="connsiteX11" fmla="*/ 1414462 w 3546075"/>
              <a:gd name="connsiteY11" fmla="*/ 964407 h 1157288"/>
              <a:gd name="connsiteX12" fmla="*/ 1514475 w 3546075"/>
              <a:gd name="connsiteY12" fmla="*/ 921544 h 1157288"/>
              <a:gd name="connsiteX13" fmla="*/ 1628775 w 3546075"/>
              <a:gd name="connsiteY13" fmla="*/ 821532 h 1157288"/>
              <a:gd name="connsiteX14" fmla="*/ 1704975 w 3546075"/>
              <a:gd name="connsiteY14" fmla="*/ 802482 h 1157288"/>
              <a:gd name="connsiteX15" fmla="*/ 1924051 w 3546075"/>
              <a:gd name="connsiteY15" fmla="*/ 757237 h 1157288"/>
              <a:gd name="connsiteX16" fmla="*/ 2021679 w 3546075"/>
              <a:gd name="connsiteY16" fmla="*/ 697707 h 1157288"/>
              <a:gd name="connsiteX17" fmla="*/ 2140744 w 3546075"/>
              <a:gd name="connsiteY17" fmla="*/ 654844 h 1157288"/>
              <a:gd name="connsiteX18" fmla="*/ 2255044 w 3546075"/>
              <a:gd name="connsiteY18" fmla="*/ 616744 h 1157288"/>
              <a:gd name="connsiteX19" fmla="*/ 2364581 w 3546075"/>
              <a:gd name="connsiteY19" fmla="*/ 647701 h 1157288"/>
              <a:gd name="connsiteX20" fmla="*/ 2519360 w 3546075"/>
              <a:gd name="connsiteY20" fmla="*/ 597694 h 1157288"/>
              <a:gd name="connsiteX21" fmla="*/ 2683666 w 3546075"/>
              <a:gd name="connsiteY21" fmla="*/ 495300 h 1157288"/>
              <a:gd name="connsiteX22" fmla="*/ 2781297 w 3546075"/>
              <a:gd name="connsiteY22" fmla="*/ 385763 h 1157288"/>
              <a:gd name="connsiteX23" fmla="*/ 2909885 w 3546075"/>
              <a:gd name="connsiteY23" fmla="*/ 388144 h 1157288"/>
              <a:gd name="connsiteX24" fmla="*/ 2993227 w 3546075"/>
              <a:gd name="connsiteY24" fmla="*/ 300038 h 1157288"/>
              <a:gd name="connsiteX25" fmla="*/ 3126578 w 3546075"/>
              <a:gd name="connsiteY25" fmla="*/ 269081 h 1157288"/>
              <a:gd name="connsiteX26" fmla="*/ 3312316 w 3546075"/>
              <a:gd name="connsiteY26" fmla="*/ 147638 h 1157288"/>
              <a:gd name="connsiteX27" fmla="*/ 3452809 w 3546075"/>
              <a:gd name="connsiteY27" fmla="*/ 102394 h 1157288"/>
              <a:gd name="connsiteX28" fmla="*/ 3526628 w 3546075"/>
              <a:gd name="connsiteY28" fmla="*/ 45245 h 1157288"/>
              <a:gd name="connsiteX29" fmla="*/ 3336128 w 3546075"/>
              <a:gd name="connsiteY29" fmla="*/ 19051 h 1157288"/>
              <a:gd name="connsiteX30" fmla="*/ 3126580 w 3546075"/>
              <a:gd name="connsiteY30" fmla="*/ 0 h 1157288"/>
              <a:gd name="connsiteX0" fmla="*/ 0 w 3714746"/>
              <a:gd name="connsiteY0" fmla="*/ 1157288 h 1157288"/>
              <a:gd name="connsiteX1" fmla="*/ 211931 w 3714746"/>
              <a:gd name="connsiteY1" fmla="*/ 1066801 h 1157288"/>
              <a:gd name="connsiteX2" fmla="*/ 314325 w 3714746"/>
              <a:gd name="connsiteY2" fmla="*/ 933451 h 1157288"/>
              <a:gd name="connsiteX3" fmla="*/ 423862 w 3714746"/>
              <a:gd name="connsiteY3" fmla="*/ 997744 h 1157288"/>
              <a:gd name="connsiteX4" fmla="*/ 592931 w 3714746"/>
              <a:gd name="connsiteY4" fmla="*/ 990601 h 1157288"/>
              <a:gd name="connsiteX5" fmla="*/ 766762 w 3714746"/>
              <a:gd name="connsiteY5" fmla="*/ 923926 h 1157288"/>
              <a:gd name="connsiteX6" fmla="*/ 885825 w 3714746"/>
              <a:gd name="connsiteY6" fmla="*/ 862013 h 1157288"/>
              <a:gd name="connsiteX7" fmla="*/ 962025 w 3714746"/>
              <a:gd name="connsiteY7" fmla="*/ 804863 h 1157288"/>
              <a:gd name="connsiteX8" fmla="*/ 1057275 w 3714746"/>
              <a:gd name="connsiteY8" fmla="*/ 892969 h 1157288"/>
              <a:gd name="connsiteX9" fmla="*/ 1143000 w 3714746"/>
              <a:gd name="connsiteY9" fmla="*/ 938213 h 1157288"/>
              <a:gd name="connsiteX10" fmla="*/ 1285875 w 3714746"/>
              <a:gd name="connsiteY10" fmla="*/ 981076 h 1157288"/>
              <a:gd name="connsiteX11" fmla="*/ 1414462 w 3714746"/>
              <a:gd name="connsiteY11" fmla="*/ 964407 h 1157288"/>
              <a:gd name="connsiteX12" fmla="*/ 1514475 w 3714746"/>
              <a:gd name="connsiteY12" fmla="*/ 921544 h 1157288"/>
              <a:gd name="connsiteX13" fmla="*/ 1628775 w 3714746"/>
              <a:gd name="connsiteY13" fmla="*/ 821532 h 1157288"/>
              <a:gd name="connsiteX14" fmla="*/ 1704975 w 3714746"/>
              <a:gd name="connsiteY14" fmla="*/ 802482 h 1157288"/>
              <a:gd name="connsiteX15" fmla="*/ 1924051 w 3714746"/>
              <a:gd name="connsiteY15" fmla="*/ 757237 h 1157288"/>
              <a:gd name="connsiteX16" fmla="*/ 2021679 w 3714746"/>
              <a:gd name="connsiteY16" fmla="*/ 697707 h 1157288"/>
              <a:gd name="connsiteX17" fmla="*/ 2140744 w 3714746"/>
              <a:gd name="connsiteY17" fmla="*/ 654844 h 1157288"/>
              <a:gd name="connsiteX18" fmla="*/ 2255044 w 3714746"/>
              <a:gd name="connsiteY18" fmla="*/ 616744 h 1157288"/>
              <a:gd name="connsiteX19" fmla="*/ 2364581 w 3714746"/>
              <a:gd name="connsiteY19" fmla="*/ 647701 h 1157288"/>
              <a:gd name="connsiteX20" fmla="*/ 2519360 w 3714746"/>
              <a:gd name="connsiteY20" fmla="*/ 597694 h 1157288"/>
              <a:gd name="connsiteX21" fmla="*/ 2683666 w 3714746"/>
              <a:gd name="connsiteY21" fmla="*/ 495300 h 1157288"/>
              <a:gd name="connsiteX22" fmla="*/ 2781297 w 3714746"/>
              <a:gd name="connsiteY22" fmla="*/ 385763 h 1157288"/>
              <a:gd name="connsiteX23" fmla="*/ 2909885 w 3714746"/>
              <a:gd name="connsiteY23" fmla="*/ 388144 h 1157288"/>
              <a:gd name="connsiteX24" fmla="*/ 2993227 w 3714746"/>
              <a:gd name="connsiteY24" fmla="*/ 300038 h 1157288"/>
              <a:gd name="connsiteX25" fmla="*/ 3126578 w 3714746"/>
              <a:gd name="connsiteY25" fmla="*/ 269081 h 1157288"/>
              <a:gd name="connsiteX26" fmla="*/ 3312316 w 3714746"/>
              <a:gd name="connsiteY26" fmla="*/ 147638 h 1157288"/>
              <a:gd name="connsiteX27" fmla="*/ 3452809 w 3714746"/>
              <a:gd name="connsiteY27" fmla="*/ 102394 h 1157288"/>
              <a:gd name="connsiteX28" fmla="*/ 3526628 w 3714746"/>
              <a:gd name="connsiteY28" fmla="*/ 45245 h 1157288"/>
              <a:gd name="connsiteX29" fmla="*/ 3648071 w 3714746"/>
              <a:gd name="connsiteY29" fmla="*/ 78583 h 1157288"/>
              <a:gd name="connsiteX30" fmla="*/ 3126580 w 3714746"/>
              <a:gd name="connsiteY30" fmla="*/ 0 h 1157288"/>
              <a:gd name="connsiteX0" fmla="*/ 0 w 3987799"/>
              <a:gd name="connsiteY0" fmla="*/ 1278732 h 1278732"/>
              <a:gd name="connsiteX1" fmla="*/ 211931 w 3987799"/>
              <a:gd name="connsiteY1" fmla="*/ 1188245 h 1278732"/>
              <a:gd name="connsiteX2" fmla="*/ 314325 w 3987799"/>
              <a:gd name="connsiteY2" fmla="*/ 1054895 h 1278732"/>
              <a:gd name="connsiteX3" fmla="*/ 423862 w 3987799"/>
              <a:gd name="connsiteY3" fmla="*/ 1119188 h 1278732"/>
              <a:gd name="connsiteX4" fmla="*/ 592931 w 3987799"/>
              <a:gd name="connsiteY4" fmla="*/ 1112045 h 1278732"/>
              <a:gd name="connsiteX5" fmla="*/ 766762 w 3987799"/>
              <a:gd name="connsiteY5" fmla="*/ 1045370 h 1278732"/>
              <a:gd name="connsiteX6" fmla="*/ 885825 w 3987799"/>
              <a:gd name="connsiteY6" fmla="*/ 983457 h 1278732"/>
              <a:gd name="connsiteX7" fmla="*/ 962025 w 3987799"/>
              <a:gd name="connsiteY7" fmla="*/ 926307 h 1278732"/>
              <a:gd name="connsiteX8" fmla="*/ 1057275 w 3987799"/>
              <a:gd name="connsiteY8" fmla="*/ 1014413 h 1278732"/>
              <a:gd name="connsiteX9" fmla="*/ 1143000 w 3987799"/>
              <a:gd name="connsiteY9" fmla="*/ 1059657 h 1278732"/>
              <a:gd name="connsiteX10" fmla="*/ 1285875 w 3987799"/>
              <a:gd name="connsiteY10" fmla="*/ 1102520 h 1278732"/>
              <a:gd name="connsiteX11" fmla="*/ 1414462 w 3987799"/>
              <a:gd name="connsiteY11" fmla="*/ 1085851 h 1278732"/>
              <a:gd name="connsiteX12" fmla="*/ 1514475 w 3987799"/>
              <a:gd name="connsiteY12" fmla="*/ 1042988 h 1278732"/>
              <a:gd name="connsiteX13" fmla="*/ 1628775 w 3987799"/>
              <a:gd name="connsiteY13" fmla="*/ 942976 h 1278732"/>
              <a:gd name="connsiteX14" fmla="*/ 1704975 w 3987799"/>
              <a:gd name="connsiteY14" fmla="*/ 923926 h 1278732"/>
              <a:gd name="connsiteX15" fmla="*/ 1924051 w 3987799"/>
              <a:gd name="connsiteY15" fmla="*/ 878681 h 1278732"/>
              <a:gd name="connsiteX16" fmla="*/ 2021679 w 3987799"/>
              <a:gd name="connsiteY16" fmla="*/ 819151 h 1278732"/>
              <a:gd name="connsiteX17" fmla="*/ 2140744 w 3987799"/>
              <a:gd name="connsiteY17" fmla="*/ 776288 h 1278732"/>
              <a:gd name="connsiteX18" fmla="*/ 2255044 w 3987799"/>
              <a:gd name="connsiteY18" fmla="*/ 738188 h 1278732"/>
              <a:gd name="connsiteX19" fmla="*/ 2364581 w 3987799"/>
              <a:gd name="connsiteY19" fmla="*/ 769145 h 1278732"/>
              <a:gd name="connsiteX20" fmla="*/ 2519360 w 3987799"/>
              <a:gd name="connsiteY20" fmla="*/ 719138 h 1278732"/>
              <a:gd name="connsiteX21" fmla="*/ 2683666 w 3987799"/>
              <a:gd name="connsiteY21" fmla="*/ 616744 h 1278732"/>
              <a:gd name="connsiteX22" fmla="*/ 2781297 w 3987799"/>
              <a:gd name="connsiteY22" fmla="*/ 507207 h 1278732"/>
              <a:gd name="connsiteX23" fmla="*/ 2909885 w 3987799"/>
              <a:gd name="connsiteY23" fmla="*/ 509588 h 1278732"/>
              <a:gd name="connsiteX24" fmla="*/ 2993227 w 3987799"/>
              <a:gd name="connsiteY24" fmla="*/ 421482 h 1278732"/>
              <a:gd name="connsiteX25" fmla="*/ 3126578 w 3987799"/>
              <a:gd name="connsiteY25" fmla="*/ 390525 h 1278732"/>
              <a:gd name="connsiteX26" fmla="*/ 3312316 w 3987799"/>
              <a:gd name="connsiteY26" fmla="*/ 269082 h 1278732"/>
              <a:gd name="connsiteX27" fmla="*/ 3452809 w 3987799"/>
              <a:gd name="connsiteY27" fmla="*/ 223838 h 1278732"/>
              <a:gd name="connsiteX28" fmla="*/ 3526628 w 3987799"/>
              <a:gd name="connsiteY28" fmla="*/ 166689 h 1278732"/>
              <a:gd name="connsiteX29" fmla="*/ 3648071 w 3987799"/>
              <a:gd name="connsiteY29" fmla="*/ 200027 h 1278732"/>
              <a:gd name="connsiteX30" fmla="*/ 3952874 w 3987799"/>
              <a:gd name="connsiteY30" fmla="*/ 0 h 1278732"/>
              <a:gd name="connsiteX0" fmla="*/ 0 w 3952874"/>
              <a:gd name="connsiteY0" fmla="*/ 1278732 h 1278732"/>
              <a:gd name="connsiteX1" fmla="*/ 211931 w 3952874"/>
              <a:gd name="connsiteY1" fmla="*/ 1188245 h 1278732"/>
              <a:gd name="connsiteX2" fmla="*/ 314325 w 3952874"/>
              <a:gd name="connsiteY2" fmla="*/ 1054895 h 1278732"/>
              <a:gd name="connsiteX3" fmla="*/ 423862 w 3952874"/>
              <a:gd name="connsiteY3" fmla="*/ 1119188 h 1278732"/>
              <a:gd name="connsiteX4" fmla="*/ 592931 w 3952874"/>
              <a:gd name="connsiteY4" fmla="*/ 1112045 h 1278732"/>
              <a:gd name="connsiteX5" fmla="*/ 766762 w 3952874"/>
              <a:gd name="connsiteY5" fmla="*/ 1045370 h 1278732"/>
              <a:gd name="connsiteX6" fmla="*/ 885825 w 3952874"/>
              <a:gd name="connsiteY6" fmla="*/ 983457 h 1278732"/>
              <a:gd name="connsiteX7" fmla="*/ 962025 w 3952874"/>
              <a:gd name="connsiteY7" fmla="*/ 926307 h 1278732"/>
              <a:gd name="connsiteX8" fmla="*/ 1057275 w 3952874"/>
              <a:gd name="connsiteY8" fmla="*/ 1014413 h 1278732"/>
              <a:gd name="connsiteX9" fmla="*/ 1143000 w 3952874"/>
              <a:gd name="connsiteY9" fmla="*/ 1059657 h 1278732"/>
              <a:gd name="connsiteX10" fmla="*/ 1285875 w 3952874"/>
              <a:gd name="connsiteY10" fmla="*/ 1102520 h 1278732"/>
              <a:gd name="connsiteX11" fmla="*/ 1414462 w 3952874"/>
              <a:gd name="connsiteY11" fmla="*/ 1085851 h 1278732"/>
              <a:gd name="connsiteX12" fmla="*/ 1514475 w 3952874"/>
              <a:gd name="connsiteY12" fmla="*/ 1042988 h 1278732"/>
              <a:gd name="connsiteX13" fmla="*/ 1628775 w 3952874"/>
              <a:gd name="connsiteY13" fmla="*/ 942976 h 1278732"/>
              <a:gd name="connsiteX14" fmla="*/ 1704975 w 3952874"/>
              <a:gd name="connsiteY14" fmla="*/ 923926 h 1278732"/>
              <a:gd name="connsiteX15" fmla="*/ 1924051 w 3952874"/>
              <a:gd name="connsiteY15" fmla="*/ 878681 h 1278732"/>
              <a:gd name="connsiteX16" fmla="*/ 2021679 w 3952874"/>
              <a:gd name="connsiteY16" fmla="*/ 819151 h 1278732"/>
              <a:gd name="connsiteX17" fmla="*/ 2140744 w 3952874"/>
              <a:gd name="connsiteY17" fmla="*/ 776288 h 1278732"/>
              <a:gd name="connsiteX18" fmla="*/ 2255044 w 3952874"/>
              <a:gd name="connsiteY18" fmla="*/ 738188 h 1278732"/>
              <a:gd name="connsiteX19" fmla="*/ 2364581 w 3952874"/>
              <a:gd name="connsiteY19" fmla="*/ 769145 h 1278732"/>
              <a:gd name="connsiteX20" fmla="*/ 2519360 w 3952874"/>
              <a:gd name="connsiteY20" fmla="*/ 719138 h 1278732"/>
              <a:gd name="connsiteX21" fmla="*/ 2683666 w 3952874"/>
              <a:gd name="connsiteY21" fmla="*/ 616744 h 1278732"/>
              <a:gd name="connsiteX22" fmla="*/ 2781297 w 3952874"/>
              <a:gd name="connsiteY22" fmla="*/ 507207 h 1278732"/>
              <a:gd name="connsiteX23" fmla="*/ 2909885 w 3952874"/>
              <a:gd name="connsiteY23" fmla="*/ 509588 h 1278732"/>
              <a:gd name="connsiteX24" fmla="*/ 2993227 w 3952874"/>
              <a:gd name="connsiteY24" fmla="*/ 421482 h 1278732"/>
              <a:gd name="connsiteX25" fmla="*/ 3126578 w 3952874"/>
              <a:gd name="connsiteY25" fmla="*/ 390525 h 1278732"/>
              <a:gd name="connsiteX26" fmla="*/ 3312316 w 3952874"/>
              <a:gd name="connsiteY26" fmla="*/ 269082 h 1278732"/>
              <a:gd name="connsiteX27" fmla="*/ 3452809 w 3952874"/>
              <a:gd name="connsiteY27" fmla="*/ 223838 h 1278732"/>
              <a:gd name="connsiteX28" fmla="*/ 3526628 w 3952874"/>
              <a:gd name="connsiteY28" fmla="*/ 166689 h 1278732"/>
              <a:gd name="connsiteX29" fmla="*/ 3648071 w 3952874"/>
              <a:gd name="connsiteY29" fmla="*/ 200027 h 1278732"/>
              <a:gd name="connsiteX30" fmla="*/ 3836190 w 3952874"/>
              <a:gd name="connsiteY30" fmla="*/ 90488 h 1278732"/>
              <a:gd name="connsiteX31" fmla="*/ 3952874 w 3952874"/>
              <a:gd name="connsiteY31" fmla="*/ 0 h 1278732"/>
              <a:gd name="connsiteX0" fmla="*/ 0 w 3952874"/>
              <a:gd name="connsiteY0" fmla="*/ 1278732 h 1278732"/>
              <a:gd name="connsiteX1" fmla="*/ 211931 w 3952874"/>
              <a:gd name="connsiteY1" fmla="*/ 1188245 h 1278732"/>
              <a:gd name="connsiteX2" fmla="*/ 314325 w 3952874"/>
              <a:gd name="connsiteY2" fmla="*/ 1054895 h 1278732"/>
              <a:gd name="connsiteX3" fmla="*/ 423862 w 3952874"/>
              <a:gd name="connsiteY3" fmla="*/ 1119188 h 1278732"/>
              <a:gd name="connsiteX4" fmla="*/ 592931 w 3952874"/>
              <a:gd name="connsiteY4" fmla="*/ 1112045 h 1278732"/>
              <a:gd name="connsiteX5" fmla="*/ 766762 w 3952874"/>
              <a:gd name="connsiteY5" fmla="*/ 1045370 h 1278732"/>
              <a:gd name="connsiteX6" fmla="*/ 885825 w 3952874"/>
              <a:gd name="connsiteY6" fmla="*/ 983457 h 1278732"/>
              <a:gd name="connsiteX7" fmla="*/ 962025 w 3952874"/>
              <a:gd name="connsiteY7" fmla="*/ 926307 h 1278732"/>
              <a:gd name="connsiteX8" fmla="*/ 1057275 w 3952874"/>
              <a:gd name="connsiteY8" fmla="*/ 1014413 h 1278732"/>
              <a:gd name="connsiteX9" fmla="*/ 1143000 w 3952874"/>
              <a:gd name="connsiteY9" fmla="*/ 1059657 h 1278732"/>
              <a:gd name="connsiteX10" fmla="*/ 1285875 w 3952874"/>
              <a:gd name="connsiteY10" fmla="*/ 1102520 h 1278732"/>
              <a:gd name="connsiteX11" fmla="*/ 1414462 w 3952874"/>
              <a:gd name="connsiteY11" fmla="*/ 1085851 h 1278732"/>
              <a:gd name="connsiteX12" fmla="*/ 1514475 w 3952874"/>
              <a:gd name="connsiteY12" fmla="*/ 1042988 h 1278732"/>
              <a:gd name="connsiteX13" fmla="*/ 1628775 w 3952874"/>
              <a:gd name="connsiteY13" fmla="*/ 942976 h 1278732"/>
              <a:gd name="connsiteX14" fmla="*/ 1704975 w 3952874"/>
              <a:gd name="connsiteY14" fmla="*/ 923926 h 1278732"/>
              <a:gd name="connsiteX15" fmla="*/ 1924051 w 3952874"/>
              <a:gd name="connsiteY15" fmla="*/ 878681 h 1278732"/>
              <a:gd name="connsiteX16" fmla="*/ 2021679 w 3952874"/>
              <a:gd name="connsiteY16" fmla="*/ 819151 h 1278732"/>
              <a:gd name="connsiteX17" fmla="*/ 2140744 w 3952874"/>
              <a:gd name="connsiteY17" fmla="*/ 776288 h 1278732"/>
              <a:gd name="connsiteX18" fmla="*/ 2255044 w 3952874"/>
              <a:gd name="connsiteY18" fmla="*/ 738188 h 1278732"/>
              <a:gd name="connsiteX19" fmla="*/ 2364581 w 3952874"/>
              <a:gd name="connsiteY19" fmla="*/ 769145 h 1278732"/>
              <a:gd name="connsiteX20" fmla="*/ 2519360 w 3952874"/>
              <a:gd name="connsiteY20" fmla="*/ 719138 h 1278732"/>
              <a:gd name="connsiteX21" fmla="*/ 2683666 w 3952874"/>
              <a:gd name="connsiteY21" fmla="*/ 616744 h 1278732"/>
              <a:gd name="connsiteX22" fmla="*/ 2781297 w 3952874"/>
              <a:gd name="connsiteY22" fmla="*/ 507207 h 1278732"/>
              <a:gd name="connsiteX23" fmla="*/ 2909885 w 3952874"/>
              <a:gd name="connsiteY23" fmla="*/ 509588 h 1278732"/>
              <a:gd name="connsiteX24" fmla="*/ 2993227 w 3952874"/>
              <a:gd name="connsiteY24" fmla="*/ 421482 h 1278732"/>
              <a:gd name="connsiteX25" fmla="*/ 3126578 w 3952874"/>
              <a:gd name="connsiteY25" fmla="*/ 390525 h 1278732"/>
              <a:gd name="connsiteX26" fmla="*/ 3312316 w 3952874"/>
              <a:gd name="connsiteY26" fmla="*/ 269082 h 1278732"/>
              <a:gd name="connsiteX27" fmla="*/ 3452809 w 3952874"/>
              <a:gd name="connsiteY27" fmla="*/ 223838 h 1278732"/>
              <a:gd name="connsiteX28" fmla="*/ 3526628 w 3952874"/>
              <a:gd name="connsiteY28" fmla="*/ 166689 h 1278732"/>
              <a:gd name="connsiteX29" fmla="*/ 3648071 w 3952874"/>
              <a:gd name="connsiteY29" fmla="*/ 200027 h 1278732"/>
              <a:gd name="connsiteX30" fmla="*/ 3745702 w 3952874"/>
              <a:gd name="connsiteY30" fmla="*/ 171450 h 1278732"/>
              <a:gd name="connsiteX31" fmla="*/ 3952874 w 3952874"/>
              <a:gd name="connsiteY31" fmla="*/ 0 h 1278732"/>
              <a:gd name="connsiteX0" fmla="*/ 0 w 3952874"/>
              <a:gd name="connsiteY0" fmla="*/ 1278732 h 1278732"/>
              <a:gd name="connsiteX1" fmla="*/ 211931 w 3952874"/>
              <a:gd name="connsiteY1" fmla="*/ 1188245 h 1278732"/>
              <a:gd name="connsiteX2" fmla="*/ 314325 w 3952874"/>
              <a:gd name="connsiteY2" fmla="*/ 1054895 h 1278732"/>
              <a:gd name="connsiteX3" fmla="*/ 423862 w 3952874"/>
              <a:gd name="connsiteY3" fmla="*/ 1119188 h 1278732"/>
              <a:gd name="connsiteX4" fmla="*/ 592931 w 3952874"/>
              <a:gd name="connsiteY4" fmla="*/ 1112045 h 1278732"/>
              <a:gd name="connsiteX5" fmla="*/ 766762 w 3952874"/>
              <a:gd name="connsiteY5" fmla="*/ 1045370 h 1278732"/>
              <a:gd name="connsiteX6" fmla="*/ 885825 w 3952874"/>
              <a:gd name="connsiteY6" fmla="*/ 983457 h 1278732"/>
              <a:gd name="connsiteX7" fmla="*/ 962025 w 3952874"/>
              <a:gd name="connsiteY7" fmla="*/ 926307 h 1278732"/>
              <a:gd name="connsiteX8" fmla="*/ 1057275 w 3952874"/>
              <a:gd name="connsiteY8" fmla="*/ 1014413 h 1278732"/>
              <a:gd name="connsiteX9" fmla="*/ 1143000 w 3952874"/>
              <a:gd name="connsiteY9" fmla="*/ 1059657 h 1278732"/>
              <a:gd name="connsiteX10" fmla="*/ 1285875 w 3952874"/>
              <a:gd name="connsiteY10" fmla="*/ 1102520 h 1278732"/>
              <a:gd name="connsiteX11" fmla="*/ 1414462 w 3952874"/>
              <a:gd name="connsiteY11" fmla="*/ 1085851 h 1278732"/>
              <a:gd name="connsiteX12" fmla="*/ 1514475 w 3952874"/>
              <a:gd name="connsiteY12" fmla="*/ 1042988 h 1278732"/>
              <a:gd name="connsiteX13" fmla="*/ 1628775 w 3952874"/>
              <a:gd name="connsiteY13" fmla="*/ 942976 h 1278732"/>
              <a:gd name="connsiteX14" fmla="*/ 1704975 w 3952874"/>
              <a:gd name="connsiteY14" fmla="*/ 923926 h 1278732"/>
              <a:gd name="connsiteX15" fmla="*/ 1924051 w 3952874"/>
              <a:gd name="connsiteY15" fmla="*/ 878681 h 1278732"/>
              <a:gd name="connsiteX16" fmla="*/ 2021679 w 3952874"/>
              <a:gd name="connsiteY16" fmla="*/ 819151 h 1278732"/>
              <a:gd name="connsiteX17" fmla="*/ 2140744 w 3952874"/>
              <a:gd name="connsiteY17" fmla="*/ 776288 h 1278732"/>
              <a:gd name="connsiteX18" fmla="*/ 2255044 w 3952874"/>
              <a:gd name="connsiteY18" fmla="*/ 738188 h 1278732"/>
              <a:gd name="connsiteX19" fmla="*/ 2364581 w 3952874"/>
              <a:gd name="connsiteY19" fmla="*/ 769145 h 1278732"/>
              <a:gd name="connsiteX20" fmla="*/ 2519360 w 3952874"/>
              <a:gd name="connsiteY20" fmla="*/ 719138 h 1278732"/>
              <a:gd name="connsiteX21" fmla="*/ 2683666 w 3952874"/>
              <a:gd name="connsiteY21" fmla="*/ 616744 h 1278732"/>
              <a:gd name="connsiteX22" fmla="*/ 2781297 w 3952874"/>
              <a:gd name="connsiteY22" fmla="*/ 507207 h 1278732"/>
              <a:gd name="connsiteX23" fmla="*/ 2909885 w 3952874"/>
              <a:gd name="connsiteY23" fmla="*/ 509588 h 1278732"/>
              <a:gd name="connsiteX24" fmla="*/ 2993227 w 3952874"/>
              <a:gd name="connsiteY24" fmla="*/ 421482 h 1278732"/>
              <a:gd name="connsiteX25" fmla="*/ 3126578 w 3952874"/>
              <a:gd name="connsiteY25" fmla="*/ 390525 h 1278732"/>
              <a:gd name="connsiteX26" fmla="*/ 3312316 w 3952874"/>
              <a:gd name="connsiteY26" fmla="*/ 269082 h 1278732"/>
              <a:gd name="connsiteX27" fmla="*/ 3452809 w 3952874"/>
              <a:gd name="connsiteY27" fmla="*/ 223838 h 1278732"/>
              <a:gd name="connsiteX28" fmla="*/ 3545678 w 3952874"/>
              <a:gd name="connsiteY28" fmla="*/ 166689 h 1278732"/>
              <a:gd name="connsiteX29" fmla="*/ 3648071 w 3952874"/>
              <a:gd name="connsiteY29" fmla="*/ 200027 h 1278732"/>
              <a:gd name="connsiteX30" fmla="*/ 3745702 w 3952874"/>
              <a:gd name="connsiteY30" fmla="*/ 171450 h 1278732"/>
              <a:gd name="connsiteX31" fmla="*/ 3952874 w 3952874"/>
              <a:gd name="connsiteY31" fmla="*/ 0 h 1278732"/>
              <a:gd name="connsiteX0" fmla="*/ 0 w 3952874"/>
              <a:gd name="connsiteY0" fmla="*/ 1278732 h 1278732"/>
              <a:gd name="connsiteX1" fmla="*/ 211931 w 3952874"/>
              <a:gd name="connsiteY1" fmla="*/ 1188245 h 1278732"/>
              <a:gd name="connsiteX2" fmla="*/ 314325 w 3952874"/>
              <a:gd name="connsiteY2" fmla="*/ 1054895 h 1278732"/>
              <a:gd name="connsiteX3" fmla="*/ 423862 w 3952874"/>
              <a:gd name="connsiteY3" fmla="*/ 1119188 h 1278732"/>
              <a:gd name="connsiteX4" fmla="*/ 592931 w 3952874"/>
              <a:gd name="connsiteY4" fmla="*/ 1112045 h 1278732"/>
              <a:gd name="connsiteX5" fmla="*/ 766762 w 3952874"/>
              <a:gd name="connsiteY5" fmla="*/ 1045370 h 1278732"/>
              <a:gd name="connsiteX6" fmla="*/ 885825 w 3952874"/>
              <a:gd name="connsiteY6" fmla="*/ 983457 h 1278732"/>
              <a:gd name="connsiteX7" fmla="*/ 962025 w 3952874"/>
              <a:gd name="connsiteY7" fmla="*/ 926307 h 1278732"/>
              <a:gd name="connsiteX8" fmla="*/ 1057275 w 3952874"/>
              <a:gd name="connsiteY8" fmla="*/ 1014413 h 1278732"/>
              <a:gd name="connsiteX9" fmla="*/ 1143000 w 3952874"/>
              <a:gd name="connsiteY9" fmla="*/ 1059657 h 1278732"/>
              <a:gd name="connsiteX10" fmla="*/ 1285875 w 3952874"/>
              <a:gd name="connsiteY10" fmla="*/ 1102520 h 1278732"/>
              <a:gd name="connsiteX11" fmla="*/ 1414462 w 3952874"/>
              <a:gd name="connsiteY11" fmla="*/ 1085851 h 1278732"/>
              <a:gd name="connsiteX12" fmla="*/ 1514475 w 3952874"/>
              <a:gd name="connsiteY12" fmla="*/ 1042988 h 1278732"/>
              <a:gd name="connsiteX13" fmla="*/ 1628775 w 3952874"/>
              <a:gd name="connsiteY13" fmla="*/ 942976 h 1278732"/>
              <a:gd name="connsiteX14" fmla="*/ 1704975 w 3952874"/>
              <a:gd name="connsiteY14" fmla="*/ 923926 h 1278732"/>
              <a:gd name="connsiteX15" fmla="*/ 1924051 w 3952874"/>
              <a:gd name="connsiteY15" fmla="*/ 878681 h 1278732"/>
              <a:gd name="connsiteX16" fmla="*/ 2021679 w 3952874"/>
              <a:gd name="connsiteY16" fmla="*/ 819151 h 1278732"/>
              <a:gd name="connsiteX17" fmla="*/ 2140744 w 3952874"/>
              <a:gd name="connsiteY17" fmla="*/ 776288 h 1278732"/>
              <a:gd name="connsiteX18" fmla="*/ 2255044 w 3952874"/>
              <a:gd name="connsiteY18" fmla="*/ 738188 h 1278732"/>
              <a:gd name="connsiteX19" fmla="*/ 2364581 w 3952874"/>
              <a:gd name="connsiteY19" fmla="*/ 769145 h 1278732"/>
              <a:gd name="connsiteX20" fmla="*/ 2519360 w 3952874"/>
              <a:gd name="connsiteY20" fmla="*/ 719138 h 1278732"/>
              <a:gd name="connsiteX21" fmla="*/ 2683666 w 3952874"/>
              <a:gd name="connsiteY21" fmla="*/ 616744 h 1278732"/>
              <a:gd name="connsiteX22" fmla="*/ 2781297 w 3952874"/>
              <a:gd name="connsiteY22" fmla="*/ 507207 h 1278732"/>
              <a:gd name="connsiteX23" fmla="*/ 2909885 w 3952874"/>
              <a:gd name="connsiteY23" fmla="*/ 509588 h 1278732"/>
              <a:gd name="connsiteX24" fmla="*/ 2993227 w 3952874"/>
              <a:gd name="connsiteY24" fmla="*/ 421482 h 1278732"/>
              <a:gd name="connsiteX25" fmla="*/ 3126578 w 3952874"/>
              <a:gd name="connsiteY25" fmla="*/ 390525 h 1278732"/>
              <a:gd name="connsiteX26" fmla="*/ 3312316 w 3952874"/>
              <a:gd name="connsiteY26" fmla="*/ 269082 h 1278732"/>
              <a:gd name="connsiteX27" fmla="*/ 3452809 w 3952874"/>
              <a:gd name="connsiteY27" fmla="*/ 223838 h 1278732"/>
              <a:gd name="connsiteX28" fmla="*/ 3545678 w 3952874"/>
              <a:gd name="connsiteY28" fmla="*/ 166689 h 1278732"/>
              <a:gd name="connsiteX29" fmla="*/ 3648071 w 3952874"/>
              <a:gd name="connsiteY29" fmla="*/ 200027 h 1278732"/>
              <a:gd name="connsiteX30" fmla="*/ 3745702 w 3952874"/>
              <a:gd name="connsiteY30" fmla="*/ 171450 h 1278732"/>
              <a:gd name="connsiteX31" fmla="*/ 3879052 w 3952874"/>
              <a:gd name="connsiteY31" fmla="*/ 66676 h 1278732"/>
              <a:gd name="connsiteX32" fmla="*/ 3952874 w 3952874"/>
              <a:gd name="connsiteY32" fmla="*/ 0 h 1278732"/>
              <a:gd name="connsiteX0" fmla="*/ 0 w 4001687"/>
              <a:gd name="connsiteY0" fmla="*/ 1278732 h 1278732"/>
              <a:gd name="connsiteX1" fmla="*/ 211931 w 4001687"/>
              <a:gd name="connsiteY1" fmla="*/ 1188245 h 1278732"/>
              <a:gd name="connsiteX2" fmla="*/ 314325 w 4001687"/>
              <a:gd name="connsiteY2" fmla="*/ 1054895 h 1278732"/>
              <a:gd name="connsiteX3" fmla="*/ 423862 w 4001687"/>
              <a:gd name="connsiteY3" fmla="*/ 1119188 h 1278732"/>
              <a:gd name="connsiteX4" fmla="*/ 592931 w 4001687"/>
              <a:gd name="connsiteY4" fmla="*/ 1112045 h 1278732"/>
              <a:gd name="connsiteX5" fmla="*/ 766762 w 4001687"/>
              <a:gd name="connsiteY5" fmla="*/ 1045370 h 1278732"/>
              <a:gd name="connsiteX6" fmla="*/ 885825 w 4001687"/>
              <a:gd name="connsiteY6" fmla="*/ 983457 h 1278732"/>
              <a:gd name="connsiteX7" fmla="*/ 962025 w 4001687"/>
              <a:gd name="connsiteY7" fmla="*/ 926307 h 1278732"/>
              <a:gd name="connsiteX8" fmla="*/ 1057275 w 4001687"/>
              <a:gd name="connsiteY8" fmla="*/ 1014413 h 1278732"/>
              <a:gd name="connsiteX9" fmla="*/ 1143000 w 4001687"/>
              <a:gd name="connsiteY9" fmla="*/ 1059657 h 1278732"/>
              <a:gd name="connsiteX10" fmla="*/ 1285875 w 4001687"/>
              <a:gd name="connsiteY10" fmla="*/ 1102520 h 1278732"/>
              <a:gd name="connsiteX11" fmla="*/ 1414462 w 4001687"/>
              <a:gd name="connsiteY11" fmla="*/ 1085851 h 1278732"/>
              <a:gd name="connsiteX12" fmla="*/ 1514475 w 4001687"/>
              <a:gd name="connsiteY12" fmla="*/ 1042988 h 1278732"/>
              <a:gd name="connsiteX13" fmla="*/ 1628775 w 4001687"/>
              <a:gd name="connsiteY13" fmla="*/ 942976 h 1278732"/>
              <a:gd name="connsiteX14" fmla="*/ 1704975 w 4001687"/>
              <a:gd name="connsiteY14" fmla="*/ 923926 h 1278732"/>
              <a:gd name="connsiteX15" fmla="*/ 1924051 w 4001687"/>
              <a:gd name="connsiteY15" fmla="*/ 878681 h 1278732"/>
              <a:gd name="connsiteX16" fmla="*/ 2021679 w 4001687"/>
              <a:gd name="connsiteY16" fmla="*/ 819151 h 1278732"/>
              <a:gd name="connsiteX17" fmla="*/ 2140744 w 4001687"/>
              <a:gd name="connsiteY17" fmla="*/ 776288 h 1278732"/>
              <a:gd name="connsiteX18" fmla="*/ 2255044 w 4001687"/>
              <a:gd name="connsiteY18" fmla="*/ 738188 h 1278732"/>
              <a:gd name="connsiteX19" fmla="*/ 2364581 w 4001687"/>
              <a:gd name="connsiteY19" fmla="*/ 769145 h 1278732"/>
              <a:gd name="connsiteX20" fmla="*/ 2519360 w 4001687"/>
              <a:gd name="connsiteY20" fmla="*/ 719138 h 1278732"/>
              <a:gd name="connsiteX21" fmla="*/ 2683666 w 4001687"/>
              <a:gd name="connsiteY21" fmla="*/ 616744 h 1278732"/>
              <a:gd name="connsiteX22" fmla="*/ 2781297 w 4001687"/>
              <a:gd name="connsiteY22" fmla="*/ 507207 h 1278732"/>
              <a:gd name="connsiteX23" fmla="*/ 2909885 w 4001687"/>
              <a:gd name="connsiteY23" fmla="*/ 509588 h 1278732"/>
              <a:gd name="connsiteX24" fmla="*/ 2993227 w 4001687"/>
              <a:gd name="connsiteY24" fmla="*/ 421482 h 1278732"/>
              <a:gd name="connsiteX25" fmla="*/ 3126578 w 4001687"/>
              <a:gd name="connsiteY25" fmla="*/ 390525 h 1278732"/>
              <a:gd name="connsiteX26" fmla="*/ 3312316 w 4001687"/>
              <a:gd name="connsiteY26" fmla="*/ 269082 h 1278732"/>
              <a:gd name="connsiteX27" fmla="*/ 3452809 w 4001687"/>
              <a:gd name="connsiteY27" fmla="*/ 223838 h 1278732"/>
              <a:gd name="connsiteX28" fmla="*/ 3545678 w 4001687"/>
              <a:gd name="connsiteY28" fmla="*/ 166689 h 1278732"/>
              <a:gd name="connsiteX29" fmla="*/ 3648071 w 4001687"/>
              <a:gd name="connsiteY29" fmla="*/ 200027 h 1278732"/>
              <a:gd name="connsiteX30" fmla="*/ 3745702 w 4001687"/>
              <a:gd name="connsiteY30" fmla="*/ 171450 h 1278732"/>
              <a:gd name="connsiteX31" fmla="*/ 3967158 w 4001687"/>
              <a:gd name="connsiteY31" fmla="*/ 178595 h 1278732"/>
              <a:gd name="connsiteX32" fmla="*/ 3952874 w 4001687"/>
              <a:gd name="connsiteY32" fmla="*/ 0 h 1278732"/>
              <a:gd name="connsiteX0" fmla="*/ 0 w 4983956"/>
              <a:gd name="connsiteY0" fmla="*/ 1312070 h 1312070"/>
              <a:gd name="connsiteX1" fmla="*/ 211931 w 4983956"/>
              <a:gd name="connsiteY1" fmla="*/ 1221583 h 1312070"/>
              <a:gd name="connsiteX2" fmla="*/ 314325 w 4983956"/>
              <a:gd name="connsiteY2" fmla="*/ 1088233 h 1312070"/>
              <a:gd name="connsiteX3" fmla="*/ 423862 w 4983956"/>
              <a:gd name="connsiteY3" fmla="*/ 1152526 h 1312070"/>
              <a:gd name="connsiteX4" fmla="*/ 592931 w 4983956"/>
              <a:gd name="connsiteY4" fmla="*/ 1145383 h 1312070"/>
              <a:gd name="connsiteX5" fmla="*/ 766762 w 4983956"/>
              <a:gd name="connsiteY5" fmla="*/ 1078708 h 1312070"/>
              <a:gd name="connsiteX6" fmla="*/ 885825 w 4983956"/>
              <a:gd name="connsiteY6" fmla="*/ 1016795 h 1312070"/>
              <a:gd name="connsiteX7" fmla="*/ 962025 w 4983956"/>
              <a:gd name="connsiteY7" fmla="*/ 959645 h 1312070"/>
              <a:gd name="connsiteX8" fmla="*/ 1057275 w 4983956"/>
              <a:gd name="connsiteY8" fmla="*/ 1047751 h 1312070"/>
              <a:gd name="connsiteX9" fmla="*/ 1143000 w 4983956"/>
              <a:gd name="connsiteY9" fmla="*/ 1092995 h 1312070"/>
              <a:gd name="connsiteX10" fmla="*/ 1285875 w 4983956"/>
              <a:gd name="connsiteY10" fmla="*/ 1135858 h 1312070"/>
              <a:gd name="connsiteX11" fmla="*/ 1414462 w 4983956"/>
              <a:gd name="connsiteY11" fmla="*/ 1119189 h 1312070"/>
              <a:gd name="connsiteX12" fmla="*/ 1514475 w 4983956"/>
              <a:gd name="connsiteY12" fmla="*/ 1076326 h 1312070"/>
              <a:gd name="connsiteX13" fmla="*/ 1628775 w 4983956"/>
              <a:gd name="connsiteY13" fmla="*/ 976314 h 1312070"/>
              <a:gd name="connsiteX14" fmla="*/ 1704975 w 4983956"/>
              <a:gd name="connsiteY14" fmla="*/ 957264 h 1312070"/>
              <a:gd name="connsiteX15" fmla="*/ 1924051 w 4983956"/>
              <a:gd name="connsiteY15" fmla="*/ 912019 h 1312070"/>
              <a:gd name="connsiteX16" fmla="*/ 2021679 w 4983956"/>
              <a:gd name="connsiteY16" fmla="*/ 852489 h 1312070"/>
              <a:gd name="connsiteX17" fmla="*/ 2140744 w 4983956"/>
              <a:gd name="connsiteY17" fmla="*/ 809626 h 1312070"/>
              <a:gd name="connsiteX18" fmla="*/ 2255044 w 4983956"/>
              <a:gd name="connsiteY18" fmla="*/ 771526 h 1312070"/>
              <a:gd name="connsiteX19" fmla="*/ 2364581 w 4983956"/>
              <a:gd name="connsiteY19" fmla="*/ 802483 h 1312070"/>
              <a:gd name="connsiteX20" fmla="*/ 2519360 w 4983956"/>
              <a:gd name="connsiteY20" fmla="*/ 752476 h 1312070"/>
              <a:gd name="connsiteX21" fmla="*/ 2683666 w 4983956"/>
              <a:gd name="connsiteY21" fmla="*/ 650082 h 1312070"/>
              <a:gd name="connsiteX22" fmla="*/ 2781297 w 4983956"/>
              <a:gd name="connsiteY22" fmla="*/ 540545 h 1312070"/>
              <a:gd name="connsiteX23" fmla="*/ 2909885 w 4983956"/>
              <a:gd name="connsiteY23" fmla="*/ 542926 h 1312070"/>
              <a:gd name="connsiteX24" fmla="*/ 2993227 w 4983956"/>
              <a:gd name="connsiteY24" fmla="*/ 454820 h 1312070"/>
              <a:gd name="connsiteX25" fmla="*/ 3126578 w 4983956"/>
              <a:gd name="connsiteY25" fmla="*/ 423863 h 1312070"/>
              <a:gd name="connsiteX26" fmla="*/ 3312316 w 4983956"/>
              <a:gd name="connsiteY26" fmla="*/ 302420 h 1312070"/>
              <a:gd name="connsiteX27" fmla="*/ 3452809 w 4983956"/>
              <a:gd name="connsiteY27" fmla="*/ 257176 h 1312070"/>
              <a:gd name="connsiteX28" fmla="*/ 3545678 w 4983956"/>
              <a:gd name="connsiteY28" fmla="*/ 200027 h 1312070"/>
              <a:gd name="connsiteX29" fmla="*/ 3648071 w 4983956"/>
              <a:gd name="connsiteY29" fmla="*/ 233365 h 1312070"/>
              <a:gd name="connsiteX30" fmla="*/ 3745702 w 4983956"/>
              <a:gd name="connsiteY30" fmla="*/ 204788 h 1312070"/>
              <a:gd name="connsiteX31" fmla="*/ 3967158 w 4983956"/>
              <a:gd name="connsiteY31" fmla="*/ 211933 h 1312070"/>
              <a:gd name="connsiteX32" fmla="*/ 4983956 w 4983956"/>
              <a:gd name="connsiteY32" fmla="*/ 0 h 1312070"/>
              <a:gd name="connsiteX0" fmla="*/ 0 w 4983956"/>
              <a:gd name="connsiteY0" fmla="*/ 1312070 h 1312070"/>
              <a:gd name="connsiteX1" fmla="*/ 211931 w 4983956"/>
              <a:gd name="connsiteY1" fmla="*/ 1221583 h 1312070"/>
              <a:gd name="connsiteX2" fmla="*/ 314325 w 4983956"/>
              <a:gd name="connsiteY2" fmla="*/ 1088233 h 1312070"/>
              <a:gd name="connsiteX3" fmla="*/ 423862 w 4983956"/>
              <a:gd name="connsiteY3" fmla="*/ 1152526 h 1312070"/>
              <a:gd name="connsiteX4" fmla="*/ 592931 w 4983956"/>
              <a:gd name="connsiteY4" fmla="*/ 1145383 h 1312070"/>
              <a:gd name="connsiteX5" fmla="*/ 766762 w 4983956"/>
              <a:gd name="connsiteY5" fmla="*/ 1078708 h 1312070"/>
              <a:gd name="connsiteX6" fmla="*/ 885825 w 4983956"/>
              <a:gd name="connsiteY6" fmla="*/ 1016795 h 1312070"/>
              <a:gd name="connsiteX7" fmla="*/ 962025 w 4983956"/>
              <a:gd name="connsiteY7" fmla="*/ 959645 h 1312070"/>
              <a:gd name="connsiteX8" fmla="*/ 1057275 w 4983956"/>
              <a:gd name="connsiteY8" fmla="*/ 1047751 h 1312070"/>
              <a:gd name="connsiteX9" fmla="*/ 1143000 w 4983956"/>
              <a:gd name="connsiteY9" fmla="*/ 1092995 h 1312070"/>
              <a:gd name="connsiteX10" fmla="*/ 1285875 w 4983956"/>
              <a:gd name="connsiteY10" fmla="*/ 1135858 h 1312070"/>
              <a:gd name="connsiteX11" fmla="*/ 1414462 w 4983956"/>
              <a:gd name="connsiteY11" fmla="*/ 1119189 h 1312070"/>
              <a:gd name="connsiteX12" fmla="*/ 1514475 w 4983956"/>
              <a:gd name="connsiteY12" fmla="*/ 1076326 h 1312070"/>
              <a:gd name="connsiteX13" fmla="*/ 1628775 w 4983956"/>
              <a:gd name="connsiteY13" fmla="*/ 976314 h 1312070"/>
              <a:gd name="connsiteX14" fmla="*/ 1704975 w 4983956"/>
              <a:gd name="connsiteY14" fmla="*/ 957264 h 1312070"/>
              <a:gd name="connsiteX15" fmla="*/ 1924051 w 4983956"/>
              <a:gd name="connsiteY15" fmla="*/ 912019 h 1312070"/>
              <a:gd name="connsiteX16" fmla="*/ 2021679 w 4983956"/>
              <a:gd name="connsiteY16" fmla="*/ 852489 h 1312070"/>
              <a:gd name="connsiteX17" fmla="*/ 2140744 w 4983956"/>
              <a:gd name="connsiteY17" fmla="*/ 809626 h 1312070"/>
              <a:gd name="connsiteX18" fmla="*/ 2255044 w 4983956"/>
              <a:gd name="connsiteY18" fmla="*/ 771526 h 1312070"/>
              <a:gd name="connsiteX19" fmla="*/ 2364581 w 4983956"/>
              <a:gd name="connsiteY19" fmla="*/ 802483 h 1312070"/>
              <a:gd name="connsiteX20" fmla="*/ 2519360 w 4983956"/>
              <a:gd name="connsiteY20" fmla="*/ 752476 h 1312070"/>
              <a:gd name="connsiteX21" fmla="*/ 2683666 w 4983956"/>
              <a:gd name="connsiteY21" fmla="*/ 650082 h 1312070"/>
              <a:gd name="connsiteX22" fmla="*/ 2781297 w 4983956"/>
              <a:gd name="connsiteY22" fmla="*/ 540545 h 1312070"/>
              <a:gd name="connsiteX23" fmla="*/ 2909885 w 4983956"/>
              <a:gd name="connsiteY23" fmla="*/ 542926 h 1312070"/>
              <a:gd name="connsiteX24" fmla="*/ 2993227 w 4983956"/>
              <a:gd name="connsiteY24" fmla="*/ 454820 h 1312070"/>
              <a:gd name="connsiteX25" fmla="*/ 3126578 w 4983956"/>
              <a:gd name="connsiteY25" fmla="*/ 423863 h 1312070"/>
              <a:gd name="connsiteX26" fmla="*/ 3312316 w 4983956"/>
              <a:gd name="connsiteY26" fmla="*/ 302420 h 1312070"/>
              <a:gd name="connsiteX27" fmla="*/ 3452809 w 4983956"/>
              <a:gd name="connsiteY27" fmla="*/ 257176 h 1312070"/>
              <a:gd name="connsiteX28" fmla="*/ 3545678 w 4983956"/>
              <a:gd name="connsiteY28" fmla="*/ 200027 h 1312070"/>
              <a:gd name="connsiteX29" fmla="*/ 3648071 w 4983956"/>
              <a:gd name="connsiteY29" fmla="*/ 233365 h 1312070"/>
              <a:gd name="connsiteX30" fmla="*/ 3745702 w 4983956"/>
              <a:gd name="connsiteY30" fmla="*/ 204788 h 1312070"/>
              <a:gd name="connsiteX31" fmla="*/ 3967158 w 4983956"/>
              <a:gd name="connsiteY31" fmla="*/ 211933 h 1312070"/>
              <a:gd name="connsiteX32" fmla="*/ 4136226 w 4983956"/>
              <a:gd name="connsiteY32" fmla="*/ 180976 h 1312070"/>
              <a:gd name="connsiteX33" fmla="*/ 4983956 w 4983956"/>
              <a:gd name="connsiteY33" fmla="*/ 0 h 1312070"/>
              <a:gd name="connsiteX0" fmla="*/ 0 w 4983956"/>
              <a:gd name="connsiteY0" fmla="*/ 1312070 h 1312070"/>
              <a:gd name="connsiteX1" fmla="*/ 211931 w 4983956"/>
              <a:gd name="connsiteY1" fmla="*/ 1221583 h 1312070"/>
              <a:gd name="connsiteX2" fmla="*/ 314325 w 4983956"/>
              <a:gd name="connsiteY2" fmla="*/ 1088233 h 1312070"/>
              <a:gd name="connsiteX3" fmla="*/ 423862 w 4983956"/>
              <a:gd name="connsiteY3" fmla="*/ 1152526 h 1312070"/>
              <a:gd name="connsiteX4" fmla="*/ 592931 w 4983956"/>
              <a:gd name="connsiteY4" fmla="*/ 1145383 h 1312070"/>
              <a:gd name="connsiteX5" fmla="*/ 766762 w 4983956"/>
              <a:gd name="connsiteY5" fmla="*/ 1078708 h 1312070"/>
              <a:gd name="connsiteX6" fmla="*/ 885825 w 4983956"/>
              <a:gd name="connsiteY6" fmla="*/ 1016795 h 1312070"/>
              <a:gd name="connsiteX7" fmla="*/ 962025 w 4983956"/>
              <a:gd name="connsiteY7" fmla="*/ 959645 h 1312070"/>
              <a:gd name="connsiteX8" fmla="*/ 1057275 w 4983956"/>
              <a:gd name="connsiteY8" fmla="*/ 1047751 h 1312070"/>
              <a:gd name="connsiteX9" fmla="*/ 1143000 w 4983956"/>
              <a:gd name="connsiteY9" fmla="*/ 1092995 h 1312070"/>
              <a:gd name="connsiteX10" fmla="*/ 1285875 w 4983956"/>
              <a:gd name="connsiteY10" fmla="*/ 1135858 h 1312070"/>
              <a:gd name="connsiteX11" fmla="*/ 1414462 w 4983956"/>
              <a:gd name="connsiteY11" fmla="*/ 1119189 h 1312070"/>
              <a:gd name="connsiteX12" fmla="*/ 1514475 w 4983956"/>
              <a:gd name="connsiteY12" fmla="*/ 1076326 h 1312070"/>
              <a:gd name="connsiteX13" fmla="*/ 1628775 w 4983956"/>
              <a:gd name="connsiteY13" fmla="*/ 976314 h 1312070"/>
              <a:gd name="connsiteX14" fmla="*/ 1704975 w 4983956"/>
              <a:gd name="connsiteY14" fmla="*/ 957264 h 1312070"/>
              <a:gd name="connsiteX15" fmla="*/ 1924051 w 4983956"/>
              <a:gd name="connsiteY15" fmla="*/ 912019 h 1312070"/>
              <a:gd name="connsiteX16" fmla="*/ 2021679 w 4983956"/>
              <a:gd name="connsiteY16" fmla="*/ 852489 h 1312070"/>
              <a:gd name="connsiteX17" fmla="*/ 2140744 w 4983956"/>
              <a:gd name="connsiteY17" fmla="*/ 809626 h 1312070"/>
              <a:gd name="connsiteX18" fmla="*/ 2255044 w 4983956"/>
              <a:gd name="connsiteY18" fmla="*/ 771526 h 1312070"/>
              <a:gd name="connsiteX19" fmla="*/ 2364581 w 4983956"/>
              <a:gd name="connsiteY19" fmla="*/ 802483 h 1312070"/>
              <a:gd name="connsiteX20" fmla="*/ 2519360 w 4983956"/>
              <a:gd name="connsiteY20" fmla="*/ 752476 h 1312070"/>
              <a:gd name="connsiteX21" fmla="*/ 2683666 w 4983956"/>
              <a:gd name="connsiteY21" fmla="*/ 650082 h 1312070"/>
              <a:gd name="connsiteX22" fmla="*/ 2781297 w 4983956"/>
              <a:gd name="connsiteY22" fmla="*/ 540545 h 1312070"/>
              <a:gd name="connsiteX23" fmla="*/ 2909885 w 4983956"/>
              <a:gd name="connsiteY23" fmla="*/ 542926 h 1312070"/>
              <a:gd name="connsiteX24" fmla="*/ 2993227 w 4983956"/>
              <a:gd name="connsiteY24" fmla="*/ 454820 h 1312070"/>
              <a:gd name="connsiteX25" fmla="*/ 3126578 w 4983956"/>
              <a:gd name="connsiteY25" fmla="*/ 423863 h 1312070"/>
              <a:gd name="connsiteX26" fmla="*/ 3312316 w 4983956"/>
              <a:gd name="connsiteY26" fmla="*/ 302420 h 1312070"/>
              <a:gd name="connsiteX27" fmla="*/ 3452809 w 4983956"/>
              <a:gd name="connsiteY27" fmla="*/ 257176 h 1312070"/>
              <a:gd name="connsiteX28" fmla="*/ 3545678 w 4983956"/>
              <a:gd name="connsiteY28" fmla="*/ 200027 h 1312070"/>
              <a:gd name="connsiteX29" fmla="*/ 3648071 w 4983956"/>
              <a:gd name="connsiteY29" fmla="*/ 233365 h 1312070"/>
              <a:gd name="connsiteX30" fmla="*/ 3745702 w 4983956"/>
              <a:gd name="connsiteY30" fmla="*/ 204788 h 1312070"/>
              <a:gd name="connsiteX31" fmla="*/ 3967158 w 4983956"/>
              <a:gd name="connsiteY31" fmla="*/ 211933 h 1312070"/>
              <a:gd name="connsiteX32" fmla="*/ 4086219 w 4983956"/>
              <a:gd name="connsiteY32" fmla="*/ 288133 h 1312070"/>
              <a:gd name="connsiteX33" fmla="*/ 4983956 w 4983956"/>
              <a:gd name="connsiteY33" fmla="*/ 0 h 1312070"/>
              <a:gd name="connsiteX0" fmla="*/ 0 w 4983956"/>
              <a:gd name="connsiteY0" fmla="*/ 1312070 h 1312070"/>
              <a:gd name="connsiteX1" fmla="*/ 211931 w 4983956"/>
              <a:gd name="connsiteY1" fmla="*/ 1221583 h 1312070"/>
              <a:gd name="connsiteX2" fmla="*/ 314325 w 4983956"/>
              <a:gd name="connsiteY2" fmla="*/ 1088233 h 1312070"/>
              <a:gd name="connsiteX3" fmla="*/ 423862 w 4983956"/>
              <a:gd name="connsiteY3" fmla="*/ 1152526 h 1312070"/>
              <a:gd name="connsiteX4" fmla="*/ 592931 w 4983956"/>
              <a:gd name="connsiteY4" fmla="*/ 1145383 h 1312070"/>
              <a:gd name="connsiteX5" fmla="*/ 766762 w 4983956"/>
              <a:gd name="connsiteY5" fmla="*/ 1078708 h 1312070"/>
              <a:gd name="connsiteX6" fmla="*/ 885825 w 4983956"/>
              <a:gd name="connsiteY6" fmla="*/ 1016795 h 1312070"/>
              <a:gd name="connsiteX7" fmla="*/ 962025 w 4983956"/>
              <a:gd name="connsiteY7" fmla="*/ 959645 h 1312070"/>
              <a:gd name="connsiteX8" fmla="*/ 1057275 w 4983956"/>
              <a:gd name="connsiteY8" fmla="*/ 1047751 h 1312070"/>
              <a:gd name="connsiteX9" fmla="*/ 1143000 w 4983956"/>
              <a:gd name="connsiteY9" fmla="*/ 1092995 h 1312070"/>
              <a:gd name="connsiteX10" fmla="*/ 1285875 w 4983956"/>
              <a:gd name="connsiteY10" fmla="*/ 1135858 h 1312070"/>
              <a:gd name="connsiteX11" fmla="*/ 1414462 w 4983956"/>
              <a:gd name="connsiteY11" fmla="*/ 1119189 h 1312070"/>
              <a:gd name="connsiteX12" fmla="*/ 1514475 w 4983956"/>
              <a:gd name="connsiteY12" fmla="*/ 1076326 h 1312070"/>
              <a:gd name="connsiteX13" fmla="*/ 1628775 w 4983956"/>
              <a:gd name="connsiteY13" fmla="*/ 976314 h 1312070"/>
              <a:gd name="connsiteX14" fmla="*/ 1704975 w 4983956"/>
              <a:gd name="connsiteY14" fmla="*/ 957264 h 1312070"/>
              <a:gd name="connsiteX15" fmla="*/ 1924051 w 4983956"/>
              <a:gd name="connsiteY15" fmla="*/ 912019 h 1312070"/>
              <a:gd name="connsiteX16" fmla="*/ 2021679 w 4983956"/>
              <a:gd name="connsiteY16" fmla="*/ 852489 h 1312070"/>
              <a:gd name="connsiteX17" fmla="*/ 2140744 w 4983956"/>
              <a:gd name="connsiteY17" fmla="*/ 809626 h 1312070"/>
              <a:gd name="connsiteX18" fmla="*/ 2255044 w 4983956"/>
              <a:gd name="connsiteY18" fmla="*/ 771526 h 1312070"/>
              <a:gd name="connsiteX19" fmla="*/ 2364581 w 4983956"/>
              <a:gd name="connsiteY19" fmla="*/ 802483 h 1312070"/>
              <a:gd name="connsiteX20" fmla="*/ 2519360 w 4983956"/>
              <a:gd name="connsiteY20" fmla="*/ 752476 h 1312070"/>
              <a:gd name="connsiteX21" fmla="*/ 2683666 w 4983956"/>
              <a:gd name="connsiteY21" fmla="*/ 650082 h 1312070"/>
              <a:gd name="connsiteX22" fmla="*/ 2781297 w 4983956"/>
              <a:gd name="connsiteY22" fmla="*/ 540545 h 1312070"/>
              <a:gd name="connsiteX23" fmla="*/ 2909885 w 4983956"/>
              <a:gd name="connsiteY23" fmla="*/ 542926 h 1312070"/>
              <a:gd name="connsiteX24" fmla="*/ 2993227 w 4983956"/>
              <a:gd name="connsiteY24" fmla="*/ 454820 h 1312070"/>
              <a:gd name="connsiteX25" fmla="*/ 3126578 w 4983956"/>
              <a:gd name="connsiteY25" fmla="*/ 423863 h 1312070"/>
              <a:gd name="connsiteX26" fmla="*/ 3312316 w 4983956"/>
              <a:gd name="connsiteY26" fmla="*/ 302420 h 1312070"/>
              <a:gd name="connsiteX27" fmla="*/ 3452809 w 4983956"/>
              <a:gd name="connsiteY27" fmla="*/ 257176 h 1312070"/>
              <a:gd name="connsiteX28" fmla="*/ 3545678 w 4983956"/>
              <a:gd name="connsiteY28" fmla="*/ 200027 h 1312070"/>
              <a:gd name="connsiteX29" fmla="*/ 3648071 w 4983956"/>
              <a:gd name="connsiteY29" fmla="*/ 233365 h 1312070"/>
              <a:gd name="connsiteX30" fmla="*/ 3745702 w 4983956"/>
              <a:gd name="connsiteY30" fmla="*/ 204788 h 1312070"/>
              <a:gd name="connsiteX31" fmla="*/ 3967158 w 4983956"/>
              <a:gd name="connsiteY31" fmla="*/ 211933 h 1312070"/>
              <a:gd name="connsiteX32" fmla="*/ 4086219 w 4983956"/>
              <a:gd name="connsiteY32" fmla="*/ 288133 h 1312070"/>
              <a:gd name="connsiteX33" fmla="*/ 4345776 w 4983956"/>
              <a:gd name="connsiteY33" fmla="*/ 202408 h 1312070"/>
              <a:gd name="connsiteX34" fmla="*/ 4983956 w 4983956"/>
              <a:gd name="connsiteY34" fmla="*/ 0 h 1312070"/>
              <a:gd name="connsiteX0" fmla="*/ 0 w 4983956"/>
              <a:gd name="connsiteY0" fmla="*/ 1312070 h 1312070"/>
              <a:gd name="connsiteX1" fmla="*/ 211931 w 4983956"/>
              <a:gd name="connsiteY1" fmla="*/ 1221583 h 1312070"/>
              <a:gd name="connsiteX2" fmla="*/ 314325 w 4983956"/>
              <a:gd name="connsiteY2" fmla="*/ 1088233 h 1312070"/>
              <a:gd name="connsiteX3" fmla="*/ 423862 w 4983956"/>
              <a:gd name="connsiteY3" fmla="*/ 1152526 h 1312070"/>
              <a:gd name="connsiteX4" fmla="*/ 592931 w 4983956"/>
              <a:gd name="connsiteY4" fmla="*/ 1145383 h 1312070"/>
              <a:gd name="connsiteX5" fmla="*/ 766762 w 4983956"/>
              <a:gd name="connsiteY5" fmla="*/ 1078708 h 1312070"/>
              <a:gd name="connsiteX6" fmla="*/ 885825 w 4983956"/>
              <a:gd name="connsiteY6" fmla="*/ 1016795 h 1312070"/>
              <a:gd name="connsiteX7" fmla="*/ 962025 w 4983956"/>
              <a:gd name="connsiteY7" fmla="*/ 959645 h 1312070"/>
              <a:gd name="connsiteX8" fmla="*/ 1057275 w 4983956"/>
              <a:gd name="connsiteY8" fmla="*/ 1047751 h 1312070"/>
              <a:gd name="connsiteX9" fmla="*/ 1143000 w 4983956"/>
              <a:gd name="connsiteY9" fmla="*/ 1092995 h 1312070"/>
              <a:gd name="connsiteX10" fmla="*/ 1285875 w 4983956"/>
              <a:gd name="connsiteY10" fmla="*/ 1135858 h 1312070"/>
              <a:gd name="connsiteX11" fmla="*/ 1414462 w 4983956"/>
              <a:gd name="connsiteY11" fmla="*/ 1119189 h 1312070"/>
              <a:gd name="connsiteX12" fmla="*/ 1514475 w 4983956"/>
              <a:gd name="connsiteY12" fmla="*/ 1076326 h 1312070"/>
              <a:gd name="connsiteX13" fmla="*/ 1628775 w 4983956"/>
              <a:gd name="connsiteY13" fmla="*/ 976314 h 1312070"/>
              <a:gd name="connsiteX14" fmla="*/ 1704975 w 4983956"/>
              <a:gd name="connsiteY14" fmla="*/ 957264 h 1312070"/>
              <a:gd name="connsiteX15" fmla="*/ 1924051 w 4983956"/>
              <a:gd name="connsiteY15" fmla="*/ 912019 h 1312070"/>
              <a:gd name="connsiteX16" fmla="*/ 2021679 w 4983956"/>
              <a:gd name="connsiteY16" fmla="*/ 852489 h 1312070"/>
              <a:gd name="connsiteX17" fmla="*/ 2140744 w 4983956"/>
              <a:gd name="connsiteY17" fmla="*/ 809626 h 1312070"/>
              <a:gd name="connsiteX18" fmla="*/ 2255044 w 4983956"/>
              <a:gd name="connsiteY18" fmla="*/ 771526 h 1312070"/>
              <a:gd name="connsiteX19" fmla="*/ 2364581 w 4983956"/>
              <a:gd name="connsiteY19" fmla="*/ 802483 h 1312070"/>
              <a:gd name="connsiteX20" fmla="*/ 2519360 w 4983956"/>
              <a:gd name="connsiteY20" fmla="*/ 752476 h 1312070"/>
              <a:gd name="connsiteX21" fmla="*/ 2683666 w 4983956"/>
              <a:gd name="connsiteY21" fmla="*/ 650082 h 1312070"/>
              <a:gd name="connsiteX22" fmla="*/ 2781297 w 4983956"/>
              <a:gd name="connsiteY22" fmla="*/ 540545 h 1312070"/>
              <a:gd name="connsiteX23" fmla="*/ 2909885 w 4983956"/>
              <a:gd name="connsiteY23" fmla="*/ 542926 h 1312070"/>
              <a:gd name="connsiteX24" fmla="*/ 2993227 w 4983956"/>
              <a:gd name="connsiteY24" fmla="*/ 454820 h 1312070"/>
              <a:gd name="connsiteX25" fmla="*/ 3126578 w 4983956"/>
              <a:gd name="connsiteY25" fmla="*/ 423863 h 1312070"/>
              <a:gd name="connsiteX26" fmla="*/ 3312316 w 4983956"/>
              <a:gd name="connsiteY26" fmla="*/ 302420 h 1312070"/>
              <a:gd name="connsiteX27" fmla="*/ 3452809 w 4983956"/>
              <a:gd name="connsiteY27" fmla="*/ 257176 h 1312070"/>
              <a:gd name="connsiteX28" fmla="*/ 3545678 w 4983956"/>
              <a:gd name="connsiteY28" fmla="*/ 200027 h 1312070"/>
              <a:gd name="connsiteX29" fmla="*/ 3648071 w 4983956"/>
              <a:gd name="connsiteY29" fmla="*/ 233365 h 1312070"/>
              <a:gd name="connsiteX30" fmla="*/ 3745702 w 4983956"/>
              <a:gd name="connsiteY30" fmla="*/ 204788 h 1312070"/>
              <a:gd name="connsiteX31" fmla="*/ 3967158 w 4983956"/>
              <a:gd name="connsiteY31" fmla="*/ 211933 h 1312070"/>
              <a:gd name="connsiteX32" fmla="*/ 4086219 w 4983956"/>
              <a:gd name="connsiteY32" fmla="*/ 288133 h 1312070"/>
              <a:gd name="connsiteX33" fmla="*/ 4188614 w 4983956"/>
              <a:gd name="connsiteY33" fmla="*/ 371476 h 1312070"/>
              <a:gd name="connsiteX34" fmla="*/ 4983956 w 4983956"/>
              <a:gd name="connsiteY34" fmla="*/ 0 h 1312070"/>
              <a:gd name="connsiteX0" fmla="*/ 0 w 4983956"/>
              <a:gd name="connsiteY0" fmla="*/ 1312070 h 1312070"/>
              <a:gd name="connsiteX1" fmla="*/ 211931 w 4983956"/>
              <a:gd name="connsiteY1" fmla="*/ 1221583 h 1312070"/>
              <a:gd name="connsiteX2" fmla="*/ 314325 w 4983956"/>
              <a:gd name="connsiteY2" fmla="*/ 1088233 h 1312070"/>
              <a:gd name="connsiteX3" fmla="*/ 423862 w 4983956"/>
              <a:gd name="connsiteY3" fmla="*/ 1152526 h 1312070"/>
              <a:gd name="connsiteX4" fmla="*/ 592931 w 4983956"/>
              <a:gd name="connsiteY4" fmla="*/ 1145383 h 1312070"/>
              <a:gd name="connsiteX5" fmla="*/ 766762 w 4983956"/>
              <a:gd name="connsiteY5" fmla="*/ 1078708 h 1312070"/>
              <a:gd name="connsiteX6" fmla="*/ 885825 w 4983956"/>
              <a:gd name="connsiteY6" fmla="*/ 1016795 h 1312070"/>
              <a:gd name="connsiteX7" fmla="*/ 962025 w 4983956"/>
              <a:gd name="connsiteY7" fmla="*/ 959645 h 1312070"/>
              <a:gd name="connsiteX8" fmla="*/ 1057275 w 4983956"/>
              <a:gd name="connsiteY8" fmla="*/ 1047751 h 1312070"/>
              <a:gd name="connsiteX9" fmla="*/ 1143000 w 4983956"/>
              <a:gd name="connsiteY9" fmla="*/ 1092995 h 1312070"/>
              <a:gd name="connsiteX10" fmla="*/ 1285875 w 4983956"/>
              <a:gd name="connsiteY10" fmla="*/ 1135858 h 1312070"/>
              <a:gd name="connsiteX11" fmla="*/ 1414462 w 4983956"/>
              <a:gd name="connsiteY11" fmla="*/ 1119189 h 1312070"/>
              <a:gd name="connsiteX12" fmla="*/ 1514475 w 4983956"/>
              <a:gd name="connsiteY12" fmla="*/ 1076326 h 1312070"/>
              <a:gd name="connsiteX13" fmla="*/ 1628775 w 4983956"/>
              <a:gd name="connsiteY13" fmla="*/ 976314 h 1312070"/>
              <a:gd name="connsiteX14" fmla="*/ 1704975 w 4983956"/>
              <a:gd name="connsiteY14" fmla="*/ 957264 h 1312070"/>
              <a:gd name="connsiteX15" fmla="*/ 1924051 w 4983956"/>
              <a:gd name="connsiteY15" fmla="*/ 912019 h 1312070"/>
              <a:gd name="connsiteX16" fmla="*/ 2021679 w 4983956"/>
              <a:gd name="connsiteY16" fmla="*/ 852489 h 1312070"/>
              <a:gd name="connsiteX17" fmla="*/ 2140744 w 4983956"/>
              <a:gd name="connsiteY17" fmla="*/ 809626 h 1312070"/>
              <a:gd name="connsiteX18" fmla="*/ 2255044 w 4983956"/>
              <a:gd name="connsiteY18" fmla="*/ 771526 h 1312070"/>
              <a:gd name="connsiteX19" fmla="*/ 2364581 w 4983956"/>
              <a:gd name="connsiteY19" fmla="*/ 802483 h 1312070"/>
              <a:gd name="connsiteX20" fmla="*/ 2519360 w 4983956"/>
              <a:gd name="connsiteY20" fmla="*/ 752476 h 1312070"/>
              <a:gd name="connsiteX21" fmla="*/ 2683666 w 4983956"/>
              <a:gd name="connsiteY21" fmla="*/ 650082 h 1312070"/>
              <a:gd name="connsiteX22" fmla="*/ 2781297 w 4983956"/>
              <a:gd name="connsiteY22" fmla="*/ 540545 h 1312070"/>
              <a:gd name="connsiteX23" fmla="*/ 2909885 w 4983956"/>
              <a:gd name="connsiteY23" fmla="*/ 542926 h 1312070"/>
              <a:gd name="connsiteX24" fmla="*/ 2993227 w 4983956"/>
              <a:gd name="connsiteY24" fmla="*/ 454820 h 1312070"/>
              <a:gd name="connsiteX25" fmla="*/ 3126578 w 4983956"/>
              <a:gd name="connsiteY25" fmla="*/ 423863 h 1312070"/>
              <a:gd name="connsiteX26" fmla="*/ 3312316 w 4983956"/>
              <a:gd name="connsiteY26" fmla="*/ 302420 h 1312070"/>
              <a:gd name="connsiteX27" fmla="*/ 3452809 w 4983956"/>
              <a:gd name="connsiteY27" fmla="*/ 257176 h 1312070"/>
              <a:gd name="connsiteX28" fmla="*/ 3545678 w 4983956"/>
              <a:gd name="connsiteY28" fmla="*/ 200027 h 1312070"/>
              <a:gd name="connsiteX29" fmla="*/ 3648071 w 4983956"/>
              <a:gd name="connsiteY29" fmla="*/ 233365 h 1312070"/>
              <a:gd name="connsiteX30" fmla="*/ 3745702 w 4983956"/>
              <a:gd name="connsiteY30" fmla="*/ 204788 h 1312070"/>
              <a:gd name="connsiteX31" fmla="*/ 3967158 w 4983956"/>
              <a:gd name="connsiteY31" fmla="*/ 211933 h 1312070"/>
              <a:gd name="connsiteX32" fmla="*/ 4086219 w 4983956"/>
              <a:gd name="connsiteY32" fmla="*/ 288133 h 1312070"/>
              <a:gd name="connsiteX33" fmla="*/ 4188614 w 4983956"/>
              <a:gd name="connsiteY33" fmla="*/ 371476 h 1312070"/>
              <a:gd name="connsiteX34" fmla="*/ 4598189 w 4983956"/>
              <a:gd name="connsiteY34" fmla="*/ 180976 h 1312070"/>
              <a:gd name="connsiteX35" fmla="*/ 4983956 w 4983956"/>
              <a:gd name="connsiteY35" fmla="*/ 0 h 1312070"/>
              <a:gd name="connsiteX0" fmla="*/ 0 w 4983956"/>
              <a:gd name="connsiteY0" fmla="*/ 1312070 h 1312070"/>
              <a:gd name="connsiteX1" fmla="*/ 211931 w 4983956"/>
              <a:gd name="connsiteY1" fmla="*/ 1221583 h 1312070"/>
              <a:gd name="connsiteX2" fmla="*/ 314325 w 4983956"/>
              <a:gd name="connsiteY2" fmla="*/ 1088233 h 1312070"/>
              <a:gd name="connsiteX3" fmla="*/ 423862 w 4983956"/>
              <a:gd name="connsiteY3" fmla="*/ 1152526 h 1312070"/>
              <a:gd name="connsiteX4" fmla="*/ 592931 w 4983956"/>
              <a:gd name="connsiteY4" fmla="*/ 1145383 h 1312070"/>
              <a:gd name="connsiteX5" fmla="*/ 766762 w 4983956"/>
              <a:gd name="connsiteY5" fmla="*/ 1078708 h 1312070"/>
              <a:gd name="connsiteX6" fmla="*/ 885825 w 4983956"/>
              <a:gd name="connsiteY6" fmla="*/ 1016795 h 1312070"/>
              <a:gd name="connsiteX7" fmla="*/ 962025 w 4983956"/>
              <a:gd name="connsiteY7" fmla="*/ 959645 h 1312070"/>
              <a:gd name="connsiteX8" fmla="*/ 1057275 w 4983956"/>
              <a:gd name="connsiteY8" fmla="*/ 1047751 h 1312070"/>
              <a:gd name="connsiteX9" fmla="*/ 1143000 w 4983956"/>
              <a:gd name="connsiteY9" fmla="*/ 1092995 h 1312070"/>
              <a:gd name="connsiteX10" fmla="*/ 1285875 w 4983956"/>
              <a:gd name="connsiteY10" fmla="*/ 1135858 h 1312070"/>
              <a:gd name="connsiteX11" fmla="*/ 1414462 w 4983956"/>
              <a:gd name="connsiteY11" fmla="*/ 1119189 h 1312070"/>
              <a:gd name="connsiteX12" fmla="*/ 1514475 w 4983956"/>
              <a:gd name="connsiteY12" fmla="*/ 1076326 h 1312070"/>
              <a:gd name="connsiteX13" fmla="*/ 1628775 w 4983956"/>
              <a:gd name="connsiteY13" fmla="*/ 976314 h 1312070"/>
              <a:gd name="connsiteX14" fmla="*/ 1704975 w 4983956"/>
              <a:gd name="connsiteY14" fmla="*/ 957264 h 1312070"/>
              <a:gd name="connsiteX15" fmla="*/ 1924051 w 4983956"/>
              <a:gd name="connsiteY15" fmla="*/ 912019 h 1312070"/>
              <a:gd name="connsiteX16" fmla="*/ 2021679 w 4983956"/>
              <a:gd name="connsiteY16" fmla="*/ 852489 h 1312070"/>
              <a:gd name="connsiteX17" fmla="*/ 2140744 w 4983956"/>
              <a:gd name="connsiteY17" fmla="*/ 809626 h 1312070"/>
              <a:gd name="connsiteX18" fmla="*/ 2255044 w 4983956"/>
              <a:gd name="connsiteY18" fmla="*/ 771526 h 1312070"/>
              <a:gd name="connsiteX19" fmla="*/ 2364581 w 4983956"/>
              <a:gd name="connsiteY19" fmla="*/ 802483 h 1312070"/>
              <a:gd name="connsiteX20" fmla="*/ 2519360 w 4983956"/>
              <a:gd name="connsiteY20" fmla="*/ 752476 h 1312070"/>
              <a:gd name="connsiteX21" fmla="*/ 2683666 w 4983956"/>
              <a:gd name="connsiteY21" fmla="*/ 650082 h 1312070"/>
              <a:gd name="connsiteX22" fmla="*/ 2781297 w 4983956"/>
              <a:gd name="connsiteY22" fmla="*/ 540545 h 1312070"/>
              <a:gd name="connsiteX23" fmla="*/ 2909885 w 4983956"/>
              <a:gd name="connsiteY23" fmla="*/ 542926 h 1312070"/>
              <a:gd name="connsiteX24" fmla="*/ 2993227 w 4983956"/>
              <a:gd name="connsiteY24" fmla="*/ 454820 h 1312070"/>
              <a:gd name="connsiteX25" fmla="*/ 3126578 w 4983956"/>
              <a:gd name="connsiteY25" fmla="*/ 423863 h 1312070"/>
              <a:gd name="connsiteX26" fmla="*/ 3312316 w 4983956"/>
              <a:gd name="connsiteY26" fmla="*/ 302420 h 1312070"/>
              <a:gd name="connsiteX27" fmla="*/ 3452809 w 4983956"/>
              <a:gd name="connsiteY27" fmla="*/ 257176 h 1312070"/>
              <a:gd name="connsiteX28" fmla="*/ 3545678 w 4983956"/>
              <a:gd name="connsiteY28" fmla="*/ 200027 h 1312070"/>
              <a:gd name="connsiteX29" fmla="*/ 3648071 w 4983956"/>
              <a:gd name="connsiteY29" fmla="*/ 233365 h 1312070"/>
              <a:gd name="connsiteX30" fmla="*/ 3745702 w 4983956"/>
              <a:gd name="connsiteY30" fmla="*/ 204788 h 1312070"/>
              <a:gd name="connsiteX31" fmla="*/ 3967158 w 4983956"/>
              <a:gd name="connsiteY31" fmla="*/ 211933 h 1312070"/>
              <a:gd name="connsiteX32" fmla="*/ 4086219 w 4983956"/>
              <a:gd name="connsiteY32" fmla="*/ 288133 h 1312070"/>
              <a:gd name="connsiteX33" fmla="*/ 4188614 w 4983956"/>
              <a:gd name="connsiteY33" fmla="*/ 371476 h 1312070"/>
              <a:gd name="connsiteX34" fmla="*/ 4291008 w 4983956"/>
              <a:gd name="connsiteY34" fmla="*/ 314326 h 1312070"/>
              <a:gd name="connsiteX35" fmla="*/ 4983956 w 4983956"/>
              <a:gd name="connsiteY35" fmla="*/ 0 h 1312070"/>
              <a:gd name="connsiteX0" fmla="*/ 0 w 4983956"/>
              <a:gd name="connsiteY0" fmla="*/ 1312070 h 1312070"/>
              <a:gd name="connsiteX1" fmla="*/ 211931 w 4983956"/>
              <a:gd name="connsiteY1" fmla="*/ 1221583 h 1312070"/>
              <a:gd name="connsiteX2" fmla="*/ 314325 w 4983956"/>
              <a:gd name="connsiteY2" fmla="*/ 1088233 h 1312070"/>
              <a:gd name="connsiteX3" fmla="*/ 423862 w 4983956"/>
              <a:gd name="connsiteY3" fmla="*/ 1152526 h 1312070"/>
              <a:gd name="connsiteX4" fmla="*/ 592931 w 4983956"/>
              <a:gd name="connsiteY4" fmla="*/ 1145383 h 1312070"/>
              <a:gd name="connsiteX5" fmla="*/ 766762 w 4983956"/>
              <a:gd name="connsiteY5" fmla="*/ 1078708 h 1312070"/>
              <a:gd name="connsiteX6" fmla="*/ 885825 w 4983956"/>
              <a:gd name="connsiteY6" fmla="*/ 1016795 h 1312070"/>
              <a:gd name="connsiteX7" fmla="*/ 962025 w 4983956"/>
              <a:gd name="connsiteY7" fmla="*/ 959645 h 1312070"/>
              <a:gd name="connsiteX8" fmla="*/ 1057275 w 4983956"/>
              <a:gd name="connsiteY8" fmla="*/ 1047751 h 1312070"/>
              <a:gd name="connsiteX9" fmla="*/ 1143000 w 4983956"/>
              <a:gd name="connsiteY9" fmla="*/ 1092995 h 1312070"/>
              <a:gd name="connsiteX10" fmla="*/ 1285875 w 4983956"/>
              <a:gd name="connsiteY10" fmla="*/ 1135858 h 1312070"/>
              <a:gd name="connsiteX11" fmla="*/ 1414462 w 4983956"/>
              <a:gd name="connsiteY11" fmla="*/ 1119189 h 1312070"/>
              <a:gd name="connsiteX12" fmla="*/ 1514475 w 4983956"/>
              <a:gd name="connsiteY12" fmla="*/ 1076326 h 1312070"/>
              <a:gd name="connsiteX13" fmla="*/ 1628775 w 4983956"/>
              <a:gd name="connsiteY13" fmla="*/ 976314 h 1312070"/>
              <a:gd name="connsiteX14" fmla="*/ 1704975 w 4983956"/>
              <a:gd name="connsiteY14" fmla="*/ 957264 h 1312070"/>
              <a:gd name="connsiteX15" fmla="*/ 1924051 w 4983956"/>
              <a:gd name="connsiteY15" fmla="*/ 912019 h 1312070"/>
              <a:gd name="connsiteX16" fmla="*/ 2021679 w 4983956"/>
              <a:gd name="connsiteY16" fmla="*/ 852489 h 1312070"/>
              <a:gd name="connsiteX17" fmla="*/ 2140744 w 4983956"/>
              <a:gd name="connsiteY17" fmla="*/ 809626 h 1312070"/>
              <a:gd name="connsiteX18" fmla="*/ 2255044 w 4983956"/>
              <a:gd name="connsiteY18" fmla="*/ 771526 h 1312070"/>
              <a:gd name="connsiteX19" fmla="*/ 2364581 w 4983956"/>
              <a:gd name="connsiteY19" fmla="*/ 802483 h 1312070"/>
              <a:gd name="connsiteX20" fmla="*/ 2519360 w 4983956"/>
              <a:gd name="connsiteY20" fmla="*/ 752476 h 1312070"/>
              <a:gd name="connsiteX21" fmla="*/ 2683666 w 4983956"/>
              <a:gd name="connsiteY21" fmla="*/ 650082 h 1312070"/>
              <a:gd name="connsiteX22" fmla="*/ 2781297 w 4983956"/>
              <a:gd name="connsiteY22" fmla="*/ 540545 h 1312070"/>
              <a:gd name="connsiteX23" fmla="*/ 2909885 w 4983956"/>
              <a:gd name="connsiteY23" fmla="*/ 542926 h 1312070"/>
              <a:gd name="connsiteX24" fmla="*/ 2993227 w 4983956"/>
              <a:gd name="connsiteY24" fmla="*/ 454820 h 1312070"/>
              <a:gd name="connsiteX25" fmla="*/ 3126578 w 4983956"/>
              <a:gd name="connsiteY25" fmla="*/ 423863 h 1312070"/>
              <a:gd name="connsiteX26" fmla="*/ 3312316 w 4983956"/>
              <a:gd name="connsiteY26" fmla="*/ 302420 h 1312070"/>
              <a:gd name="connsiteX27" fmla="*/ 3452809 w 4983956"/>
              <a:gd name="connsiteY27" fmla="*/ 257176 h 1312070"/>
              <a:gd name="connsiteX28" fmla="*/ 3545678 w 4983956"/>
              <a:gd name="connsiteY28" fmla="*/ 200027 h 1312070"/>
              <a:gd name="connsiteX29" fmla="*/ 3648071 w 4983956"/>
              <a:gd name="connsiteY29" fmla="*/ 233365 h 1312070"/>
              <a:gd name="connsiteX30" fmla="*/ 3745702 w 4983956"/>
              <a:gd name="connsiteY30" fmla="*/ 204788 h 1312070"/>
              <a:gd name="connsiteX31" fmla="*/ 3967158 w 4983956"/>
              <a:gd name="connsiteY31" fmla="*/ 211933 h 1312070"/>
              <a:gd name="connsiteX32" fmla="*/ 4086219 w 4983956"/>
              <a:gd name="connsiteY32" fmla="*/ 288133 h 1312070"/>
              <a:gd name="connsiteX33" fmla="*/ 4188614 w 4983956"/>
              <a:gd name="connsiteY33" fmla="*/ 371476 h 1312070"/>
              <a:gd name="connsiteX34" fmla="*/ 4291008 w 4983956"/>
              <a:gd name="connsiteY34" fmla="*/ 314326 h 1312070"/>
              <a:gd name="connsiteX35" fmla="*/ 4631526 w 4983956"/>
              <a:gd name="connsiteY35" fmla="*/ 157164 h 1312070"/>
              <a:gd name="connsiteX36" fmla="*/ 4983956 w 4983956"/>
              <a:gd name="connsiteY36" fmla="*/ 0 h 1312070"/>
              <a:gd name="connsiteX0" fmla="*/ 0 w 4983956"/>
              <a:gd name="connsiteY0" fmla="*/ 1312070 h 1312070"/>
              <a:gd name="connsiteX1" fmla="*/ 211931 w 4983956"/>
              <a:gd name="connsiteY1" fmla="*/ 1221583 h 1312070"/>
              <a:gd name="connsiteX2" fmla="*/ 314325 w 4983956"/>
              <a:gd name="connsiteY2" fmla="*/ 1088233 h 1312070"/>
              <a:gd name="connsiteX3" fmla="*/ 423862 w 4983956"/>
              <a:gd name="connsiteY3" fmla="*/ 1152526 h 1312070"/>
              <a:gd name="connsiteX4" fmla="*/ 592931 w 4983956"/>
              <a:gd name="connsiteY4" fmla="*/ 1145383 h 1312070"/>
              <a:gd name="connsiteX5" fmla="*/ 766762 w 4983956"/>
              <a:gd name="connsiteY5" fmla="*/ 1078708 h 1312070"/>
              <a:gd name="connsiteX6" fmla="*/ 885825 w 4983956"/>
              <a:gd name="connsiteY6" fmla="*/ 1016795 h 1312070"/>
              <a:gd name="connsiteX7" fmla="*/ 962025 w 4983956"/>
              <a:gd name="connsiteY7" fmla="*/ 959645 h 1312070"/>
              <a:gd name="connsiteX8" fmla="*/ 1057275 w 4983956"/>
              <a:gd name="connsiteY8" fmla="*/ 1047751 h 1312070"/>
              <a:gd name="connsiteX9" fmla="*/ 1143000 w 4983956"/>
              <a:gd name="connsiteY9" fmla="*/ 1092995 h 1312070"/>
              <a:gd name="connsiteX10" fmla="*/ 1285875 w 4983956"/>
              <a:gd name="connsiteY10" fmla="*/ 1135858 h 1312070"/>
              <a:gd name="connsiteX11" fmla="*/ 1414462 w 4983956"/>
              <a:gd name="connsiteY11" fmla="*/ 1119189 h 1312070"/>
              <a:gd name="connsiteX12" fmla="*/ 1514475 w 4983956"/>
              <a:gd name="connsiteY12" fmla="*/ 1076326 h 1312070"/>
              <a:gd name="connsiteX13" fmla="*/ 1628775 w 4983956"/>
              <a:gd name="connsiteY13" fmla="*/ 976314 h 1312070"/>
              <a:gd name="connsiteX14" fmla="*/ 1704975 w 4983956"/>
              <a:gd name="connsiteY14" fmla="*/ 957264 h 1312070"/>
              <a:gd name="connsiteX15" fmla="*/ 1924051 w 4983956"/>
              <a:gd name="connsiteY15" fmla="*/ 912019 h 1312070"/>
              <a:gd name="connsiteX16" fmla="*/ 2021679 w 4983956"/>
              <a:gd name="connsiteY16" fmla="*/ 852489 h 1312070"/>
              <a:gd name="connsiteX17" fmla="*/ 2140744 w 4983956"/>
              <a:gd name="connsiteY17" fmla="*/ 809626 h 1312070"/>
              <a:gd name="connsiteX18" fmla="*/ 2255044 w 4983956"/>
              <a:gd name="connsiteY18" fmla="*/ 771526 h 1312070"/>
              <a:gd name="connsiteX19" fmla="*/ 2364581 w 4983956"/>
              <a:gd name="connsiteY19" fmla="*/ 802483 h 1312070"/>
              <a:gd name="connsiteX20" fmla="*/ 2519360 w 4983956"/>
              <a:gd name="connsiteY20" fmla="*/ 752476 h 1312070"/>
              <a:gd name="connsiteX21" fmla="*/ 2683666 w 4983956"/>
              <a:gd name="connsiteY21" fmla="*/ 650082 h 1312070"/>
              <a:gd name="connsiteX22" fmla="*/ 2781297 w 4983956"/>
              <a:gd name="connsiteY22" fmla="*/ 540545 h 1312070"/>
              <a:gd name="connsiteX23" fmla="*/ 2909885 w 4983956"/>
              <a:gd name="connsiteY23" fmla="*/ 542926 h 1312070"/>
              <a:gd name="connsiteX24" fmla="*/ 2993227 w 4983956"/>
              <a:gd name="connsiteY24" fmla="*/ 454820 h 1312070"/>
              <a:gd name="connsiteX25" fmla="*/ 3126578 w 4983956"/>
              <a:gd name="connsiteY25" fmla="*/ 423863 h 1312070"/>
              <a:gd name="connsiteX26" fmla="*/ 3312316 w 4983956"/>
              <a:gd name="connsiteY26" fmla="*/ 302420 h 1312070"/>
              <a:gd name="connsiteX27" fmla="*/ 3452809 w 4983956"/>
              <a:gd name="connsiteY27" fmla="*/ 257176 h 1312070"/>
              <a:gd name="connsiteX28" fmla="*/ 3545678 w 4983956"/>
              <a:gd name="connsiteY28" fmla="*/ 200027 h 1312070"/>
              <a:gd name="connsiteX29" fmla="*/ 3648071 w 4983956"/>
              <a:gd name="connsiteY29" fmla="*/ 233365 h 1312070"/>
              <a:gd name="connsiteX30" fmla="*/ 3745702 w 4983956"/>
              <a:gd name="connsiteY30" fmla="*/ 204788 h 1312070"/>
              <a:gd name="connsiteX31" fmla="*/ 3967158 w 4983956"/>
              <a:gd name="connsiteY31" fmla="*/ 211933 h 1312070"/>
              <a:gd name="connsiteX32" fmla="*/ 4086219 w 4983956"/>
              <a:gd name="connsiteY32" fmla="*/ 288133 h 1312070"/>
              <a:gd name="connsiteX33" fmla="*/ 4188614 w 4983956"/>
              <a:gd name="connsiteY33" fmla="*/ 371476 h 1312070"/>
              <a:gd name="connsiteX34" fmla="*/ 4291008 w 4983956"/>
              <a:gd name="connsiteY34" fmla="*/ 314326 h 1312070"/>
              <a:gd name="connsiteX35" fmla="*/ 4424357 w 4983956"/>
              <a:gd name="connsiteY35" fmla="*/ 314326 h 1312070"/>
              <a:gd name="connsiteX36" fmla="*/ 4983956 w 4983956"/>
              <a:gd name="connsiteY36" fmla="*/ 0 h 1312070"/>
              <a:gd name="connsiteX0" fmla="*/ 0 w 4983956"/>
              <a:gd name="connsiteY0" fmla="*/ 1312070 h 1312070"/>
              <a:gd name="connsiteX1" fmla="*/ 211931 w 4983956"/>
              <a:gd name="connsiteY1" fmla="*/ 1221583 h 1312070"/>
              <a:gd name="connsiteX2" fmla="*/ 314325 w 4983956"/>
              <a:gd name="connsiteY2" fmla="*/ 1088233 h 1312070"/>
              <a:gd name="connsiteX3" fmla="*/ 423862 w 4983956"/>
              <a:gd name="connsiteY3" fmla="*/ 1152526 h 1312070"/>
              <a:gd name="connsiteX4" fmla="*/ 592931 w 4983956"/>
              <a:gd name="connsiteY4" fmla="*/ 1145383 h 1312070"/>
              <a:gd name="connsiteX5" fmla="*/ 766762 w 4983956"/>
              <a:gd name="connsiteY5" fmla="*/ 1078708 h 1312070"/>
              <a:gd name="connsiteX6" fmla="*/ 885825 w 4983956"/>
              <a:gd name="connsiteY6" fmla="*/ 1016795 h 1312070"/>
              <a:gd name="connsiteX7" fmla="*/ 962025 w 4983956"/>
              <a:gd name="connsiteY7" fmla="*/ 959645 h 1312070"/>
              <a:gd name="connsiteX8" fmla="*/ 1057275 w 4983956"/>
              <a:gd name="connsiteY8" fmla="*/ 1047751 h 1312070"/>
              <a:gd name="connsiteX9" fmla="*/ 1143000 w 4983956"/>
              <a:gd name="connsiteY9" fmla="*/ 1092995 h 1312070"/>
              <a:gd name="connsiteX10" fmla="*/ 1285875 w 4983956"/>
              <a:gd name="connsiteY10" fmla="*/ 1135858 h 1312070"/>
              <a:gd name="connsiteX11" fmla="*/ 1414462 w 4983956"/>
              <a:gd name="connsiteY11" fmla="*/ 1119189 h 1312070"/>
              <a:gd name="connsiteX12" fmla="*/ 1514475 w 4983956"/>
              <a:gd name="connsiteY12" fmla="*/ 1076326 h 1312070"/>
              <a:gd name="connsiteX13" fmla="*/ 1628775 w 4983956"/>
              <a:gd name="connsiteY13" fmla="*/ 976314 h 1312070"/>
              <a:gd name="connsiteX14" fmla="*/ 1704975 w 4983956"/>
              <a:gd name="connsiteY14" fmla="*/ 957264 h 1312070"/>
              <a:gd name="connsiteX15" fmla="*/ 1924051 w 4983956"/>
              <a:gd name="connsiteY15" fmla="*/ 912019 h 1312070"/>
              <a:gd name="connsiteX16" fmla="*/ 2021679 w 4983956"/>
              <a:gd name="connsiteY16" fmla="*/ 852489 h 1312070"/>
              <a:gd name="connsiteX17" fmla="*/ 2140744 w 4983956"/>
              <a:gd name="connsiteY17" fmla="*/ 809626 h 1312070"/>
              <a:gd name="connsiteX18" fmla="*/ 2255044 w 4983956"/>
              <a:gd name="connsiteY18" fmla="*/ 771526 h 1312070"/>
              <a:gd name="connsiteX19" fmla="*/ 2364581 w 4983956"/>
              <a:gd name="connsiteY19" fmla="*/ 802483 h 1312070"/>
              <a:gd name="connsiteX20" fmla="*/ 2519360 w 4983956"/>
              <a:gd name="connsiteY20" fmla="*/ 752476 h 1312070"/>
              <a:gd name="connsiteX21" fmla="*/ 2683666 w 4983956"/>
              <a:gd name="connsiteY21" fmla="*/ 650082 h 1312070"/>
              <a:gd name="connsiteX22" fmla="*/ 2781297 w 4983956"/>
              <a:gd name="connsiteY22" fmla="*/ 540545 h 1312070"/>
              <a:gd name="connsiteX23" fmla="*/ 2909885 w 4983956"/>
              <a:gd name="connsiteY23" fmla="*/ 542926 h 1312070"/>
              <a:gd name="connsiteX24" fmla="*/ 2993227 w 4983956"/>
              <a:gd name="connsiteY24" fmla="*/ 454820 h 1312070"/>
              <a:gd name="connsiteX25" fmla="*/ 3126578 w 4983956"/>
              <a:gd name="connsiteY25" fmla="*/ 423863 h 1312070"/>
              <a:gd name="connsiteX26" fmla="*/ 3312316 w 4983956"/>
              <a:gd name="connsiteY26" fmla="*/ 302420 h 1312070"/>
              <a:gd name="connsiteX27" fmla="*/ 3452809 w 4983956"/>
              <a:gd name="connsiteY27" fmla="*/ 257176 h 1312070"/>
              <a:gd name="connsiteX28" fmla="*/ 3545678 w 4983956"/>
              <a:gd name="connsiteY28" fmla="*/ 200027 h 1312070"/>
              <a:gd name="connsiteX29" fmla="*/ 3648071 w 4983956"/>
              <a:gd name="connsiteY29" fmla="*/ 233365 h 1312070"/>
              <a:gd name="connsiteX30" fmla="*/ 3745702 w 4983956"/>
              <a:gd name="connsiteY30" fmla="*/ 204788 h 1312070"/>
              <a:gd name="connsiteX31" fmla="*/ 3967158 w 4983956"/>
              <a:gd name="connsiteY31" fmla="*/ 211933 h 1312070"/>
              <a:gd name="connsiteX32" fmla="*/ 4086219 w 4983956"/>
              <a:gd name="connsiteY32" fmla="*/ 288133 h 1312070"/>
              <a:gd name="connsiteX33" fmla="*/ 4188614 w 4983956"/>
              <a:gd name="connsiteY33" fmla="*/ 371476 h 1312070"/>
              <a:gd name="connsiteX34" fmla="*/ 4291008 w 4983956"/>
              <a:gd name="connsiteY34" fmla="*/ 314326 h 1312070"/>
              <a:gd name="connsiteX35" fmla="*/ 4424357 w 4983956"/>
              <a:gd name="connsiteY35" fmla="*/ 314326 h 1312070"/>
              <a:gd name="connsiteX36" fmla="*/ 4745826 w 4983956"/>
              <a:gd name="connsiteY36" fmla="*/ 130970 h 1312070"/>
              <a:gd name="connsiteX37" fmla="*/ 4983956 w 4983956"/>
              <a:gd name="connsiteY37" fmla="*/ 0 h 1312070"/>
              <a:gd name="connsiteX0" fmla="*/ 0 w 4983956"/>
              <a:gd name="connsiteY0" fmla="*/ 1312070 h 1312070"/>
              <a:gd name="connsiteX1" fmla="*/ 211931 w 4983956"/>
              <a:gd name="connsiteY1" fmla="*/ 1221583 h 1312070"/>
              <a:gd name="connsiteX2" fmla="*/ 314325 w 4983956"/>
              <a:gd name="connsiteY2" fmla="*/ 1088233 h 1312070"/>
              <a:gd name="connsiteX3" fmla="*/ 423862 w 4983956"/>
              <a:gd name="connsiteY3" fmla="*/ 1152526 h 1312070"/>
              <a:gd name="connsiteX4" fmla="*/ 592931 w 4983956"/>
              <a:gd name="connsiteY4" fmla="*/ 1145383 h 1312070"/>
              <a:gd name="connsiteX5" fmla="*/ 766762 w 4983956"/>
              <a:gd name="connsiteY5" fmla="*/ 1078708 h 1312070"/>
              <a:gd name="connsiteX6" fmla="*/ 885825 w 4983956"/>
              <a:gd name="connsiteY6" fmla="*/ 1016795 h 1312070"/>
              <a:gd name="connsiteX7" fmla="*/ 962025 w 4983956"/>
              <a:gd name="connsiteY7" fmla="*/ 959645 h 1312070"/>
              <a:gd name="connsiteX8" fmla="*/ 1057275 w 4983956"/>
              <a:gd name="connsiteY8" fmla="*/ 1047751 h 1312070"/>
              <a:gd name="connsiteX9" fmla="*/ 1143000 w 4983956"/>
              <a:gd name="connsiteY9" fmla="*/ 1092995 h 1312070"/>
              <a:gd name="connsiteX10" fmla="*/ 1285875 w 4983956"/>
              <a:gd name="connsiteY10" fmla="*/ 1135858 h 1312070"/>
              <a:gd name="connsiteX11" fmla="*/ 1414462 w 4983956"/>
              <a:gd name="connsiteY11" fmla="*/ 1119189 h 1312070"/>
              <a:gd name="connsiteX12" fmla="*/ 1514475 w 4983956"/>
              <a:gd name="connsiteY12" fmla="*/ 1076326 h 1312070"/>
              <a:gd name="connsiteX13" fmla="*/ 1628775 w 4983956"/>
              <a:gd name="connsiteY13" fmla="*/ 976314 h 1312070"/>
              <a:gd name="connsiteX14" fmla="*/ 1704975 w 4983956"/>
              <a:gd name="connsiteY14" fmla="*/ 957264 h 1312070"/>
              <a:gd name="connsiteX15" fmla="*/ 1924051 w 4983956"/>
              <a:gd name="connsiteY15" fmla="*/ 912019 h 1312070"/>
              <a:gd name="connsiteX16" fmla="*/ 2021679 w 4983956"/>
              <a:gd name="connsiteY16" fmla="*/ 852489 h 1312070"/>
              <a:gd name="connsiteX17" fmla="*/ 2140744 w 4983956"/>
              <a:gd name="connsiteY17" fmla="*/ 809626 h 1312070"/>
              <a:gd name="connsiteX18" fmla="*/ 2255044 w 4983956"/>
              <a:gd name="connsiteY18" fmla="*/ 771526 h 1312070"/>
              <a:gd name="connsiteX19" fmla="*/ 2364581 w 4983956"/>
              <a:gd name="connsiteY19" fmla="*/ 802483 h 1312070"/>
              <a:gd name="connsiteX20" fmla="*/ 2519360 w 4983956"/>
              <a:gd name="connsiteY20" fmla="*/ 752476 h 1312070"/>
              <a:gd name="connsiteX21" fmla="*/ 2683666 w 4983956"/>
              <a:gd name="connsiteY21" fmla="*/ 650082 h 1312070"/>
              <a:gd name="connsiteX22" fmla="*/ 2781297 w 4983956"/>
              <a:gd name="connsiteY22" fmla="*/ 540545 h 1312070"/>
              <a:gd name="connsiteX23" fmla="*/ 2909885 w 4983956"/>
              <a:gd name="connsiteY23" fmla="*/ 542926 h 1312070"/>
              <a:gd name="connsiteX24" fmla="*/ 2993227 w 4983956"/>
              <a:gd name="connsiteY24" fmla="*/ 454820 h 1312070"/>
              <a:gd name="connsiteX25" fmla="*/ 3126578 w 4983956"/>
              <a:gd name="connsiteY25" fmla="*/ 423863 h 1312070"/>
              <a:gd name="connsiteX26" fmla="*/ 3312316 w 4983956"/>
              <a:gd name="connsiteY26" fmla="*/ 302420 h 1312070"/>
              <a:gd name="connsiteX27" fmla="*/ 3452809 w 4983956"/>
              <a:gd name="connsiteY27" fmla="*/ 257176 h 1312070"/>
              <a:gd name="connsiteX28" fmla="*/ 3545678 w 4983956"/>
              <a:gd name="connsiteY28" fmla="*/ 200027 h 1312070"/>
              <a:gd name="connsiteX29" fmla="*/ 3648071 w 4983956"/>
              <a:gd name="connsiteY29" fmla="*/ 233365 h 1312070"/>
              <a:gd name="connsiteX30" fmla="*/ 3745702 w 4983956"/>
              <a:gd name="connsiteY30" fmla="*/ 204788 h 1312070"/>
              <a:gd name="connsiteX31" fmla="*/ 3967158 w 4983956"/>
              <a:gd name="connsiteY31" fmla="*/ 211933 h 1312070"/>
              <a:gd name="connsiteX32" fmla="*/ 4086219 w 4983956"/>
              <a:gd name="connsiteY32" fmla="*/ 288133 h 1312070"/>
              <a:gd name="connsiteX33" fmla="*/ 4188614 w 4983956"/>
              <a:gd name="connsiteY33" fmla="*/ 371476 h 1312070"/>
              <a:gd name="connsiteX34" fmla="*/ 4291008 w 4983956"/>
              <a:gd name="connsiteY34" fmla="*/ 314326 h 1312070"/>
              <a:gd name="connsiteX35" fmla="*/ 4424357 w 4983956"/>
              <a:gd name="connsiteY35" fmla="*/ 314326 h 1312070"/>
              <a:gd name="connsiteX36" fmla="*/ 4779163 w 4983956"/>
              <a:gd name="connsiteY36" fmla="*/ 188120 h 1312070"/>
              <a:gd name="connsiteX37" fmla="*/ 4983956 w 4983956"/>
              <a:gd name="connsiteY37" fmla="*/ 0 h 1312070"/>
              <a:gd name="connsiteX0" fmla="*/ 0 w 4983956"/>
              <a:gd name="connsiteY0" fmla="*/ 1312070 h 1312070"/>
              <a:gd name="connsiteX1" fmla="*/ 211931 w 4983956"/>
              <a:gd name="connsiteY1" fmla="*/ 1221583 h 1312070"/>
              <a:gd name="connsiteX2" fmla="*/ 314325 w 4983956"/>
              <a:gd name="connsiteY2" fmla="*/ 1088233 h 1312070"/>
              <a:gd name="connsiteX3" fmla="*/ 423862 w 4983956"/>
              <a:gd name="connsiteY3" fmla="*/ 1152526 h 1312070"/>
              <a:gd name="connsiteX4" fmla="*/ 592931 w 4983956"/>
              <a:gd name="connsiteY4" fmla="*/ 1145383 h 1312070"/>
              <a:gd name="connsiteX5" fmla="*/ 766762 w 4983956"/>
              <a:gd name="connsiteY5" fmla="*/ 1078708 h 1312070"/>
              <a:gd name="connsiteX6" fmla="*/ 885825 w 4983956"/>
              <a:gd name="connsiteY6" fmla="*/ 1016795 h 1312070"/>
              <a:gd name="connsiteX7" fmla="*/ 962025 w 4983956"/>
              <a:gd name="connsiteY7" fmla="*/ 959645 h 1312070"/>
              <a:gd name="connsiteX8" fmla="*/ 1057275 w 4983956"/>
              <a:gd name="connsiteY8" fmla="*/ 1047751 h 1312070"/>
              <a:gd name="connsiteX9" fmla="*/ 1143000 w 4983956"/>
              <a:gd name="connsiteY9" fmla="*/ 1092995 h 1312070"/>
              <a:gd name="connsiteX10" fmla="*/ 1285875 w 4983956"/>
              <a:gd name="connsiteY10" fmla="*/ 1135858 h 1312070"/>
              <a:gd name="connsiteX11" fmla="*/ 1414462 w 4983956"/>
              <a:gd name="connsiteY11" fmla="*/ 1119189 h 1312070"/>
              <a:gd name="connsiteX12" fmla="*/ 1514475 w 4983956"/>
              <a:gd name="connsiteY12" fmla="*/ 1076326 h 1312070"/>
              <a:gd name="connsiteX13" fmla="*/ 1628775 w 4983956"/>
              <a:gd name="connsiteY13" fmla="*/ 976314 h 1312070"/>
              <a:gd name="connsiteX14" fmla="*/ 1704975 w 4983956"/>
              <a:gd name="connsiteY14" fmla="*/ 957264 h 1312070"/>
              <a:gd name="connsiteX15" fmla="*/ 1924051 w 4983956"/>
              <a:gd name="connsiteY15" fmla="*/ 912019 h 1312070"/>
              <a:gd name="connsiteX16" fmla="*/ 2021679 w 4983956"/>
              <a:gd name="connsiteY16" fmla="*/ 852489 h 1312070"/>
              <a:gd name="connsiteX17" fmla="*/ 2140744 w 4983956"/>
              <a:gd name="connsiteY17" fmla="*/ 809626 h 1312070"/>
              <a:gd name="connsiteX18" fmla="*/ 2255044 w 4983956"/>
              <a:gd name="connsiteY18" fmla="*/ 771526 h 1312070"/>
              <a:gd name="connsiteX19" fmla="*/ 2364581 w 4983956"/>
              <a:gd name="connsiteY19" fmla="*/ 802483 h 1312070"/>
              <a:gd name="connsiteX20" fmla="*/ 2519360 w 4983956"/>
              <a:gd name="connsiteY20" fmla="*/ 752476 h 1312070"/>
              <a:gd name="connsiteX21" fmla="*/ 2683666 w 4983956"/>
              <a:gd name="connsiteY21" fmla="*/ 650082 h 1312070"/>
              <a:gd name="connsiteX22" fmla="*/ 2781297 w 4983956"/>
              <a:gd name="connsiteY22" fmla="*/ 540545 h 1312070"/>
              <a:gd name="connsiteX23" fmla="*/ 2909885 w 4983956"/>
              <a:gd name="connsiteY23" fmla="*/ 542926 h 1312070"/>
              <a:gd name="connsiteX24" fmla="*/ 2993227 w 4983956"/>
              <a:gd name="connsiteY24" fmla="*/ 454820 h 1312070"/>
              <a:gd name="connsiteX25" fmla="*/ 3126578 w 4983956"/>
              <a:gd name="connsiteY25" fmla="*/ 423863 h 1312070"/>
              <a:gd name="connsiteX26" fmla="*/ 3312316 w 4983956"/>
              <a:gd name="connsiteY26" fmla="*/ 302420 h 1312070"/>
              <a:gd name="connsiteX27" fmla="*/ 3452809 w 4983956"/>
              <a:gd name="connsiteY27" fmla="*/ 257176 h 1312070"/>
              <a:gd name="connsiteX28" fmla="*/ 3545678 w 4983956"/>
              <a:gd name="connsiteY28" fmla="*/ 200027 h 1312070"/>
              <a:gd name="connsiteX29" fmla="*/ 3648071 w 4983956"/>
              <a:gd name="connsiteY29" fmla="*/ 233365 h 1312070"/>
              <a:gd name="connsiteX30" fmla="*/ 3745702 w 4983956"/>
              <a:gd name="connsiteY30" fmla="*/ 204788 h 1312070"/>
              <a:gd name="connsiteX31" fmla="*/ 3967158 w 4983956"/>
              <a:gd name="connsiteY31" fmla="*/ 211933 h 1312070"/>
              <a:gd name="connsiteX32" fmla="*/ 4086219 w 4983956"/>
              <a:gd name="connsiteY32" fmla="*/ 288133 h 1312070"/>
              <a:gd name="connsiteX33" fmla="*/ 4188614 w 4983956"/>
              <a:gd name="connsiteY33" fmla="*/ 371476 h 1312070"/>
              <a:gd name="connsiteX34" fmla="*/ 4291008 w 4983956"/>
              <a:gd name="connsiteY34" fmla="*/ 314326 h 1312070"/>
              <a:gd name="connsiteX35" fmla="*/ 4424357 w 4983956"/>
              <a:gd name="connsiteY35" fmla="*/ 314326 h 1312070"/>
              <a:gd name="connsiteX36" fmla="*/ 4779163 w 4983956"/>
              <a:gd name="connsiteY36" fmla="*/ 188120 h 1312070"/>
              <a:gd name="connsiteX37" fmla="*/ 4910132 w 4983956"/>
              <a:gd name="connsiteY37" fmla="*/ 69058 h 1312070"/>
              <a:gd name="connsiteX38" fmla="*/ 4983956 w 4983956"/>
              <a:gd name="connsiteY38" fmla="*/ 0 h 1312070"/>
              <a:gd name="connsiteX0" fmla="*/ 0 w 5174450"/>
              <a:gd name="connsiteY0" fmla="*/ 1312070 h 1312070"/>
              <a:gd name="connsiteX1" fmla="*/ 211931 w 5174450"/>
              <a:gd name="connsiteY1" fmla="*/ 1221583 h 1312070"/>
              <a:gd name="connsiteX2" fmla="*/ 314325 w 5174450"/>
              <a:gd name="connsiteY2" fmla="*/ 1088233 h 1312070"/>
              <a:gd name="connsiteX3" fmla="*/ 423862 w 5174450"/>
              <a:gd name="connsiteY3" fmla="*/ 1152526 h 1312070"/>
              <a:gd name="connsiteX4" fmla="*/ 592931 w 5174450"/>
              <a:gd name="connsiteY4" fmla="*/ 1145383 h 1312070"/>
              <a:gd name="connsiteX5" fmla="*/ 766762 w 5174450"/>
              <a:gd name="connsiteY5" fmla="*/ 1078708 h 1312070"/>
              <a:gd name="connsiteX6" fmla="*/ 885825 w 5174450"/>
              <a:gd name="connsiteY6" fmla="*/ 1016795 h 1312070"/>
              <a:gd name="connsiteX7" fmla="*/ 962025 w 5174450"/>
              <a:gd name="connsiteY7" fmla="*/ 959645 h 1312070"/>
              <a:gd name="connsiteX8" fmla="*/ 1057275 w 5174450"/>
              <a:gd name="connsiteY8" fmla="*/ 1047751 h 1312070"/>
              <a:gd name="connsiteX9" fmla="*/ 1143000 w 5174450"/>
              <a:gd name="connsiteY9" fmla="*/ 1092995 h 1312070"/>
              <a:gd name="connsiteX10" fmla="*/ 1285875 w 5174450"/>
              <a:gd name="connsiteY10" fmla="*/ 1135858 h 1312070"/>
              <a:gd name="connsiteX11" fmla="*/ 1414462 w 5174450"/>
              <a:gd name="connsiteY11" fmla="*/ 1119189 h 1312070"/>
              <a:gd name="connsiteX12" fmla="*/ 1514475 w 5174450"/>
              <a:gd name="connsiteY12" fmla="*/ 1076326 h 1312070"/>
              <a:gd name="connsiteX13" fmla="*/ 1628775 w 5174450"/>
              <a:gd name="connsiteY13" fmla="*/ 976314 h 1312070"/>
              <a:gd name="connsiteX14" fmla="*/ 1704975 w 5174450"/>
              <a:gd name="connsiteY14" fmla="*/ 957264 h 1312070"/>
              <a:gd name="connsiteX15" fmla="*/ 1924051 w 5174450"/>
              <a:gd name="connsiteY15" fmla="*/ 912019 h 1312070"/>
              <a:gd name="connsiteX16" fmla="*/ 2021679 w 5174450"/>
              <a:gd name="connsiteY16" fmla="*/ 852489 h 1312070"/>
              <a:gd name="connsiteX17" fmla="*/ 2140744 w 5174450"/>
              <a:gd name="connsiteY17" fmla="*/ 809626 h 1312070"/>
              <a:gd name="connsiteX18" fmla="*/ 2255044 w 5174450"/>
              <a:gd name="connsiteY18" fmla="*/ 771526 h 1312070"/>
              <a:gd name="connsiteX19" fmla="*/ 2364581 w 5174450"/>
              <a:gd name="connsiteY19" fmla="*/ 802483 h 1312070"/>
              <a:gd name="connsiteX20" fmla="*/ 2519360 w 5174450"/>
              <a:gd name="connsiteY20" fmla="*/ 752476 h 1312070"/>
              <a:gd name="connsiteX21" fmla="*/ 2683666 w 5174450"/>
              <a:gd name="connsiteY21" fmla="*/ 650082 h 1312070"/>
              <a:gd name="connsiteX22" fmla="*/ 2781297 w 5174450"/>
              <a:gd name="connsiteY22" fmla="*/ 540545 h 1312070"/>
              <a:gd name="connsiteX23" fmla="*/ 2909885 w 5174450"/>
              <a:gd name="connsiteY23" fmla="*/ 542926 h 1312070"/>
              <a:gd name="connsiteX24" fmla="*/ 2993227 w 5174450"/>
              <a:gd name="connsiteY24" fmla="*/ 454820 h 1312070"/>
              <a:gd name="connsiteX25" fmla="*/ 3126578 w 5174450"/>
              <a:gd name="connsiteY25" fmla="*/ 423863 h 1312070"/>
              <a:gd name="connsiteX26" fmla="*/ 3312316 w 5174450"/>
              <a:gd name="connsiteY26" fmla="*/ 302420 h 1312070"/>
              <a:gd name="connsiteX27" fmla="*/ 3452809 w 5174450"/>
              <a:gd name="connsiteY27" fmla="*/ 257176 h 1312070"/>
              <a:gd name="connsiteX28" fmla="*/ 3545678 w 5174450"/>
              <a:gd name="connsiteY28" fmla="*/ 200027 h 1312070"/>
              <a:gd name="connsiteX29" fmla="*/ 3648071 w 5174450"/>
              <a:gd name="connsiteY29" fmla="*/ 233365 h 1312070"/>
              <a:gd name="connsiteX30" fmla="*/ 3745702 w 5174450"/>
              <a:gd name="connsiteY30" fmla="*/ 204788 h 1312070"/>
              <a:gd name="connsiteX31" fmla="*/ 3967158 w 5174450"/>
              <a:gd name="connsiteY31" fmla="*/ 211933 h 1312070"/>
              <a:gd name="connsiteX32" fmla="*/ 4086219 w 5174450"/>
              <a:gd name="connsiteY32" fmla="*/ 288133 h 1312070"/>
              <a:gd name="connsiteX33" fmla="*/ 4188614 w 5174450"/>
              <a:gd name="connsiteY33" fmla="*/ 371476 h 1312070"/>
              <a:gd name="connsiteX34" fmla="*/ 4291008 w 5174450"/>
              <a:gd name="connsiteY34" fmla="*/ 314326 h 1312070"/>
              <a:gd name="connsiteX35" fmla="*/ 4424357 w 5174450"/>
              <a:gd name="connsiteY35" fmla="*/ 314326 h 1312070"/>
              <a:gd name="connsiteX36" fmla="*/ 4779163 w 5174450"/>
              <a:gd name="connsiteY36" fmla="*/ 188120 h 1312070"/>
              <a:gd name="connsiteX37" fmla="*/ 5174450 w 5174450"/>
              <a:gd name="connsiteY37" fmla="*/ 61914 h 1312070"/>
              <a:gd name="connsiteX38" fmla="*/ 4983956 w 5174450"/>
              <a:gd name="connsiteY38" fmla="*/ 0 h 1312070"/>
              <a:gd name="connsiteX0" fmla="*/ 0 w 5174450"/>
              <a:gd name="connsiteY0" fmla="*/ 1312070 h 1312070"/>
              <a:gd name="connsiteX1" fmla="*/ 211931 w 5174450"/>
              <a:gd name="connsiteY1" fmla="*/ 1221583 h 1312070"/>
              <a:gd name="connsiteX2" fmla="*/ 314325 w 5174450"/>
              <a:gd name="connsiteY2" fmla="*/ 1088233 h 1312070"/>
              <a:gd name="connsiteX3" fmla="*/ 423862 w 5174450"/>
              <a:gd name="connsiteY3" fmla="*/ 1152526 h 1312070"/>
              <a:gd name="connsiteX4" fmla="*/ 592931 w 5174450"/>
              <a:gd name="connsiteY4" fmla="*/ 1145383 h 1312070"/>
              <a:gd name="connsiteX5" fmla="*/ 766762 w 5174450"/>
              <a:gd name="connsiteY5" fmla="*/ 1078708 h 1312070"/>
              <a:gd name="connsiteX6" fmla="*/ 885825 w 5174450"/>
              <a:gd name="connsiteY6" fmla="*/ 1016795 h 1312070"/>
              <a:gd name="connsiteX7" fmla="*/ 962025 w 5174450"/>
              <a:gd name="connsiteY7" fmla="*/ 959645 h 1312070"/>
              <a:gd name="connsiteX8" fmla="*/ 1057275 w 5174450"/>
              <a:gd name="connsiteY8" fmla="*/ 1047751 h 1312070"/>
              <a:gd name="connsiteX9" fmla="*/ 1143000 w 5174450"/>
              <a:gd name="connsiteY9" fmla="*/ 1092995 h 1312070"/>
              <a:gd name="connsiteX10" fmla="*/ 1285875 w 5174450"/>
              <a:gd name="connsiteY10" fmla="*/ 1135858 h 1312070"/>
              <a:gd name="connsiteX11" fmla="*/ 1414462 w 5174450"/>
              <a:gd name="connsiteY11" fmla="*/ 1119189 h 1312070"/>
              <a:gd name="connsiteX12" fmla="*/ 1514475 w 5174450"/>
              <a:gd name="connsiteY12" fmla="*/ 1076326 h 1312070"/>
              <a:gd name="connsiteX13" fmla="*/ 1628775 w 5174450"/>
              <a:gd name="connsiteY13" fmla="*/ 976314 h 1312070"/>
              <a:gd name="connsiteX14" fmla="*/ 1704975 w 5174450"/>
              <a:gd name="connsiteY14" fmla="*/ 957264 h 1312070"/>
              <a:gd name="connsiteX15" fmla="*/ 1924051 w 5174450"/>
              <a:gd name="connsiteY15" fmla="*/ 912019 h 1312070"/>
              <a:gd name="connsiteX16" fmla="*/ 2021679 w 5174450"/>
              <a:gd name="connsiteY16" fmla="*/ 852489 h 1312070"/>
              <a:gd name="connsiteX17" fmla="*/ 2140744 w 5174450"/>
              <a:gd name="connsiteY17" fmla="*/ 809626 h 1312070"/>
              <a:gd name="connsiteX18" fmla="*/ 2255044 w 5174450"/>
              <a:gd name="connsiteY18" fmla="*/ 771526 h 1312070"/>
              <a:gd name="connsiteX19" fmla="*/ 2364581 w 5174450"/>
              <a:gd name="connsiteY19" fmla="*/ 802483 h 1312070"/>
              <a:gd name="connsiteX20" fmla="*/ 2519360 w 5174450"/>
              <a:gd name="connsiteY20" fmla="*/ 752476 h 1312070"/>
              <a:gd name="connsiteX21" fmla="*/ 2683666 w 5174450"/>
              <a:gd name="connsiteY21" fmla="*/ 650082 h 1312070"/>
              <a:gd name="connsiteX22" fmla="*/ 2781297 w 5174450"/>
              <a:gd name="connsiteY22" fmla="*/ 540545 h 1312070"/>
              <a:gd name="connsiteX23" fmla="*/ 2909885 w 5174450"/>
              <a:gd name="connsiteY23" fmla="*/ 542926 h 1312070"/>
              <a:gd name="connsiteX24" fmla="*/ 2993227 w 5174450"/>
              <a:gd name="connsiteY24" fmla="*/ 454820 h 1312070"/>
              <a:gd name="connsiteX25" fmla="*/ 3126578 w 5174450"/>
              <a:gd name="connsiteY25" fmla="*/ 423863 h 1312070"/>
              <a:gd name="connsiteX26" fmla="*/ 3312316 w 5174450"/>
              <a:gd name="connsiteY26" fmla="*/ 302420 h 1312070"/>
              <a:gd name="connsiteX27" fmla="*/ 3452809 w 5174450"/>
              <a:gd name="connsiteY27" fmla="*/ 257176 h 1312070"/>
              <a:gd name="connsiteX28" fmla="*/ 3545678 w 5174450"/>
              <a:gd name="connsiteY28" fmla="*/ 200027 h 1312070"/>
              <a:gd name="connsiteX29" fmla="*/ 3648071 w 5174450"/>
              <a:gd name="connsiteY29" fmla="*/ 233365 h 1312070"/>
              <a:gd name="connsiteX30" fmla="*/ 3745702 w 5174450"/>
              <a:gd name="connsiteY30" fmla="*/ 204788 h 1312070"/>
              <a:gd name="connsiteX31" fmla="*/ 3967158 w 5174450"/>
              <a:gd name="connsiteY31" fmla="*/ 211933 h 1312070"/>
              <a:gd name="connsiteX32" fmla="*/ 4086219 w 5174450"/>
              <a:gd name="connsiteY32" fmla="*/ 288133 h 1312070"/>
              <a:gd name="connsiteX33" fmla="*/ 4188614 w 5174450"/>
              <a:gd name="connsiteY33" fmla="*/ 371476 h 1312070"/>
              <a:gd name="connsiteX34" fmla="*/ 4291008 w 5174450"/>
              <a:gd name="connsiteY34" fmla="*/ 314326 h 1312070"/>
              <a:gd name="connsiteX35" fmla="*/ 4424357 w 5174450"/>
              <a:gd name="connsiteY35" fmla="*/ 314326 h 1312070"/>
              <a:gd name="connsiteX36" fmla="*/ 4779163 w 5174450"/>
              <a:gd name="connsiteY36" fmla="*/ 188120 h 1312070"/>
              <a:gd name="connsiteX37" fmla="*/ 5174450 w 5174450"/>
              <a:gd name="connsiteY37" fmla="*/ 61914 h 1312070"/>
              <a:gd name="connsiteX38" fmla="*/ 5050626 w 5174450"/>
              <a:gd name="connsiteY38" fmla="*/ 16670 h 1312070"/>
              <a:gd name="connsiteX39" fmla="*/ 4983956 w 5174450"/>
              <a:gd name="connsiteY39" fmla="*/ 0 h 1312070"/>
              <a:gd name="connsiteX0" fmla="*/ 0 w 5462582"/>
              <a:gd name="connsiteY0" fmla="*/ 1333500 h 1333500"/>
              <a:gd name="connsiteX1" fmla="*/ 211931 w 5462582"/>
              <a:gd name="connsiteY1" fmla="*/ 1243013 h 1333500"/>
              <a:gd name="connsiteX2" fmla="*/ 314325 w 5462582"/>
              <a:gd name="connsiteY2" fmla="*/ 1109663 h 1333500"/>
              <a:gd name="connsiteX3" fmla="*/ 423862 w 5462582"/>
              <a:gd name="connsiteY3" fmla="*/ 1173956 h 1333500"/>
              <a:gd name="connsiteX4" fmla="*/ 592931 w 5462582"/>
              <a:gd name="connsiteY4" fmla="*/ 1166813 h 1333500"/>
              <a:gd name="connsiteX5" fmla="*/ 766762 w 5462582"/>
              <a:gd name="connsiteY5" fmla="*/ 1100138 h 1333500"/>
              <a:gd name="connsiteX6" fmla="*/ 885825 w 5462582"/>
              <a:gd name="connsiteY6" fmla="*/ 1038225 h 1333500"/>
              <a:gd name="connsiteX7" fmla="*/ 962025 w 5462582"/>
              <a:gd name="connsiteY7" fmla="*/ 981075 h 1333500"/>
              <a:gd name="connsiteX8" fmla="*/ 1057275 w 5462582"/>
              <a:gd name="connsiteY8" fmla="*/ 1069181 h 1333500"/>
              <a:gd name="connsiteX9" fmla="*/ 1143000 w 5462582"/>
              <a:gd name="connsiteY9" fmla="*/ 1114425 h 1333500"/>
              <a:gd name="connsiteX10" fmla="*/ 1285875 w 5462582"/>
              <a:gd name="connsiteY10" fmla="*/ 1157288 h 1333500"/>
              <a:gd name="connsiteX11" fmla="*/ 1414462 w 5462582"/>
              <a:gd name="connsiteY11" fmla="*/ 1140619 h 1333500"/>
              <a:gd name="connsiteX12" fmla="*/ 1514475 w 5462582"/>
              <a:gd name="connsiteY12" fmla="*/ 1097756 h 1333500"/>
              <a:gd name="connsiteX13" fmla="*/ 1628775 w 5462582"/>
              <a:gd name="connsiteY13" fmla="*/ 997744 h 1333500"/>
              <a:gd name="connsiteX14" fmla="*/ 1704975 w 5462582"/>
              <a:gd name="connsiteY14" fmla="*/ 978694 h 1333500"/>
              <a:gd name="connsiteX15" fmla="*/ 1924051 w 5462582"/>
              <a:gd name="connsiteY15" fmla="*/ 933449 h 1333500"/>
              <a:gd name="connsiteX16" fmla="*/ 2021679 w 5462582"/>
              <a:gd name="connsiteY16" fmla="*/ 873919 h 1333500"/>
              <a:gd name="connsiteX17" fmla="*/ 2140744 w 5462582"/>
              <a:gd name="connsiteY17" fmla="*/ 831056 h 1333500"/>
              <a:gd name="connsiteX18" fmla="*/ 2255044 w 5462582"/>
              <a:gd name="connsiteY18" fmla="*/ 792956 h 1333500"/>
              <a:gd name="connsiteX19" fmla="*/ 2364581 w 5462582"/>
              <a:gd name="connsiteY19" fmla="*/ 823913 h 1333500"/>
              <a:gd name="connsiteX20" fmla="*/ 2519360 w 5462582"/>
              <a:gd name="connsiteY20" fmla="*/ 773906 h 1333500"/>
              <a:gd name="connsiteX21" fmla="*/ 2683666 w 5462582"/>
              <a:gd name="connsiteY21" fmla="*/ 671512 h 1333500"/>
              <a:gd name="connsiteX22" fmla="*/ 2781297 w 5462582"/>
              <a:gd name="connsiteY22" fmla="*/ 561975 h 1333500"/>
              <a:gd name="connsiteX23" fmla="*/ 2909885 w 5462582"/>
              <a:gd name="connsiteY23" fmla="*/ 564356 h 1333500"/>
              <a:gd name="connsiteX24" fmla="*/ 2993227 w 5462582"/>
              <a:gd name="connsiteY24" fmla="*/ 476250 h 1333500"/>
              <a:gd name="connsiteX25" fmla="*/ 3126578 w 5462582"/>
              <a:gd name="connsiteY25" fmla="*/ 445293 h 1333500"/>
              <a:gd name="connsiteX26" fmla="*/ 3312316 w 5462582"/>
              <a:gd name="connsiteY26" fmla="*/ 323850 h 1333500"/>
              <a:gd name="connsiteX27" fmla="*/ 3452809 w 5462582"/>
              <a:gd name="connsiteY27" fmla="*/ 278606 h 1333500"/>
              <a:gd name="connsiteX28" fmla="*/ 3545678 w 5462582"/>
              <a:gd name="connsiteY28" fmla="*/ 221457 h 1333500"/>
              <a:gd name="connsiteX29" fmla="*/ 3648071 w 5462582"/>
              <a:gd name="connsiteY29" fmla="*/ 254795 h 1333500"/>
              <a:gd name="connsiteX30" fmla="*/ 3745702 w 5462582"/>
              <a:gd name="connsiteY30" fmla="*/ 226218 h 1333500"/>
              <a:gd name="connsiteX31" fmla="*/ 3967158 w 5462582"/>
              <a:gd name="connsiteY31" fmla="*/ 233363 h 1333500"/>
              <a:gd name="connsiteX32" fmla="*/ 4086219 w 5462582"/>
              <a:gd name="connsiteY32" fmla="*/ 309563 h 1333500"/>
              <a:gd name="connsiteX33" fmla="*/ 4188614 w 5462582"/>
              <a:gd name="connsiteY33" fmla="*/ 392906 h 1333500"/>
              <a:gd name="connsiteX34" fmla="*/ 4291008 w 5462582"/>
              <a:gd name="connsiteY34" fmla="*/ 335756 h 1333500"/>
              <a:gd name="connsiteX35" fmla="*/ 4424357 w 5462582"/>
              <a:gd name="connsiteY35" fmla="*/ 335756 h 1333500"/>
              <a:gd name="connsiteX36" fmla="*/ 4779163 w 5462582"/>
              <a:gd name="connsiteY36" fmla="*/ 209550 h 1333500"/>
              <a:gd name="connsiteX37" fmla="*/ 5174450 w 5462582"/>
              <a:gd name="connsiteY37" fmla="*/ 83344 h 1333500"/>
              <a:gd name="connsiteX38" fmla="*/ 5462582 w 5462582"/>
              <a:gd name="connsiteY38" fmla="*/ 0 h 1333500"/>
              <a:gd name="connsiteX39" fmla="*/ 4983956 w 5462582"/>
              <a:gd name="connsiteY39" fmla="*/ 21430 h 1333500"/>
              <a:gd name="connsiteX0" fmla="*/ 0 w 5784056"/>
              <a:gd name="connsiteY0" fmla="*/ 1728789 h 1728789"/>
              <a:gd name="connsiteX1" fmla="*/ 211931 w 5784056"/>
              <a:gd name="connsiteY1" fmla="*/ 1638302 h 1728789"/>
              <a:gd name="connsiteX2" fmla="*/ 314325 w 5784056"/>
              <a:gd name="connsiteY2" fmla="*/ 1504952 h 1728789"/>
              <a:gd name="connsiteX3" fmla="*/ 423862 w 5784056"/>
              <a:gd name="connsiteY3" fmla="*/ 1569245 h 1728789"/>
              <a:gd name="connsiteX4" fmla="*/ 592931 w 5784056"/>
              <a:gd name="connsiteY4" fmla="*/ 1562102 h 1728789"/>
              <a:gd name="connsiteX5" fmla="*/ 766762 w 5784056"/>
              <a:gd name="connsiteY5" fmla="*/ 1495427 h 1728789"/>
              <a:gd name="connsiteX6" fmla="*/ 885825 w 5784056"/>
              <a:gd name="connsiteY6" fmla="*/ 1433514 h 1728789"/>
              <a:gd name="connsiteX7" fmla="*/ 962025 w 5784056"/>
              <a:gd name="connsiteY7" fmla="*/ 1376364 h 1728789"/>
              <a:gd name="connsiteX8" fmla="*/ 1057275 w 5784056"/>
              <a:gd name="connsiteY8" fmla="*/ 1464470 h 1728789"/>
              <a:gd name="connsiteX9" fmla="*/ 1143000 w 5784056"/>
              <a:gd name="connsiteY9" fmla="*/ 1509714 h 1728789"/>
              <a:gd name="connsiteX10" fmla="*/ 1285875 w 5784056"/>
              <a:gd name="connsiteY10" fmla="*/ 1552577 h 1728789"/>
              <a:gd name="connsiteX11" fmla="*/ 1414462 w 5784056"/>
              <a:gd name="connsiteY11" fmla="*/ 1535908 h 1728789"/>
              <a:gd name="connsiteX12" fmla="*/ 1514475 w 5784056"/>
              <a:gd name="connsiteY12" fmla="*/ 1493045 h 1728789"/>
              <a:gd name="connsiteX13" fmla="*/ 1628775 w 5784056"/>
              <a:gd name="connsiteY13" fmla="*/ 1393033 h 1728789"/>
              <a:gd name="connsiteX14" fmla="*/ 1704975 w 5784056"/>
              <a:gd name="connsiteY14" fmla="*/ 1373983 h 1728789"/>
              <a:gd name="connsiteX15" fmla="*/ 1924051 w 5784056"/>
              <a:gd name="connsiteY15" fmla="*/ 1328738 h 1728789"/>
              <a:gd name="connsiteX16" fmla="*/ 2021679 w 5784056"/>
              <a:gd name="connsiteY16" fmla="*/ 1269208 h 1728789"/>
              <a:gd name="connsiteX17" fmla="*/ 2140744 w 5784056"/>
              <a:gd name="connsiteY17" fmla="*/ 1226345 h 1728789"/>
              <a:gd name="connsiteX18" fmla="*/ 2255044 w 5784056"/>
              <a:gd name="connsiteY18" fmla="*/ 1188245 h 1728789"/>
              <a:gd name="connsiteX19" fmla="*/ 2364581 w 5784056"/>
              <a:gd name="connsiteY19" fmla="*/ 1219202 h 1728789"/>
              <a:gd name="connsiteX20" fmla="*/ 2519360 w 5784056"/>
              <a:gd name="connsiteY20" fmla="*/ 1169195 h 1728789"/>
              <a:gd name="connsiteX21" fmla="*/ 2683666 w 5784056"/>
              <a:gd name="connsiteY21" fmla="*/ 1066801 h 1728789"/>
              <a:gd name="connsiteX22" fmla="*/ 2781297 w 5784056"/>
              <a:gd name="connsiteY22" fmla="*/ 957264 h 1728789"/>
              <a:gd name="connsiteX23" fmla="*/ 2909885 w 5784056"/>
              <a:gd name="connsiteY23" fmla="*/ 959645 h 1728789"/>
              <a:gd name="connsiteX24" fmla="*/ 2993227 w 5784056"/>
              <a:gd name="connsiteY24" fmla="*/ 871539 h 1728789"/>
              <a:gd name="connsiteX25" fmla="*/ 3126578 w 5784056"/>
              <a:gd name="connsiteY25" fmla="*/ 840582 h 1728789"/>
              <a:gd name="connsiteX26" fmla="*/ 3312316 w 5784056"/>
              <a:gd name="connsiteY26" fmla="*/ 719139 h 1728789"/>
              <a:gd name="connsiteX27" fmla="*/ 3452809 w 5784056"/>
              <a:gd name="connsiteY27" fmla="*/ 673895 h 1728789"/>
              <a:gd name="connsiteX28" fmla="*/ 3545678 w 5784056"/>
              <a:gd name="connsiteY28" fmla="*/ 616746 h 1728789"/>
              <a:gd name="connsiteX29" fmla="*/ 3648071 w 5784056"/>
              <a:gd name="connsiteY29" fmla="*/ 650084 h 1728789"/>
              <a:gd name="connsiteX30" fmla="*/ 3745702 w 5784056"/>
              <a:gd name="connsiteY30" fmla="*/ 621507 h 1728789"/>
              <a:gd name="connsiteX31" fmla="*/ 3967158 w 5784056"/>
              <a:gd name="connsiteY31" fmla="*/ 628652 h 1728789"/>
              <a:gd name="connsiteX32" fmla="*/ 4086219 w 5784056"/>
              <a:gd name="connsiteY32" fmla="*/ 704852 h 1728789"/>
              <a:gd name="connsiteX33" fmla="*/ 4188614 w 5784056"/>
              <a:gd name="connsiteY33" fmla="*/ 788195 h 1728789"/>
              <a:gd name="connsiteX34" fmla="*/ 4291008 w 5784056"/>
              <a:gd name="connsiteY34" fmla="*/ 731045 h 1728789"/>
              <a:gd name="connsiteX35" fmla="*/ 4424357 w 5784056"/>
              <a:gd name="connsiteY35" fmla="*/ 731045 h 1728789"/>
              <a:gd name="connsiteX36" fmla="*/ 4779163 w 5784056"/>
              <a:gd name="connsiteY36" fmla="*/ 604839 h 1728789"/>
              <a:gd name="connsiteX37" fmla="*/ 5174450 w 5784056"/>
              <a:gd name="connsiteY37" fmla="*/ 478633 h 1728789"/>
              <a:gd name="connsiteX38" fmla="*/ 5462582 w 5784056"/>
              <a:gd name="connsiteY38" fmla="*/ 395289 h 1728789"/>
              <a:gd name="connsiteX39" fmla="*/ 5784056 w 5784056"/>
              <a:gd name="connsiteY39" fmla="*/ 0 h 1728789"/>
              <a:gd name="connsiteX0" fmla="*/ 0 w 5784056"/>
              <a:gd name="connsiteY0" fmla="*/ 1728789 h 1728789"/>
              <a:gd name="connsiteX1" fmla="*/ 211931 w 5784056"/>
              <a:gd name="connsiteY1" fmla="*/ 1638302 h 1728789"/>
              <a:gd name="connsiteX2" fmla="*/ 314325 w 5784056"/>
              <a:gd name="connsiteY2" fmla="*/ 1504952 h 1728789"/>
              <a:gd name="connsiteX3" fmla="*/ 423862 w 5784056"/>
              <a:gd name="connsiteY3" fmla="*/ 1569245 h 1728789"/>
              <a:gd name="connsiteX4" fmla="*/ 592931 w 5784056"/>
              <a:gd name="connsiteY4" fmla="*/ 1562102 h 1728789"/>
              <a:gd name="connsiteX5" fmla="*/ 766762 w 5784056"/>
              <a:gd name="connsiteY5" fmla="*/ 1495427 h 1728789"/>
              <a:gd name="connsiteX6" fmla="*/ 885825 w 5784056"/>
              <a:gd name="connsiteY6" fmla="*/ 1433514 h 1728789"/>
              <a:gd name="connsiteX7" fmla="*/ 962025 w 5784056"/>
              <a:gd name="connsiteY7" fmla="*/ 1376364 h 1728789"/>
              <a:gd name="connsiteX8" fmla="*/ 1057275 w 5784056"/>
              <a:gd name="connsiteY8" fmla="*/ 1464470 h 1728789"/>
              <a:gd name="connsiteX9" fmla="*/ 1143000 w 5784056"/>
              <a:gd name="connsiteY9" fmla="*/ 1509714 h 1728789"/>
              <a:gd name="connsiteX10" fmla="*/ 1285875 w 5784056"/>
              <a:gd name="connsiteY10" fmla="*/ 1552577 h 1728789"/>
              <a:gd name="connsiteX11" fmla="*/ 1414462 w 5784056"/>
              <a:gd name="connsiteY11" fmla="*/ 1535908 h 1728789"/>
              <a:gd name="connsiteX12" fmla="*/ 1514475 w 5784056"/>
              <a:gd name="connsiteY12" fmla="*/ 1493045 h 1728789"/>
              <a:gd name="connsiteX13" fmla="*/ 1628775 w 5784056"/>
              <a:gd name="connsiteY13" fmla="*/ 1393033 h 1728789"/>
              <a:gd name="connsiteX14" fmla="*/ 1704975 w 5784056"/>
              <a:gd name="connsiteY14" fmla="*/ 1373983 h 1728789"/>
              <a:gd name="connsiteX15" fmla="*/ 1924051 w 5784056"/>
              <a:gd name="connsiteY15" fmla="*/ 1328738 h 1728789"/>
              <a:gd name="connsiteX16" fmla="*/ 2021679 w 5784056"/>
              <a:gd name="connsiteY16" fmla="*/ 1269208 h 1728789"/>
              <a:gd name="connsiteX17" fmla="*/ 2140744 w 5784056"/>
              <a:gd name="connsiteY17" fmla="*/ 1226345 h 1728789"/>
              <a:gd name="connsiteX18" fmla="*/ 2255044 w 5784056"/>
              <a:gd name="connsiteY18" fmla="*/ 1188245 h 1728789"/>
              <a:gd name="connsiteX19" fmla="*/ 2364581 w 5784056"/>
              <a:gd name="connsiteY19" fmla="*/ 1219202 h 1728789"/>
              <a:gd name="connsiteX20" fmla="*/ 2519360 w 5784056"/>
              <a:gd name="connsiteY20" fmla="*/ 1169195 h 1728789"/>
              <a:gd name="connsiteX21" fmla="*/ 2683666 w 5784056"/>
              <a:gd name="connsiteY21" fmla="*/ 1066801 h 1728789"/>
              <a:gd name="connsiteX22" fmla="*/ 2781297 w 5784056"/>
              <a:gd name="connsiteY22" fmla="*/ 957264 h 1728789"/>
              <a:gd name="connsiteX23" fmla="*/ 2909885 w 5784056"/>
              <a:gd name="connsiteY23" fmla="*/ 959645 h 1728789"/>
              <a:gd name="connsiteX24" fmla="*/ 2993227 w 5784056"/>
              <a:gd name="connsiteY24" fmla="*/ 871539 h 1728789"/>
              <a:gd name="connsiteX25" fmla="*/ 3126578 w 5784056"/>
              <a:gd name="connsiteY25" fmla="*/ 840582 h 1728789"/>
              <a:gd name="connsiteX26" fmla="*/ 3312316 w 5784056"/>
              <a:gd name="connsiteY26" fmla="*/ 719139 h 1728789"/>
              <a:gd name="connsiteX27" fmla="*/ 3452809 w 5784056"/>
              <a:gd name="connsiteY27" fmla="*/ 673895 h 1728789"/>
              <a:gd name="connsiteX28" fmla="*/ 3545678 w 5784056"/>
              <a:gd name="connsiteY28" fmla="*/ 616746 h 1728789"/>
              <a:gd name="connsiteX29" fmla="*/ 3648071 w 5784056"/>
              <a:gd name="connsiteY29" fmla="*/ 650084 h 1728789"/>
              <a:gd name="connsiteX30" fmla="*/ 3745702 w 5784056"/>
              <a:gd name="connsiteY30" fmla="*/ 621507 h 1728789"/>
              <a:gd name="connsiteX31" fmla="*/ 3967158 w 5784056"/>
              <a:gd name="connsiteY31" fmla="*/ 628652 h 1728789"/>
              <a:gd name="connsiteX32" fmla="*/ 4086219 w 5784056"/>
              <a:gd name="connsiteY32" fmla="*/ 704852 h 1728789"/>
              <a:gd name="connsiteX33" fmla="*/ 4188614 w 5784056"/>
              <a:gd name="connsiteY33" fmla="*/ 788195 h 1728789"/>
              <a:gd name="connsiteX34" fmla="*/ 4291008 w 5784056"/>
              <a:gd name="connsiteY34" fmla="*/ 731045 h 1728789"/>
              <a:gd name="connsiteX35" fmla="*/ 4424357 w 5784056"/>
              <a:gd name="connsiteY35" fmla="*/ 731045 h 1728789"/>
              <a:gd name="connsiteX36" fmla="*/ 4779163 w 5784056"/>
              <a:gd name="connsiteY36" fmla="*/ 604839 h 1728789"/>
              <a:gd name="connsiteX37" fmla="*/ 5174450 w 5784056"/>
              <a:gd name="connsiteY37" fmla="*/ 478633 h 1728789"/>
              <a:gd name="connsiteX38" fmla="*/ 5462582 w 5784056"/>
              <a:gd name="connsiteY38" fmla="*/ 395289 h 1728789"/>
              <a:gd name="connsiteX39" fmla="*/ 5705470 w 5784056"/>
              <a:gd name="connsiteY39" fmla="*/ 88109 h 1728789"/>
              <a:gd name="connsiteX40" fmla="*/ 5784056 w 5784056"/>
              <a:gd name="connsiteY40" fmla="*/ 0 h 1728789"/>
              <a:gd name="connsiteX0" fmla="*/ 0 w 5784056"/>
              <a:gd name="connsiteY0" fmla="*/ 1728789 h 1728789"/>
              <a:gd name="connsiteX1" fmla="*/ 211931 w 5784056"/>
              <a:gd name="connsiteY1" fmla="*/ 1638302 h 1728789"/>
              <a:gd name="connsiteX2" fmla="*/ 314325 w 5784056"/>
              <a:gd name="connsiteY2" fmla="*/ 1504952 h 1728789"/>
              <a:gd name="connsiteX3" fmla="*/ 423862 w 5784056"/>
              <a:gd name="connsiteY3" fmla="*/ 1569245 h 1728789"/>
              <a:gd name="connsiteX4" fmla="*/ 592931 w 5784056"/>
              <a:gd name="connsiteY4" fmla="*/ 1562102 h 1728789"/>
              <a:gd name="connsiteX5" fmla="*/ 766762 w 5784056"/>
              <a:gd name="connsiteY5" fmla="*/ 1495427 h 1728789"/>
              <a:gd name="connsiteX6" fmla="*/ 885825 w 5784056"/>
              <a:gd name="connsiteY6" fmla="*/ 1433514 h 1728789"/>
              <a:gd name="connsiteX7" fmla="*/ 962025 w 5784056"/>
              <a:gd name="connsiteY7" fmla="*/ 1376364 h 1728789"/>
              <a:gd name="connsiteX8" fmla="*/ 1057275 w 5784056"/>
              <a:gd name="connsiteY8" fmla="*/ 1464470 h 1728789"/>
              <a:gd name="connsiteX9" fmla="*/ 1143000 w 5784056"/>
              <a:gd name="connsiteY9" fmla="*/ 1509714 h 1728789"/>
              <a:gd name="connsiteX10" fmla="*/ 1285875 w 5784056"/>
              <a:gd name="connsiteY10" fmla="*/ 1552577 h 1728789"/>
              <a:gd name="connsiteX11" fmla="*/ 1414462 w 5784056"/>
              <a:gd name="connsiteY11" fmla="*/ 1535908 h 1728789"/>
              <a:gd name="connsiteX12" fmla="*/ 1514475 w 5784056"/>
              <a:gd name="connsiteY12" fmla="*/ 1493045 h 1728789"/>
              <a:gd name="connsiteX13" fmla="*/ 1628775 w 5784056"/>
              <a:gd name="connsiteY13" fmla="*/ 1393033 h 1728789"/>
              <a:gd name="connsiteX14" fmla="*/ 1704975 w 5784056"/>
              <a:gd name="connsiteY14" fmla="*/ 1373983 h 1728789"/>
              <a:gd name="connsiteX15" fmla="*/ 1924051 w 5784056"/>
              <a:gd name="connsiteY15" fmla="*/ 1328738 h 1728789"/>
              <a:gd name="connsiteX16" fmla="*/ 2021679 w 5784056"/>
              <a:gd name="connsiteY16" fmla="*/ 1269208 h 1728789"/>
              <a:gd name="connsiteX17" fmla="*/ 2140744 w 5784056"/>
              <a:gd name="connsiteY17" fmla="*/ 1226345 h 1728789"/>
              <a:gd name="connsiteX18" fmla="*/ 2255044 w 5784056"/>
              <a:gd name="connsiteY18" fmla="*/ 1188245 h 1728789"/>
              <a:gd name="connsiteX19" fmla="*/ 2364581 w 5784056"/>
              <a:gd name="connsiteY19" fmla="*/ 1219202 h 1728789"/>
              <a:gd name="connsiteX20" fmla="*/ 2519360 w 5784056"/>
              <a:gd name="connsiteY20" fmla="*/ 1169195 h 1728789"/>
              <a:gd name="connsiteX21" fmla="*/ 2683666 w 5784056"/>
              <a:gd name="connsiteY21" fmla="*/ 1066801 h 1728789"/>
              <a:gd name="connsiteX22" fmla="*/ 2781297 w 5784056"/>
              <a:gd name="connsiteY22" fmla="*/ 957264 h 1728789"/>
              <a:gd name="connsiteX23" fmla="*/ 2909885 w 5784056"/>
              <a:gd name="connsiteY23" fmla="*/ 959645 h 1728789"/>
              <a:gd name="connsiteX24" fmla="*/ 2993227 w 5784056"/>
              <a:gd name="connsiteY24" fmla="*/ 871539 h 1728789"/>
              <a:gd name="connsiteX25" fmla="*/ 3126578 w 5784056"/>
              <a:gd name="connsiteY25" fmla="*/ 840582 h 1728789"/>
              <a:gd name="connsiteX26" fmla="*/ 3312316 w 5784056"/>
              <a:gd name="connsiteY26" fmla="*/ 719139 h 1728789"/>
              <a:gd name="connsiteX27" fmla="*/ 3452809 w 5784056"/>
              <a:gd name="connsiteY27" fmla="*/ 673895 h 1728789"/>
              <a:gd name="connsiteX28" fmla="*/ 3545678 w 5784056"/>
              <a:gd name="connsiteY28" fmla="*/ 616746 h 1728789"/>
              <a:gd name="connsiteX29" fmla="*/ 3648071 w 5784056"/>
              <a:gd name="connsiteY29" fmla="*/ 650084 h 1728789"/>
              <a:gd name="connsiteX30" fmla="*/ 3745702 w 5784056"/>
              <a:gd name="connsiteY30" fmla="*/ 621507 h 1728789"/>
              <a:gd name="connsiteX31" fmla="*/ 3967158 w 5784056"/>
              <a:gd name="connsiteY31" fmla="*/ 628652 h 1728789"/>
              <a:gd name="connsiteX32" fmla="*/ 4086219 w 5784056"/>
              <a:gd name="connsiteY32" fmla="*/ 704852 h 1728789"/>
              <a:gd name="connsiteX33" fmla="*/ 4188614 w 5784056"/>
              <a:gd name="connsiteY33" fmla="*/ 788195 h 1728789"/>
              <a:gd name="connsiteX34" fmla="*/ 4291008 w 5784056"/>
              <a:gd name="connsiteY34" fmla="*/ 731045 h 1728789"/>
              <a:gd name="connsiteX35" fmla="*/ 4424357 w 5784056"/>
              <a:gd name="connsiteY35" fmla="*/ 731045 h 1728789"/>
              <a:gd name="connsiteX36" fmla="*/ 4779163 w 5784056"/>
              <a:gd name="connsiteY36" fmla="*/ 604839 h 1728789"/>
              <a:gd name="connsiteX37" fmla="*/ 5174450 w 5784056"/>
              <a:gd name="connsiteY37" fmla="*/ 478633 h 1728789"/>
              <a:gd name="connsiteX38" fmla="*/ 5462582 w 5784056"/>
              <a:gd name="connsiteY38" fmla="*/ 395289 h 1728789"/>
              <a:gd name="connsiteX39" fmla="*/ 5695945 w 5784056"/>
              <a:gd name="connsiteY39" fmla="*/ 183359 h 1728789"/>
              <a:gd name="connsiteX40" fmla="*/ 5784056 w 5784056"/>
              <a:gd name="connsiteY40" fmla="*/ 0 h 1728789"/>
              <a:gd name="connsiteX0" fmla="*/ 0 w 5784056"/>
              <a:gd name="connsiteY0" fmla="*/ 1728789 h 1728789"/>
              <a:gd name="connsiteX1" fmla="*/ 211931 w 5784056"/>
              <a:gd name="connsiteY1" fmla="*/ 1638302 h 1728789"/>
              <a:gd name="connsiteX2" fmla="*/ 314325 w 5784056"/>
              <a:gd name="connsiteY2" fmla="*/ 1504952 h 1728789"/>
              <a:gd name="connsiteX3" fmla="*/ 423862 w 5784056"/>
              <a:gd name="connsiteY3" fmla="*/ 1569245 h 1728789"/>
              <a:gd name="connsiteX4" fmla="*/ 592931 w 5784056"/>
              <a:gd name="connsiteY4" fmla="*/ 1562102 h 1728789"/>
              <a:gd name="connsiteX5" fmla="*/ 766762 w 5784056"/>
              <a:gd name="connsiteY5" fmla="*/ 1495427 h 1728789"/>
              <a:gd name="connsiteX6" fmla="*/ 885825 w 5784056"/>
              <a:gd name="connsiteY6" fmla="*/ 1433514 h 1728789"/>
              <a:gd name="connsiteX7" fmla="*/ 962025 w 5784056"/>
              <a:gd name="connsiteY7" fmla="*/ 1376364 h 1728789"/>
              <a:gd name="connsiteX8" fmla="*/ 1057275 w 5784056"/>
              <a:gd name="connsiteY8" fmla="*/ 1464470 h 1728789"/>
              <a:gd name="connsiteX9" fmla="*/ 1143000 w 5784056"/>
              <a:gd name="connsiteY9" fmla="*/ 1509714 h 1728789"/>
              <a:gd name="connsiteX10" fmla="*/ 1285875 w 5784056"/>
              <a:gd name="connsiteY10" fmla="*/ 1552577 h 1728789"/>
              <a:gd name="connsiteX11" fmla="*/ 1414462 w 5784056"/>
              <a:gd name="connsiteY11" fmla="*/ 1535908 h 1728789"/>
              <a:gd name="connsiteX12" fmla="*/ 1514475 w 5784056"/>
              <a:gd name="connsiteY12" fmla="*/ 1493045 h 1728789"/>
              <a:gd name="connsiteX13" fmla="*/ 1628775 w 5784056"/>
              <a:gd name="connsiteY13" fmla="*/ 1393033 h 1728789"/>
              <a:gd name="connsiteX14" fmla="*/ 1704975 w 5784056"/>
              <a:gd name="connsiteY14" fmla="*/ 1373983 h 1728789"/>
              <a:gd name="connsiteX15" fmla="*/ 1924051 w 5784056"/>
              <a:gd name="connsiteY15" fmla="*/ 1328738 h 1728789"/>
              <a:gd name="connsiteX16" fmla="*/ 2021679 w 5784056"/>
              <a:gd name="connsiteY16" fmla="*/ 1269208 h 1728789"/>
              <a:gd name="connsiteX17" fmla="*/ 2140744 w 5784056"/>
              <a:gd name="connsiteY17" fmla="*/ 1226345 h 1728789"/>
              <a:gd name="connsiteX18" fmla="*/ 2255044 w 5784056"/>
              <a:gd name="connsiteY18" fmla="*/ 1188245 h 1728789"/>
              <a:gd name="connsiteX19" fmla="*/ 2364581 w 5784056"/>
              <a:gd name="connsiteY19" fmla="*/ 1219202 h 1728789"/>
              <a:gd name="connsiteX20" fmla="*/ 2519360 w 5784056"/>
              <a:gd name="connsiteY20" fmla="*/ 1169195 h 1728789"/>
              <a:gd name="connsiteX21" fmla="*/ 2683666 w 5784056"/>
              <a:gd name="connsiteY21" fmla="*/ 1066801 h 1728789"/>
              <a:gd name="connsiteX22" fmla="*/ 2781297 w 5784056"/>
              <a:gd name="connsiteY22" fmla="*/ 957264 h 1728789"/>
              <a:gd name="connsiteX23" fmla="*/ 2909885 w 5784056"/>
              <a:gd name="connsiteY23" fmla="*/ 959645 h 1728789"/>
              <a:gd name="connsiteX24" fmla="*/ 2993227 w 5784056"/>
              <a:gd name="connsiteY24" fmla="*/ 871539 h 1728789"/>
              <a:gd name="connsiteX25" fmla="*/ 3126578 w 5784056"/>
              <a:gd name="connsiteY25" fmla="*/ 840582 h 1728789"/>
              <a:gd name="connsiteX26" fmla="*/ 3312316 w 5784056"/>
              <a:gd name="connsiteY26" fmla="*/ 719139 h 1728789"/>
              <a:gd name="connsiteX27" fmla="*/ 3452809 w 5784056"/>
              <a:gd name="connsiteY27" fmla="*/ 673895 h 1728789"/>
              <a:gd name="connsiteX28" fmla="*/ 3545678 w 5784056"/>
              <a:gd name="connsiteY28" fmla="*/ 616746 h 1728789"/>
              <a:gd name="connsiteX29" fmla="*/ 3648071 w 5784056"/>
              <a:gd name="connsiteY29" fmla="*/ 650084 h 1728789"/>
              <a:gd name="connsiteX30" fmla="*/ 3745702 w 5784056"/>
              <a:gd name="connsiteY30" fmla="*/ 621507 h 1728789"/>
              <a:gd name="connsiteX31" fmla="*/ 3967158 w 5784056"/>
              <a:gd name="connsiteY31" fmla="*/ 628652 h 1728789"/>
              <a:gd name="connsiteX32" fmla="*/ 4086219 w 5784056"/>
              <a:gd name="connsiteY32" fmla="*/ 704852 h 1728789"/>
              <a:gd name="connsiteX33" fmla="*/ 4188614 w 5784056"/>
              <a:gd name="connsiteY33" fmla="*/ 788195 h 1728789"/>
              <a:gd name="connsiteX34" fmla="*/ 4291008 w 5784056"/>
              <a:gd name="connsiteY34" fmla="*/ 731045 h 1728789"/>
              <a:gd name="connsiteX35" fmla="*/ 4424357 w 5784056"/>
              <a:gd name="connsiteY35" fmla="*/ 731045 h 1728789"/>
              <a:gd name="connsiteX36" fmla="*/ 4779163 w 5784056"/>
              <a:gd name="connsiteY36" fmla="*/ 604839 h 1728789"/>
              <a:gd name="connsiteX37" fmla="*/ 5174450 w 5784056"/>
              <a:gd name="connsiteY37" fmla="*/ 478633 h 1728789"/>
              <a:gd name="connsiteX38" fmla="*/ 5457819 w 5784056"/>
              <a:gd name="connsiteY38" fmla="*/ 361951 h 1728789"/>
              <a:gd name="connsiteX39" fmla="*/ 5695945 w 5784056"/>
              <a:gd name="connsiteY39" fmla="*/ 183359 h 1728789"/>
              <a:gd name="connsiteX40" fmla="*/ 5784056 w 5784056"/>
              <a:gd name="connsiteY40" fmla="*/ 0 h 1728789"/>
              <a:gd name="connsiteX0" fmla="*/ 0 w 5784056"/>
              <a:gd name="connsiteY0" fmla="*/ 1728789 h 1728789"/>
              <a:gd name="connsiteX1" fmla="*/ 211931 w 5784056"/>
              <a:gd name="connsiteY1" fmla="*/ 1638302 h 1728789"/>
              <a:gd name="connsiteX2" fmla="*/ 314325 w 5784056"/>
              <a:gd name="connsiteY2" fmla="*/ 1504952 h 1728789"/>
              <a:gd name="connsiteX3" fmla="*/ 423862 w 5784056"/>
              <a:gd name="connsiteY3" fmla="*/ 1569245 h 1728789"/>
              <a:gd name="connsiteX4" fmla="*/ 592931 w 5784056"/>
              <a:gd name="connsiteY4" fmla="*/ 1562102 h 1728789"/>
              <a:gd name="connsiteX5" fmla="*/ 766762 w 5784056"/>
              <a:gd name="connsiteY5" fmla="*/ 1495427 h 1728789"/>
              <a:gd name="connsiteX6" fmla="*/ 885825 w 5784056"/>
              <a:gd name="connsiteY6" fmla="*/ 1433514 h 1728789"/>
              <a:gd name="connsiteX7" fmla="*/ 962025 w 5784056"/>
              <a:gd name="connsiteY7" fmla="*/ 1376364 h 1728789"/>
              <a:gd name="connsiteX8" fmla="*/ 1057275 w 5784056"/>
              <a:gd name="connsiteY8" fmla="*/ 1464470 h 1728789"/>
              <a:gd name="connsiteX9" fmla="*/ 1143000 w 5784056"/>
              <a:gd name="connsiteY9" fmla="*/ 1509714 h 1728789"/>
              <a:gd name="connsiteX10" fmla="*/ 1285875 w 5784056"/>
              <a:gd name="connsiteY10" fmla="*/ 1552577 h 1728789"/>
              <a:gd name="connsiteX11" fmla="*/ 1414462 w 5784056"/>
              <a:gd name="connsiteY11" fmla="*/ 1535908 h 1728789"/>
              <a:gd name="connsiteX12" fmla="*/ 1514475 w 5784056"/>
              <a:gd name="connsiteY12" fmla="*/ 1493045 h 1728789"/>
              <a:gd name="connsiteX13" fmla="*/ 1628775 w 5784056"/>
              <a:gd name="connsiteY13" fmla="*/ 1393033 h 1728789"/>
              <a:gd name="connsiteX14" fmla="*/ 1704975 w 5784056"/>
              <a:gd name="connsiteY14" fmla="*/ 1373983 h 1728789"/>
              <a:gd name="connsiteX15" fmla="*/ 1924051 w 5784056"/>
              <a:gd name="connsiteY15" fmla="*/ 1328738 h 1728789"/>
              <a:gd name="connsiteX16" fmla="*/ 2021679 w 5784056"/>
              <a:gd name="connsiteY16" fmla="*/ 1269208 h 1728789"/>
              <a:gd name="connsiteX17" fmla="*/ 2140744 w 5784056"/>
              <a:gd name="connsiteY17" fmla="*/ 1226345 h 1728789"/>
              <a:gd name="connsiteX18" fmla="*/ 2255044 w 5784056"/>
              <a:gd name="connsiteY18" fmla="*/ 1188245 h 1728789"/>
              <a:gd name="connsiteX19" fmla="*/ 2364581 w 5784056"/>
              <a:gd name="connsiteY19" fmla="*/ 1219202 h 1728789"/>
              <a:gd name="connsiteX20" fmla="*/ 2519360 w 5784056"/>
              <a:gd name="connsiteY20" fmla="*/ 1169195 h 1728789"/>
              <a:gd name="connsiteX21" fmla="*/ 2683666 w 5784056"/>
              <a:gd name="connsiteY21" fmla="*/ 1066801 h 1728789"/>
              <a:gd name="connsiteX22" fmla="*/ 2781297 w 5784056"/>
              <a:gd name="connsiteY22" fmla="*/ 957264 h 1728789"/>
              <a:gd name="connsiteX23" fmla="*/ 2909885 w 5784056"/>
              <a:gd name="connsiteY23" fmla="*/ 959645 h 1728789"/>
              <a:gd name="connsiteX24" fmla="*/ 2993227 w 5784056"/>
              <a:gd name="connsiteY24" fmla="*/ 871539 h 1728789"/>
              <a:gd name="connsiteX25" fmla="*/ 3126578 w 5784056"/>
              <a:gd name="connsiteY25" fmla="*/ 840582 h 1728789"/>
              <a:gd name="connsiteX26" fmla="*/ 3312316 w 5784056"/>
              <a:gd name="connsiteY26" fmla="*/ 719139 h 1728789"/>
              <a:gd name="connsiteX27" fmla="*/ 3452809 w 5784056"/>
              <a:gd name="connsiteY27" fmla="*/ 673895 h 1728789"/>
              <a:gd name="connsiteX28" fmla="*/ 3545678 w 5784056"/>
              <a:gd name="connsiteY28" fmla="*/ 616746 h 1728789"/>
              <a:gd name="connsiteX29" fmla="*/ 3648071 w 5784056"/>
              <a:gd name="connsiteY29" fmla="*/ 650084 h 1728789"/>
              <a:gd name="connsiteX30" fmla="*/ 3745702 w 5784056"/>
              <a:gd name="connsiteY30" fmla="*/ 621507 h 1728789"/>
              <a:gd name="connsiteX31" fmla="*/ 3967158 w 5784056"/>
              <a:gd name="connsiteY31" fmla="*/ 628652 h 1728789"/>
              <a:gd name="connsiteX32" fmla="*/ 4086219 w 5784056"/>
              <a:gd name="connsiteY32" fmla="*/ 704852 h 1728789"/>
              <a:gd name="connsiteX33" fmla="*/ 4188614 w 5784056"/>
              <a:gd name="connsiteY33" fmla="*/ 788195 h 1728789"/>
              <a:gd name="connsiteX34" fmla="*/ 4291008 w 5784056"/>
              <a:gd name="connsiteY34" fmla="*/ 731045 h 1728789"/>
              <a:gd name="connsiteX35" fmla="*/ 4424357 w 5784056"/>
              <a:gd name="connsiteY35" fmla="*/ 731045 h 1728789"/>
              <a:gd name="connsiteX36" fmla="*/ 4779163 w 5784056"/>
              <a:gd name="connsiteY36" fmla="*/ 604839 h 1728789"/>
              <a:gd name="connsiteX37" fmla="*/ 5174450 w 5784056"/>
              <a:gd name="connsiteY37" fmla="*/ 478633 h 1728789"/>
              <a:gd name="connsiteX38" fmla="*/ 5457819 w 5784056"/>
              <a:gd name="connsiteY38" fmla="*/ 361951 h 1728789"/>
              <a:gd name="connsiteX39" fmla="*/ 5695945 w 5784056"/>
              <a:gd name="connsiteY39" fmla="*/ 183359 h 1728789"/>
              <a:gd name="connsiteX40" fmla="*/ 5750714 w 5784056"/>
              <a:gd name="connsiteY40" fmla="*/ 59534 h 1728789"/>
              <a:gd name="connsiteX41" fmla="*/ 5784056 w 5784056"/>
              <a:gd name="connsiteY41" fmla="*/ 0 h 1728789"/>
              <a:gd name="connsiteX0" fmla="*/ 0 w 5810245"/>
              <a:gd name="connsiteY0" fmla="*/ 1728789 h 1728789"/>
              <a:gd name="connsiteX1" fmla="*/ 211931 w 5810245"/>
              <a:gd name="connsiteY1" fmla="*/ 1638302 h 1728789"/>
              <a:gd name="connsiteX2" fmla="*/ 314325 w 5810245"/>
              <a:gd name="connsiteY2" fmla="*/ 1504952 h 1728789"/>
              <a:gd name="connsiteX3" fmla="*/ 423862 w 5810245"/>
              <a:gd name="connsiteY3" fmla="*/ 1569245 h 1728789"/>
              <a:gd name="connsiteX4" fmla="*/ 592931 w 5810245"/>
              <a:gd name="connsiteY4" fmla="*/ 1562102 h 1728789"/>
              <a:gd name="connsiteX5" fmla="*/ 766762 w 5810245"/>
              <a:gd name="connsiteY5" fmla="*/ 1495427 h 1728789"/>
              <a:gd name="connsiteX6" fmla="*/ 885825 w 5810245"/>
              <a:gd name="connsiteY6" fmla="*/ 1433514 h 1728789"/>
              <a:gd name="connsiteX7" fmla="*/ 962025 w 5810245"/>
              <a:gd name="connsiteY7" fmla="*/ 1376364 h 1728789"/>
              <a:gd name="connsiteX8" fmla="*/ 1057275 w 5810245"/>
              <a:gd name="connsiteY8" fmla="*/ 1464470 h 1728789"/>
              <a:gd name="connsiteX9" fmla="*/ 1143000 w 5810245"/>
              <a:gd name="connsiteY9" fmla="*/ 1509714 h 1728789"/>
              <a:gd name="connsiteX10" fmla="*/ 1285875 w 5810245"/>
              <a:gd name="connsiteY10" fmla="*/ 1552577 h 1728789"/>
              <a:gd name="connsiteX11" fmla="*/ 1414462 w 5810245"/>
              <a:gd name="connsiteY11" fmla="*/ 1535908 h 1728789"/>
              <a:gd name="connsiteX12" fmla="*/ 1514475 w 5810245"/>
              <a:gd name="connsiteY12" fmla="*/ 1493045 h 1728789"/>
              <a:gd name="connsiteX13" fmla="*/ 1628775 w 5810245"/>
              <a:gd name="connsiteY13" fmla="*/ 1393033 h 1728789"/>
              <a:gd name="connsiteX14" fmla="*/ 1704975 w 5810245"/>
              <a:gd name="connsiteY14" fmla="*/ 1373983 h 1728789"/>
              <a:gd name="connsiteX15" fmla="*/ 1924051 w 5810245"/>
              <a:gd name="connsiteY15" fmla="*/ 1328738 h 1728789"/>
              <a:gd name="connsiteX16" fmla="*/ 2021679 w 5810245"/>
              <a:gd name="connsiteY16" fmla="*/ 1269208 h 1728789"/>
              <a:gd name="connsiteX17" fmla="*/ 2140744 w 5810245"/>
              <a:gd name="connsiteY17" fmla="*/ 1226345 h 1728789"/>
              <a:gd name="connsiteX18" fmla="*/ 2255044 w 5810245"/>
              <a:gd name="connsiteY18" fmla="*/ 1188245 h 1728789"/>
              <a:gd name="connsiteX19" fmla="*/ 2364581 w 5810245"/>
              <a:gd name="connsiteY19" fmla="*/ 1219202 h 1728789"/>
              <a:gd name="connsiteX20" fmla="*/ 2519360 w 5810245"/>
              <a:gd name="connsiteY20" fmla="*/ 1169195 h 1728789"/>
              <a:gd name="connsiteX21" fmla="*/ 2683666 w 5810245"/>
              <a:gd name="connsiteY21" fmla="*/ 1066801 h 1728789"/>
              <a:gd name="connsiteX22" fmla="*/ 2781297 w 5810245"/>
              <a:gd name="connsiteY22" fmla="*/ 957264 h 1728789"/>
              <a:gd name="connsiteX23" fmla="*/ 2909885 w 5810245"/>
              <a:gd name="connsiteY23" fmla="*/ 959645 h 1728789"/>
              <a:gd name="connsiteX24" fmla="*/ 2993227 w 5810245"/>
              <a:gd name="connsiteY24" fmla="*/ 871539 h 1728789"/>
              <a:gd name="connsiteX25" fmla="*/ 3126578 w 5810245"/>
              <a:gd name="connsiteY25" fmla="*/ 840582 h 1728789"/>
              <a:gd name="connsiteX26" fmla="*/ 3312316 w 5810245"/>
              <a:gd name="connsiteY26" fmla="*/ 719139 h 1728789"/>
              <a:gd name="connsiteX27" fmla="*/ 3452809 w 5810245"/>
              <a:gd name="connsiteY27" fmla="*/ 673895 h 1728789"/>
              <a:gd name="connsiteX28" fmla="*/ 3545678 w 5810245"/>
              <a:gd name="connsiteY28" fmla="*/ 616746 h 1728789"/>
              <a:gd name="connsiteX29" fmla="*/ 3648071 w 5810245"/>
              <a:gd name="connsiteY29" fmla="*/ 650084 h 1728789"/>
              <a:gd name="connsiteX30" fmla="*/ 3745702 w 5810245"/>
              <a:gd name="connsiteY30" fmla="*/ 621507 h 1728789"/>
              <a:gd name="connsiteX31" fmla="*/ 3967158 w 5810245"/>
              <a:gd name="connsiteY31" fmla="*/ 628652 h 1728789"/>
              <a:gd name="connsiteX32" fmla="*/ 4086219 w 5810245"/>
              <a:gd name="connsiteY32" fmla="*/ 704852 h 1728789"/>
              <a:gd name="connsiteX33" fmla="*/ 4188614 w 5810245"/>
              <a:gd name="connsiteY33" fmla="*/ 788195 h 1728789"/>
              <a:gd name="connsiteX34" fmla="*/ 4291008 w 5810245"/>
              <a:gd name="connsiteY34" fmla="*/ 731045 h 1728789"/>
              <a:gd name="connsiteX35" fmla="*/ 4424357 w 5810245"/>
              <a:gd name="connsiteY35" fmla="*/ 731045 h 1728789"/>
              <a:gd name="connsiteX36" fmla="*/ 4779163 w 5810245"/>
              <a:gd name="connsiteY36" fmla="*/ 604839 h 1728789"/>
              <a:gd name="connsiteX37" fmla="*/ 5174450 w 5810245"/>
              <a:gd name="connsiteY37" fmla="*/ 478633 h 1728789"/>
              <a:gd name="connsiteX38" fmla="*/ 5457819 w 5810245"/>
              <a:gd name="connsiteY38" fmla="*/ 361951 h 1728789"/>
              <a:gd name="connsiteX39" fmla="*/ 5695945 w 5810245"/>
              <a:gd name="connsiteY39" fmla="*/ 183359 h 1728789"/>
              <a:gd name="connsiteX40" fmla="*/ 5810245 w 5810245"/>
              <a:gd name="connsiteY40" fmla="*/ 150022 h 1728789"/>
              <a:gd name="connsiteX41" fmla="*/ 5784056 w 5810245"/>
              <a:gd name="connsiteY41" fmla="*/ 0 h 1728789"/>
              <a:gd name="connsiteX0" fmla="*/ 0 w 6236494"/>
              <a:gd name="connsiteY0" fmla="*/ 2100264 h 2100264"/>
              <a:gd name="connsiteX1" fmla="*/ 211931 w 6236494"/>
              <a:gd name="connsiteY1" fmla="*/ 2009777 h 2100264"/>
              <a:gd name="connsiteX2" fmla="*/ 314325 w 6236494"/>
              <a:gd name="connsiteY2" fmla="*/ 1876427 h 2100264"/>
              <a:gd name="connsiteX3" fmla="*/ 423862 w 6236494"/>
              <a:gd name="connsiteY3" fmla="*/ 1940720 h 2100264"/>
              <a:gd name="connsiteX4" fmla="*/ 592931 w 6236494"/>
              <a:gd name="connsiteY4" fmla="*/ 1933577 h 2100264"/>
              <a:gd name="connsiteX5" fmla="*/ 766762 w 6236494"/>
              <a:gd name="connsiteY5" fmla="*/ 1866902 h 2100264"/>
              <a:gd name="connsiteX6" fmla="*/ 885825 w 6236494"/>
              <a:gd name="connsiteY6" fmla="*/ 1804989 h 2100264"/>
              <a:gd name="connsiteX7" fmla="*/ 962025 w 6236494"/>
              <a:gd name="connsiteY7" fmla="*/ 1747839 h 2100264"/>
              <a:gd name="connsiteX8" fmla="*/ 1057275 w 6236494"/>
              <a:gd name="connsiteY8" fmla="*/ 1835945 h 2100264"/>
              <a:gd name="connsiteX9" fmla="*/ 1143000 w 6236494"/>
              <a:gd name="connsiteY9" fmla="*/ 1881189 h 2100264"/>
              <a:gd name="connsiteX10" fmla="*/ 1285875 w 6236494"/>
              <a:gd name="connsiteY10" fmla="*/ 1924052 h 2100264"/>
              <a:gd name="connsiteX11" fmla="*/ 1414462 w 6236494"/>
              <a:gd name="connsiteY11" fmla="*/ 1907383 h 2100264"/>
              <a:gd name="connsiteX12" fmla="*/ 1514475 w 6236494"/>
              <a:gd name="connsiteY12" fmla="*/ 1864520 h 2100264"/>
              <a:gd name="connsiteX13" fmla="*/ 1628775 w 6236494"/>
              <a:gd name="connsiteY13" fmla="*/ 1764508 h 2100264"/>
              <a:gd name="connsiteX14" fmla="*/ 1704975 w 6236494"/>
              <a:gd name="connsiteY14" fmla="*/ 1745458 h 2100264"/>
              <a:gd name="connsiteX15" fmla="*/ 1924051 w 6236494"/>
              <a:gd name="connsiteY15" fmla="*/ 1700213 h 2100264"/>
              <a:gd name="connsiteX16" fmla="*/ 2021679 w 6236494"/>
              <a:gd name="connsiteY16" fmla="*/ 1640683 h 2100264"/>
              <a:gd name="connsiteX17" fmla="*/ 2140744 w 6236494"/>
              <a:gd name="connsiteY17" fmla="*/ 1597820 h 2100264"/>
              <a:gd name="connsiteX18" fmla="*/ 2255044 w 6236494"/>
              <a:gd name="connsiteY18" fmla="*/ 1559720 h 2100264"/>
              <a:gd name="connsiteX19" fmla="*/ 2364581 w 6236494"/>
              <a:gd name="connsiteY19" fmla="*/ 1590677 h 2100264"/>
              <a:gd name="connsiteX20" fmla="*/ 2519360 w 6236494"/>
              <a:gd name="connsiteY20" fmla="*/ 1540670 h 2100264"/>
              <a:gd name="connsiteX21" fmla="*/ 2683666 w 6236494"/>
              <a:gd name="connsiteY21" fmla="*/ 1438276 h 2100264"/>
              <a:gd name="connsiteX22" fmla="*/ 2781297 w 6236494"/>
              <a:gd name="connsiteY22" fmla="*/ 1328739 h 2100264"/>
              <a:gd name="connsiteX23" fmla="*/ 2909885 w 6236494"/>
              <a:gd name="connsiteY23" fmla="*/ 1331120 h 2100264"/>
              <a:gd name="connsiteX24" fmla="*/ 2993227 w 6236494"/>
              <a:gd name="connsiteY24" fmla="*/ 1243014 h 2100264"/>
              <a:gd name="connsiteX25" fmla="*/ 3126578 w 6236494"/>
              <a:gd name="connsiteY25" fmla="*/ 1212057 h 2100264"/>
              <a:gd name="connsiteX26" fmla="*/ 3312316 w 6236494"/>
              <a:gd name="connsiteY26" fmla="*/ 1090614 h 2100264"/>
              <a:gd name="connsiteX27" fmla="*/ 3452809 w 6236494"/>
              <a:gd name="connsiteY27" fmla="*/ 1045370 h 2100264"/>
              <a:gd name="connsiteX28" fmla="*/ 3545678 w 6236494"/>
              <a:gd name="connsiteY28" fmla="*/ 988221 h 2100264"/>
              <a:gd name="connsiteX29" fmla="*/ 3648071 w 6236494"/>
              <a:gd name="connsiteY29" fmla="*/ 1021559 h 2100264"/>
              <a:gd name="connsiteX30" fmla="*/ 3745702 w 6236494"/>
              <a:gd name="connsiteY30" fmla="*/ 992982 h 2100264"/>
              <a:gd name="connsiteX31" fmla="*/ 3967158 w 6236494"/>
              <a:gd name="connsiteY31" fmla="*/ 1000127 h 2100264"/>
              <a:gd name="connsiteX32" fmla="*/ 4086219 w 6236494"/>
              <a:gd name="connsiteY32" fmla="*/ 1076327 h 2100264"/>
              <a:gd name="connsiteX33" fmla="*/ 4188614 w 6236494"/>
              <a:gd name="connsiteY33" fmla="*/ 1159670 h 2100264"/>
              <a:gd name="connsiteX34" fmla="*/ 4291008 w 6236494"/>
              <a:gd name="connsiteY34" fmla="*/ 1102520 h 2100264"/>
              <a:gd name="connsiteX35" fmla="*/ 4424357 w 6236494"/>
              <a:gd name="connsiteY35" fmla="*/ 1102520 h 2100264"/>
              <a:gd name="connsiteX36" fmla="*/ 4779163 w 6236494"/>
              <a:gd name="connsiteY36" fmla="*/ 976314 h 2100264"/>
              <a:gd name="connsiteX37" fmla="*/ 5174450 w 6236494"/>
              <a:gd name="connsiteY37" fmla="*/ 850108 h 2100264"/>
              <a:gd name="connsiteX38" fmla="*/ 5457819 w 6236494"/>
              <a:gd name="connsiteY38" fmla="*/ 733426 h 2100264"/>
              <a:gd name="connsiteX39" fmla="*/ 5695945 w 6236494"/>
              <a:gd name="connsiteY39" fmla="*/ 554834 h 2100264"/>
              <a:gd name="connsiteX40" fmla="*/ 5810245 w 6236494"/>
              <a:gd name="connsiteY40" fmla="*/ 521497 h 2100264"/>
              <a:gd name="connsiteX41" fmla="*/ 6236494 w 6236494"/>
              <a:gd name="connsiteY41" fmla="*/ 0 h 2100264"/>
              <a:gd name="connsiteX0" fmla="*/ 0 w 6236494"/>
              <a:gd name="connsiteY0" fmla="*/ 2100264 h 2100264"/>
              <a:gd name="connsiteX1" fmla="*/ 211931 w 6236494"/>
              <a:gd name="connsiteY1" fmla="*/ 2009777 h 2100264"/>
              <a:gd name="connsiteX2" fmla="*/ 314325 w 6236494"/>
              <a:gd name="connsiteY2" fmla="*/ 1876427 h 2100264"/>
              <a:gd name="connsiteX3" fmla="*/ 423862 w 6236494"/>
              <a:gd name="connsiteY3" fmla="*/ 1940720 h 2100264"/>
              <a:gd name="connsiteX4" fmla="*/ 592931 w 6236494"/>
              <a:gd name="connsiteY4" fmla="*/ 1933577 h 2100264"/>
              <a:gd name="connsiteX5" fmla="*/ 766762 w 6236494"/>
              <a:gd name="connsiteY5" fmla="*/ 1866902 h 2100264"/>
              <a:gd name="connsiteX6" fmla="*/ 885825 w 6236494"/>
              <a:gd name="connsiteY6" fmla="*/ 1804989 h 2100264"/>
              <a:gd name="connsiteX7" fmla="*/ 962025 w 6236494"/>
              <a:gd name="connsiteY7" fmla="*/ 1747839 h 2100264"/>
              <a:gd name="connsiteX8" fmla="*/ 1057275 w 6236494"/>
              <a:gd name="connsiteY8" fmla="*/ 1835945 h 2100264"/>
              <a:gd name="connsiteX9" fmla="*/ 1143000 w 6236494"/>
              <a:gd name="connsiteY9" fmla="*/ 1881189 h 2100264"/>
              <a:gd name="connsiteX10" fmla="*/ 1285875 w 6236494"/>
              <a:gd name="connsiteY10" fmla="*/ 1924052 h 2100264"/>
              <a:gd name="connsiteX11" fmla="*/ 1414462 w 6236494"/>
              <a:gd name="connsiteY11" fmla="*/ 1907383 h 2100264"/>
              <a:gd name="connsiteX12" fmla="*/ 1514475 w 6236494"/>
              <a:gd name="connsiteY12" fmla="*/ 1864520 h 2100264"/>
              <a:gd name="connsiteX13" fmla="*/ 1628775 w 6236494"/>
              <a:gd name="connsiteY13" fmla="*/ 1764508 h 2100264"/>
              <a:gd name="connsiteX14" fmla="*/ 1704975 w 6236494"/>
              <a:gd name="connsiteY14" fmla="*/ 1745458 h 2100264"/>
              <a:gd name="connsiteX15" fmla="*/ 1924051 w 6236494"/>
              <a:gd name="connsiteY15" fmla="*/ 1700213 h 2100264"/>
              <a:gd name="connsiteX16" fmla="*/ 2021679 w 6236494"/>
              <a:gd name="connsiteY16" fmla="*/ 1640683 h 2100264"/>
              <a:gd name="connsiteX17" fmla="*/ 2140744 w 6236494"/>
              <a:gd name="connsiteY17" fmla="*/ 1597820 h 2100264"/>
              <a:gd name="connsiteX18" fmla="*/ 2255044 w 6236494"/>
              <a:gd name="connsiteY18" fmla="*/ 1559720 h 2100264"/>
              <a:gd name="connsiteX19" fmla="*/ 2364581 w 6236494"/>
              <a:gd name="connsiteY19" fmla="*/ 1590677 h 2100264"/>
              <a:gd name="connsiteX20" fmla="*/ 2519360 w 6236494"/>
              <a:gd name="connsiteY20" fmla="*/ 1540670 h 2100264"/>
              <a:gd name="connsiteX21" fmla="*/ 2683666 w 6236494"/>
              <a:gd name="connsiteY21" fmla="*/ 1438276 h 2100264"/>
              <a:gd name="connsiteX22" fmla="*/ 2781297 w 6236494"/>
              <a:gd name="connsiteY22" fmla="*/ 1328739 h 2100264"/>
              <a:gd name="connsiteX23" fmla="*/ 2909885 w 6236494"/>
              <a:gd name="connsiteY23" fmla="*/ 1331120 h 2100264"/>
              <a:gd name="connsiteX24" fmla="*/ 2993227 w 6236494"/>
              <a:gd name="connsiteY24" fmla="*/ 1243014 h 2100264"/>
              <a:gd name="connsiteX25" fmla="*/ 3126578 w 6236494"/>
              <a:gd name="connsiteY25" fmla="*/ 1212057 h 2100264"/>
              <a:gd name="connsiteX26" fmla="*/ 3312316 w 6236494"/>
              <a:gd name="connsiteY26" fmla="*/ 1090614 h 2100264"/>
              <a:gd name="connsiteX27" fmla="*/ 3452809 w 6236494"/>
              <a:gd name="connsiteY27" fmla="*/ 1045370 h 2100264"/>
              <a:gd name="connsiteX28" fmla="*/ 3545678 w 6236494"/>
              <a:gd name="connsiteY28" fmla="*/ 988221 h 2100264"/>
              <a:gd name="connsiteX29" fmla="*/ 3648071 w 6236494"/>
              <a:gd name="connsiteY29" fmla="*/ 1021559 h 2100264"/>
              <a:gd name="connsiteX30" fmla="*/ 3745702 w 6236494"/>
              <a:gd name="connsiteY30" fmla="*/ 992982 h 2100264"/>
              <a:gd name="connsiteX31" fmla="*/ 3967158 w 6236494"/>
              <a:gd name="connsiteY31" fmla="*/ 1000127 h 2100264"/>
              <a:gd name="connsiteX32" fmla="*/ 4086219 w 6236494"/>
              <a:gd name="connsiteY32" fmla="*/ 1076327 h 2100264"/>
              <a:gd name="connsiteX33" fmla="*/ 4188614 w 6236494"/>
              <a:gd name="connsiteY33" fmla="*/ 1159670 h 2100264"/>
              <a:gd name="connsiteX34" fmla="*/ 4291008 w 6236494"/>
              <a:gd name="connsiteY34" fmla="*/ 1102520 h 2100264"/>
              <a:gd name="connsiteX35" fmla="*/ 4424357 w 6236494"/>
              <a:gd name="connsiteY35" fmla="*/ 1102520 h 2100264"/>
              <a:gd name="connsiteX36" fmla="*/ 4779163 w 6236494"/>
              <a:gd name="connsiteY36" fmla="*/ 976314 h 2100264"/>
              <a:gd name="connsiteX37" fmla="*/ 5174450 w 6236494"/>
              <a:gd name="connsiteY37" fmla="*/ 850108 h 2100264"/>
              <a:gd name="connsiteX38" fmla="*/ 5457819 w 6236494"/>
              <a:gd name="connsiteY38" fmla="*/ 733426 h 2100264"/>
              <a:gd name="connsiteX39" fmla="*/ 5695945 w 6236494"/>
              <a:gd name="connsiteY39" fmla="*/ 554834 h 2100264"/>
              <a:gd name="connsiteX40" fmla="*/ 5810245 w 6236494"/>
              <a:gd name="connsiteY40" fmla="*/ 521497 h 2100264"/>
              <a:gd name="connsiteX41" fmla="*/ 5950738 w 6236494"/>
              <a:gd name="connsiteY41" fmla="*/ 345284 h 2100264"/>
              <a:gd name="connsiteX42" fmla="*/ 6236494 w 6236494"/>
              <a:gd name="connsiteY42" fmla="*/ 0 h 2100264"/>
              <a:gd name="connsiteX0" fmla="*/ 0 w 6236494"/>
              <a:gd name="connsiteY0" fmla="*/ 2100264 h 2100264"/>
              <a:gd name="connsiteX1" fmla="*/ 211931 w 6236494"/>
              <a:gd name="connsiteY1" fmla="*/ 2009777 h 2100264"/>
              <a:gd name="connsiteX2" fmla="*/ 314325 w 6236494"/>
              <a:gd name="connsiteY2" fmla="*/ 1876427 h 2100264"/>
              <a:gd name="connsiteX3" fmla="*/ 423862 w 6236494"/>
              <a:gd name="connsiteY3" fmla="*/ 1940720 h 2100264"/>
              <a:gd name="connsiteX4" fmla="*/ 592931 w 6236494"/>
              <a:gd name="connsiteY4" fmla="*/ 1933577 h 2100264"/>
              <a:gd name="connsiteX5" fmla="*/ 766762 w 6236494"/>
              <a:gd name="connsiteY5" fmla="*/ 1866902 h 2100264"/>
              <a:gd name="connsiteX6" fmla="*/ 885825 w 6236494"/>
              <a:gd name="connsiteY6" fmla="*/ 1804989 h 2100264"/>
              <a:gd name="connsiteX7" fmla="*/ 962025 w 6236494"/>
              <a:gd name="connsiteY7" fmla="*/ 1747839 h 2100264"/>
              <a:gd name="connsiteX8" fmla="*/ 1057275 w 6236494"/>
              <a:gd name="connsiteY8" fmla="*/ 1835945 h 2100264"/>
              <a:gd name="connsiteX9" fmla="*/ 1143000 w 6236494"/>
              <a:gd name="connsiteY9" fmla="*/ 1881189 h 2100264"/>
              <a:gd name="connsiteX10" fmla="*/ 1285875 w 6236494"/>
              <a:gd name="connsiteY10" fmla="*/ 1924052 h 2100264"/>
              <a:gd name="connsiteX11" fmla="*/ 1414462 w 6236494"/>
              <a:gd name="connsiteY11" fmla="*/ 1907383 h 2100264"/>
              <a:gd name="connsiteX12" fmla="*/ 1514475 w 6236494"/>
              <a:gd name="connsiteY12" fmla="*/ 1864520 h 2100264"/>
              <a:gd name="connsiteX13" fmla="*/ 1628775 w 6236494"/>
              <a:gd name="connsiteY13" fmla="*/ 1764508 h 2100264"/>
              <a:gd name="connsiteX14" fmla="*/ 1704975 w 6236494"/>
              <a:gd name="connsiteY14" fmla="*/ 1745458 h 2100264"/>
              <a:gd name="connsiteX15" fmla="*/ 1924051 w 6236494"/>
              <a:gd name="connsiteY15" fmla="*/ 1700213 h 2100264"/>
              <a:gd name="connsiteX16" fmla="*/ 2021679 w 6236494"/>
              <a:gd name="connsiteY16" fmla="*/ 1640683 h 2100264"/>
              <a:gd name="connsiteX17" fmla="*/ 2140744 w 6236494"/>
              <a:gd name="connsiteY17" fmla="*/ 1597820 h 2100264"/>
              <a:gd name="connsiteX18" fmla="*/ 2255044 w 6236494"/>
              <a:gd name="connsiteY18" fmla="*/ 1559720 h 2100264"/>
              <a:gd name="connsiteX19" fmla="*/ 2364581 w 6236494"/>
              <a:gd name="connsiteY19" fmla="*/ 1590677 h 2100264"/>
              <a:gd name="connsiteX20" fmla="*/ 2519360 w 6236494"/>
              <a:gd name="connsiteY20" fmla="*/ 1540670 h 2100264"/>
              <a:gd name="connsiteX21" fmla="*/ 2683666 w 6236494"/>
              <a:gd name="connsiteY21" fmla="*/ 1438276 h 2100264"/>
              <a:gd name="connsiteX22" fmla="*/ 2781297 w 6236494"/>
              <a:gd name="connsiteY22" fmla="*/ 1328739 h 2100264"/>
              <a:gd name="connsiteX23" fmla="*/ 2909885 w 6236494"/>
              <a:gd name="connsiteY23" fmla="*/ 1331120 h 2100264"/>
              <a:gd name="connsiteX24" fmla="*/ 2993227 w 6236494"/>
              <a:gd name="connsiteY24" fmla="*/ 1243014 h 2100264"/>
              <a:gd name="connsiteX25" fmla="*/ 3126578 w 6236494"/>
              <a:gd name="connsiteY25" fmla="*/ 1212057 h 2100264"/>
              <a:gd name="connsiteX26" fmla="*/ 3312316 w 6236494"/>
              <a:gd name="connsiteY26" fmla="*/ 1090614 h 2100264"/>
              <a:gd name="connsiteX27" fmla="*/ 3452809 w 6236494"/>
              <a:gd name="connsiteY27" fmla="*/ 1045370 h 2100264"/>
              <a:gd name="connsiteX28" fmla="*/ 3545678 w 6236494"/>
              <a:gd name="connsiteY28" fmla="*/ 988221 h 2100264"/>
              <a:gd name="connsiteX29" fmla="*/ 3648071 w 6236494"/>
              <a:gd name="connsiteY29" fmla="*/ 1021559 h 2100264"/>
              <a:gd name="connsiteX30" fmla="*/ 3745702 w 6236494"/>
              <a:gd name="connsiteY30" fmla="*/ 992982 h 2100264"/>
              <a:gd name="connsiteX31" fmla="*/ 3967158 w 6236494"/>
              <a:gd name="connsiteY31" fmla="*/ 1000127 h 2100264"/>
              <a:gd name="connsiteX32" fmla="*/ 4086219 w 6236494"/>
              <a:gd name="connsiteY32" fmla="*/ 1076327 h 2100264"/>
              <a:gd name="connsiteX33" fmla="*/ 4188614 w 6236494"/>
              <a:gd name="connsiteY33" fmla="*/ 1159670 h 2100264"/>
              <a:gd name="connsiteX34" fmla="*/ 4291008 w 6236494"/>
              <a:gd name="connsiteY34" fmla="*/ 1102520 h 2100264"/>
              <a:gd name="connsiteX35" fmla="*/ 4424357 w 6236494"/>
              <a:gd name="connsiteY35" fmla="*/ 1102520 h 2100264"/>
              <a:gd name="connsiteX36" fmla="*/ 4779163 w 6236494"/>
              <a:gd name="connsiteY36" fmla="*/ 976314 h 2100264"/>
              <a:gd name="connsiteX37" fmla="*/ 5174450 w 6236494"/>
              <a:gd name="connsiteY37" fmla="*/ 850108 h 2100264"/>
              <a:gd name="connsiteX38" fmla="*/ 5457819 w 6236494"/>
              <a:gd name="connsiteY38" fmla="*/ 733426 h 2100264"/>
              <a:gd name="connsiteX39" fmla="*/ 5695945 w 6236494"/>
              <a:gd name="connsiteY39" fmla="*/ 554834 h 2100264"/>
              <a:gd name="connsiteX40" fmla="*/ 5810245 w 6236494"/>
              <a:gd name="connsiteY40" fmla="*/ 521497 h 2100264"/>
              <a:gd name="connsiteX41" fmla="*/ 5907875 w 6236494"/>
              <a:gd name="connsiteY41" fmla="*/ 409578 h 2100264"/>
              <a:gd name="connsiteX42" fmla="*/ 6236494 w 6236494"/>
              <a:gd name="connsiteY42" fmla="*/ 0 h 2100264"/>
              <a:gd name="connsiteX0" fmla="*/ 0 w 6236494"/>
              <a:gd name="connsiteY0" fmla="*/ 2100264 h 2100264"/>
              <a:gd name="connsiteX1" fmla="*/ 211931 w 6236494"/>
              <a:gd name="connsiteY1" fmla="*/ 2009777 h 2100264"/>
              <a:gd name="connsiteX2" fmla="*/ 314325 w 6236494"/>
              <a:gd name="connsiteY2" fmla="*/ 1876427 h 2100264"/>
              <a:gd name="connsiteX3" fmla="*/ 423862 w 6236494"/>
              <a:gd name="connsiteY3" fmla="*/ 1940720 h 2100264"/>
              <a:gd name="connsiteX4" fmla="*/ 592931 w 6236494"/>
              <a:gd name="connsiteY4" fmla="*/ 1933577 h 2100264"/>
              <a:gd name="connsiteX5" fmla="*/ 766762 w 6236494"/>
              <a:gd name="connsiteY5" fmla="*/ 1866902 h 2100264"/>
              <a:gd name="connsiteX6" fmla="*/ 885825 w 6236494"/>
              <a:gd name="connsiteY6" fmla="*/ 1804989 h 2100264"/>
              <a:gd name="connsiteX7" fmla="*/ 962025 w 6236494"/>
              <a:gd name="connsiteY7" fmla="*/ 1747839 h 2100264"/>
              <a:gd name="connsiteX8" fmla="*/ 1057275 w 6236494"/>
              <a:gd name="connsiteY8" fmla="*/ 1835945 h 2100264"/>
              <a:gd name="connsiteX9" fmla="*/ 1143000 w 6236494"/>
              <a:gd name="connsiteY9" fmla="*/ 1881189 h 2100264"/>
              <a:gd name="connsiteX10" fmla="*/ 1285875 w 6236494"/>
              <a:gd name="connsiteY10" fmla="*/ 1924052 h 2100264"/>
              <a:gd name="connsiteX11" fmla="*/ 1414462 w 6236494"/>
              <a:gd name="connsiteY11" fmla="*/ 1907383 h 2100264"/>
              <a:gd name="connsiteX12" fmla="*/ 1514475 w 6236494"/>
              <a:gd name="connsiteY12" fmla="*/ 1864520 h 2100264"/>
              <a:gd name="connsiteX13" fmla="*/ 1628775 w 6236494"/>
              <a:gd name="connsiteY13" fmla="*/ 1764508 h 2100264"/>
              <a:gd name="connsiteX14" fmla="*/ 1704975 w 6236494"/>
              <a:gd name="connsiteY14" fmla="*/ 1745458 h 2100264"/>
              <a:gd name="connsiteX15" fmla="*/ 1924051 w 6236494"/>
              <a:gd name="connsiteY15" fmla="*/ 1700213 h 2100264"/>
              <a:gd name="connsiteX16" fmla="*/ 2021679 w 6236494"/>
              <a:gd name="connsiteY16" fmla="*/ 1640683 h 2100264"/>
              <a:gd name="connsiteX17" fmla="*/ 2140744 w 6236494"/>
              <a:gd name="connsiteY17" fmla="*/ 1597820 h 2100264"/>
              <a:gd name="connsiteX18" fmla="*/ 2255044 w 6236494"/>
              <a:gd name="connsiteY18" fmla="*/ 1559720 h 2100264"/>
              <a:gd name="connsiteX19" fmla="*/ 2364581 w 6236494"/>
              <a:gd name="connsiteY19" fmla="*/ 1590677 h 2100264"/>
              <a:gd name="connsiteX20" fmla="*/ 2519360 w 6236494"/>
              <a:gd name="connsiteY20" fmla="*/ 1540670 h 2100264"/>
              <a:gd name="connsiteX21" fmla="*/ 2683666 w 6236494"/>
              <a:gd name="connsiteY21" fmla="*/ 1438276 h 2100264"/>
              <a:gd name="connsiteX22" fmla="*/ 2781297 w 6236494"/>
              <a:gd name="connsiteY22" fmla="*/ 1328739 h 2100264"/>
              <a:gd name="connsiteX23" fmla="*/ 2909885 w 6236494"/>
              <a:gd name="connsiteY23" fmla="*/ 1331120 h 2100264"/>
              <a:gd name="connsiteX24" fmla="*/ 2993227 w 6236494"/>
              <a:gd name="connsiteY24" fmla="*/ 1243014 h 2100264"/>
              <a:gd name="connsiteX25" fmla="*/ 3126578 w 6236494"/>
              <a:gd name="connsiteY25" fmla="*/ 1212057 h 2100264"/>
              <a:gd name="connsiteX26" fmla="*/ 3312316 w 6236494"/>
              <a:gd name="connsiteY26" fmla="*/ 1090614 h 2100264"/>
              <a:gd name="connsiteX27" fmla="*/ 3452809 w 6236494"/>
              <a:gd name="connsiteY27" fmla="*/ 1045370 h 2100264"/>
              <a:gd name="connsiteX28" fmla="*/ 3545678 w 6236494"/>
              <a:gd name="connsiteY28" fmla="*/ 988221 h 2100264"/>
              <a:gd name="connsiteX29" fmla="*/ 3648071 w 6236494"/>
              <a:gd name="connsiteY29" fmla="*/ 1021559 h 2100264"/>
              <a:gd name="connsiteX30" fmla="*/ 3745702 w 6236494"/>
              <a:gd name="connsiteY30" fmla="*/ 992982 h 2100264"/>
              <a:gd name="connsiteX31" fmla="*/ 3967158 w 6236494"/>
              <a:gd name="connsiteY31" fmla="*/ 1000127 h 2100264"/>
              <a:gd name="connsiteX32" fmla="*/ 4086219 w 6236494"/>
              <a:gd name="connsiteY32" fmla="*/ 1076327 h 2100264"/>
              <a:gd name="connsiteX33" fmla="*/ 4188614 w 6236494"/>
              <a:gd name="connsiteY33" fmla="*/ 1159670 h 2100264"/>
              <a:gd name="connsiteX34" fmla="*/ 4291008 w 6236494"/>
              <a:gd name="connsiteY34" fmla="*/ 1102520 h 2100264"/>
              <a:gd name="connsiteX35" fmla="*/ 4424357 w 6236494"/>
              <a:gd name="connsiteY35" fmla="*/ 1102520 h 2100264"/>
              <a:gd name="connsiteX36" fmla="*/ 4779163 w 6236494"/>
              <a:gd name="connsiteY36" fmla="*/ 976314 h 2100264"/>
              <a:gd name="connsiteX37" fmla="*/ 5174450 w 6236494"/>
              <a:gd name="connsiteY37" fmla="*/ 850108 h 2100264"/>
              <a:gd name="connsiteX38" fmla="*/ 5457819 w 6236494"/>
              <a:gd name="connsiteY38" fmla="*/ 733426 h 2100264"/>
              <a:gd name="connsiteX39" fmla="*/ 5695945 w 6236494"/>
              <a:gd name="connsiteY39" fmla="*/ 554834 h 2100264"/>
              <a:gd name="connsiteX40" fmla="*/ 5807863 w 6236494"/>
              <a:gd name="connsiteY40" fmla="*/ 507210 h 2100264"/>
              <a:gd name="connsiteX41" fmla="*/ 5907875 w 6236494"/>
              <a:gd name="connsiteY41" fmla="*/ 409578 h 2100264"/>
              <a:gd name="connsiteX42" fmla="*/ 6236494 w 6236494"/>
              <a:gd name="connsiteY42" fmla="*/ 0 h 2100264"/>
              <a:gd name="connsiteX0" fmla="*/ 0 w 6236494"/>
              <a:gd name="connsiteY0" fmla="*/ 2100264 h 2100264"/>
              <a:gd name="connsiteX1" fmla="*/ 211931 w 6236494"/>
              <a:gd name="connsiteY1" fmla="*/ 2009777 h 2100264"/>
              <a:gd name="connsiteX2" fmla="*/ 314325 w 6236494"/>
              <a:gd name="connsiteY2" fmla="*/ 1876427 h 2100264"/>
              <a:gd name="connsiteX3" fmla="*/ 423862 w 6236494"/>
              <a:gd name="connsiteY3" fmla="*/ 1940720 h 2100264"/>
              <a:gd name="connsiteX4" fmla="*/ 592931 w 6236494"/>
              <a:gd name="connsiteY4" fmla="*/ 1933577 h 2100264"/>
              <a:gd name="connsiteX5" fmla="*/ 766762 w 6236494"/>
              <a:gd name="connsiteY5" fmla="*/ 1866902 h 2100264"/>
              <a:gd name="connsiteX6" fmla="*/ 885825 w 6236494"/>
              <a:gd name="connsiteY6" fmla="*/ 1804989 h 2100264"/>
              <a:gd name="connsiteX7" fmla="*/ 962025 w 6236494"/>
              <a:gd name="connsiteY7" fmla="*/ 1747839 h 2100264"/>
              <a:gd name="connsiteX8" fmla="*/ 1057275 w 6236494"/>
              <a:gd name="connsiteY8" fmla="*/ 1835945 h 2100264"/>
              <a:gd name="connsiteX9" fmla="*/ 1143000 w 6236494"/>
              <a:gd name="connsiteY9" fmla="*/ 1881189 h 2100264"/>
              <a:gd name="connsiteX10" fmla="*/ 1285875 w 6236494"/>
              <a:gd name="connsiteY10" fmla="*/ 1924052 h 2100264"/>
              <a:gd name="connsiteX11" fmla="*/ 1414462 w 6236494"/>
              <a:gd name="connsiteY11" fmla="*/ 1907383 h 2100264"/>
              <a:gd name="connsiteX12" fmla="*/ 1514475 w 6236494"/>
              <a:gd name="connsiteY12" fmla="*/ 1864520 h 2100264"/>
              <a:gd name="connsiteX13" fmla="*/ 1628775 w 6236494"/>
              <a:gd name="connsiteY13" fmla="*/ 1764508 h 2100264"/>
              <a:gd name="connsiteX14" fmla="*/ 1704975 w 6236494"/>
              <a:gd name="connsiteY14" fmla="*/ 1745458 h 2100264"/>
              <a:gd name="connsiteX15" fmla="*/ 1924051 w 6236494"/>
              <a:gd name="connsiteY15" fmla="*/ 1700213 h 2100264"/>
              <a:gd name="connsiteX16" fmla="*/ 2021679 w 6236494"/>
              <a:gd name="connsiteY16" fmla="*/ 1640683 h 2100264"/>
              <a:gd name="connsiteX17" fmla="*/ 2140744 w 6236494"/>
              <a:gd name="connsiteY17" fmla="*/ 1597820 h 2100264"/>
              <a:gd name="connsiteX18" fmla="*/ 2255044 w 6236494"/>
              <a:gd name="connsiteY18" fmla="*/ 1559720 h 2100264"/>
              <a:gd name="connsiteX19" fmla="*/ 2364581 w 6236494"/>
              <a:gd name="connsiteY19" fmla="*/ 1590677 h 2100264"/>
              <a:gd name="connsiteX20" fmla="*/ 2519360 w 6236494"/>
              <a:gd name="connsiteY20" fmla="*/ 1540670 h 2100264"/>
              <a:gd name="connsiteX21" fmla="*/ 2683666 w 6236494"/>
              <a:gd name="connsiteY21" fmla="*/ 1438276 h 2100264"/>
              <a:gd name="connsiteX22" fmla="*/ 2781297 w 6236494"/>
              <a:gd name="connsiteY22" fmla="*/ 1328739 h 2100264"/>
              <a:gd name="connsiteX23" fmla="*/ 2909885 w 6236494"/>
              <a:gd name="connsiteY23" fmla="*/ 1331120 h 2100264"/>
              <a:gd name="connsiteX24" fmla="*/ 2993227 w 6236494"/>
              <a:gd name="connsiteY24" fmla="*/ 1243014 h 2100264"/>
              <a:gd name="connsiteX25" fmla="*/ 3126578 w 6236494"/>
              <a:gd name="connsiteY25" fmla="*/ 1212057 h 2100264"/>
              <a:gd name="connsiteX26" fmla="*/ 3312316 w 6236494"/>
              <a:gd name="connsiteY26" fmla="*/ 1090614 h 2100264"/>
              <a:gd name="connsiteX27" fmla="*/ 3452809 w 6236494"/>
              <a:gd name="connsiteY27" fmla="*/ 1045370 h 2100264"/>
              <a:gd name="connsiteX28" fmla="*/ 3545678 w 6236494"/>
              <a:gd name="connsiteY28" fmla="*/ 988221 h 2100264"/>
              <a:gd name="connsiteX29" fmla="*/ 3648071 w 6236494"/>
              <a:gd name="connsiteY29" fmla="*/ 1021559 h 2100264"/>
              <a:gd name="connsiteX30" fmla="*/ 3745702 w 6236494"/>
              <a:gd name="connsiteY30" fmla="*/ 992982 h 2100264"/>
              <a:gd name="connsiteX31" fmla="*/ 3967158 w 6236494"/>
              <a:gd name="connsiteY31" fmla="*/ 1000127 h 2100264"/>
              <a:gd name="connsiteX32" fmla="*/ 4086219 w 6236494"/>
              <a:gd name="connsiteY32" fmla="*/ 1076327 h 2100264"/>
              <a:gd name="connsiteX33" fmla="*/ 4188614 w 6236494"/>
              <a:gd name="connsiteY33" fmla="*/ 1159670 h 2100264"/>
              <a:gd name="connsiteX34" fmla="*/ 4291008 w 6236494"/>
              <a:gd name="connsiteY34" fmla="*/ 1102520 h 2100264"/>
              <a:gd name="connsiteX35" fmla="*/ 4424357 w 6236494"/>
              <a:gd name="connsiteY35" fmla="*/ 1102520 h 2100264"/>
              <a:gd name="connsiteX36" fmla="*/ 4779163 w 6236494"/>
              <a:gd name="connsiteY36" fmla="*/ 976314 h 2100264"/>
              <a:gd name="connsiteX37" fmla="*/ 5174450 w 6236494"/>
              <a:gd name="connsiteY37" fmla="*/ 850108 h 2100264"/>
              <a:gd name="connsiteX38" fmla="*/ 5457819 w 6236494"/>
              <a:gd name="connsiteY38" fmla="*/ 733426 h 2100264"/>
              <a:gd name="connsiteX39" fmla="*/ 5695945 w 6236494"/>
              <a:gd name="connsiteY39" fmla="*/ 554834 h 2100264"/>
              <a:gd name="connsiteX40" fmla="*/ 5807863 w 6236494"/>
              <a:gd name="connsiteY40" fmla="*/ 507210 h 2100264"/>
              <a:gd name="connsiteX41" fmla="*/ 5907875 w 6236494"/>
              <a:gd name="connsiteY41" fmla="*/ 409578 h 2100264"/>
              <a:gd name="connsiteX42" fmla="*/ 6088850 w 6236494"/>
              <a:gd name="connsiteY42" fmla="*/ 180978 h 2100264"/>
              <a:gd name="connsiteX43" fmla="*/ 6236494 w 6236494"/>
              <a:gd name="connsiteY43" fmla="*/ 0 h 2100264"/>
              <a:gd name="connsiteX0" fmla="*/ 0 w 6236494"/>
              <a:gd name="connsiteY0" fmla="*/ 2100264 h 2100264"/>
              <a:gd name="connsiteX1" fmla="*/ 211931 w 6236494"/>
              <a:gd name="connsiteY1" fmla="*/ 2009777 h 2100264"/>
              <a:gd name="connsiteX2" fmla="*/ 314325 w 6236494"/>
              <a:gd name="connsiteY2" fmla="*/ 1876427 h 2100264"/>
              <a:gd name="connsiteX3" fmla="*/ 423862 w 6236494"/>
              <a:gd name="connsiteY3" fmla="*/ 1940720 h 2100264"/>
              <a:gd name="connsiteX4" fmla="*/ 592931 w 6236494"/>
              <a:gd name="connsiteY4" fmla="*/ 1933577 h 2100264"/>
              <a:gd name="connsiteX5" fmla="*/ 766762 w 6236494"/>
              <a:gd name="connsiteY5" fmla="*/ 1866902 h 2100264"/>
              <a:gd name="connsiteX6" fmla="*/ 885825 w 6236494"/>
              <a:gd name="connsiteY6" fmla="*/ 1804989 h 2100264"/>
              <a:gd name="connsiteX7" fmla="*/ 962025 w 6236494"/>
              <a:gd name="connsiteY7" fmla="*/ 1747839 h 2100264"/>
              <a:gd name="connsiteX8" fmla="*/ 1057275 w 6236494"/>
              <a:gd name="connsiteY8" fmla="*/ 1835945 h 2100264"/>
              <a:gd name="connsiteX9" fmla="*/ 1143000 w 6236494"/>
              <a:gd name="connsiteY9" fmla="*/ 1881189 h 2100264"/>
              <a:gd name="connsiteX10" fmla="*/ 1285875 w 6236494"/>
              <a:gd name="connsiteY10" fmla="*/ 1924052 h 2100264"/>
              <a:gd name="connsiteX11" fmla="*/ 1414462 w 6236494"/>
              <a:gd name="connsiteY11" fmla="*/ 1907383 h 2100264"/>
              <a:gd name="connsiteX12" fmla="*/ 1514475 w 6236494"/>
              <a:gd name="connsiteY12" fmla="*/ 1864520 h 2100264"/>
              <a:gd name="connsiteX13" fmla="*/ 1628775 w 6236494"/>
              <a:gd name="connsiteY13" fmla="*/ 1764508 h 2100264"/>
              <a:gd name="connsiteX14" fmla="*/ 1704975 w 6236494"/>
              <a:gd name="connsiteY14" fmla="*/ 1745458 h 2100264"/>
              <a:gd name="connsiteX15" fmla="*/ 1924051 w 6236494"/>
              <a:gd name="connsiteY15" fmla="*/ 1700213 h 2100264"/>
              <a:gd name="connsiteX16" fmla="*/ 2021679 w 6236494"/>
              <a:gd name="connsiteY16" fmla="*/ 1640683 h 2100264"/>
              <a:gd name="connsiteX17" fmla="*/ 2140744 w 6236494"/>
              <a:gd name="connsiteY17" fmla="*/ 1597820 h 2100264"/>
              <a:gd name="connsiteX18" fmla="*/ 2255044 w 6236494"/>
              <a:gd name="connsiteY18" fmla="*/ 1559720 h 2100264"/>
              <a:gd name="connsiteX19" fmla="*/ 2364581 w 6236494"/>
              <a:gd name="connsiteY19" fmla="*/ 1590677 h 2100264"/>
              <a:gd name="connsiteX20" fmla="*/ 2519360 w 6236494"/>
              <a:gd name="connsiteY20" fmla="*/ 1540670 h 2100264"/>
              <a:gd name="connsiteX21" fmla="*/ 2683666 w 6236494"/>
              <a:gd name="connsiteY21" fmla="*/ 1438276 h 2100264"/>
              <a:gd name="connsiteX22" fmla="*/ 2781297 w 6236494"/>
              <a:gd name="connsiteY22" fmla="*/ 1328739 h 2100264"/>
              <a:gd name="connsiteX23" fmla="*/ 2909885 w 6236494"/>
              <a:gd name="connsiteY23" fmla="*/ 1331120 h 2100264"/>
              <a:gd name="connsiteX24" fmla="*/ 2993227 w 6236494"/>
              <a:gd name="connsiteY24" fmla="*/ 1243014 h 2100264"/>
              <a:gd name="connsiteX25" fmla="*/ 3126578 w 6236494"/>
              <a:gd name="connsiteY25" fmla="*/ 1212057 h 2100264"/>
              <a:gd name="connsiteX26" fmla="*/ 3312316 w 6236494"/>
              <a:gd name="connsiteY26" fmla="*/ 1090614 h 2100264"/>
              <a:gd name="connsiteX27" fmla="*/ 3452809 w 6236494"/>
              <a:gd name="connsiteY27" fmla="*/ 1045370 h 2100264"/>
              <a:gd name="connsiteX28" fmla="*/ 3545678 w 6236494"/>
              <a:gd name="connsiteY28" fmla="*/ 988221 h 2100264"/>
              <a:gd name="connsiteX29" fmla="*/ 3648071 w 6236494"/>
              <a:gd name="connsiteY29" fmla="*/ 1021559 h 2100264"/>
              <a:gd name="connsiteX30" fmla="*/ 3745702 w 6236494"/>
              <a:gd name="connsiteY30" fmla="*/ 992982 h 2100264"/>
              <a:gd name="connsiteX31" fmla="*/ 3967158 w 6236494"/>
              <a:gd name="connsiteY31" fmla="*/ 1000127 h 2100264"/>
              <a:gd name="connsiteX32" fmla="*/ 4086219 w 6236494"/>
              <a:gd name="connsiteY32" fmla="*/ 1076327 h 2100264"/>
              <a:gd name="connsiteX33" fmla="*/ 4188614 w 6236494"/>
              <a:gd name="connsiteY33" fmla="*/ 1159670 h 2100264"/>
              <a:gd name="connsiteX34" fmla="*/ 4291008 w 6236494"/>
              <a:gd name="connsiteY34" fmla="*/ 1102520 h 2100264"/>
              <a:gd name="connsiteX35" fmla="*/ 4424357 w 6236494"/>
              <a:gd name="connsiteY35" fmla="*/ 1102520 h 2100264"/>
              <a:gd name="connsiteX36" fmla="*/ 4779163 w 6236494"/>
              <a:gd name="connsiteY36" fmla="*/ 976314 h 2100264"/>
              <a:gd name="connsiteX37" fmla="*/ 5174450 w 6236494"/>
              <a:gd name="connsiteY37" fmla="*/ 850108 h 2100264"/>
              <a:gd name="connsiteX38" fmla="*/ 5457819 w 6236494"/>
              <a:gd name="connsiteY38" fmla="*/ 733426 h 2100264"/>
              <a:gd name="connsiteX39" fmla="*/ 5695945 w 6236494"/>
              <a:gd name="connsiteY39" fmla="*/ 554834 h 2100264"/>
              <a:gd name="connsiteX40" fmla="*/ 5807863 w 6236494"/>
              <a:gd name="connsiteY40" fmla="*/ 507210 h 2100264"/>
              <a:gd name="connsiteX41" fmla="*/ 5907875 w 6236494"/>
              <a:gd name="connsiteY41" fmla="*/ 409578 h 2100264"/>
              <a:gd name="connsiteX42" fmla="*/ 6115044 w 6236494"/>
              <a:gd name="connsiteY42" fmla="*/ 261940 h 2100264"/>
              <a:gd name="connsiteX43" fmla="*/ 6236494 w 6236494"/>
              <a:gd name="connsiteY43" fmla="*/ 0 h 2100264"/>
              <a:gd name="connsiteX0" fmla="*/ 0 w 6236494"/>
              <a:gd name="connsiteY0" fmla="*/ 2100264 h 2100264"/>
              <a:gd name="connsiteX1" fmla="*/ 211931 w 6236494"/>
              <a:gd name="connsiteY1" fmla="*/ 2009777 h 2100264"/>
              <a:gd name="connsiteX2" fmla="*/ 314325 w 6236494"/>
              <a:gd name="connsiteY2" fmla="*/ 1876427 h 2100264"/>
              <a:gd name="connsiteX3" fmla="*/ 423862 w 6236494"/>
              <a:gd name="connsiteY3" fmla="*/ 1940720 h 2100264"/>
              <a:gd name="connsiteX4" fmla="*/ 592931 w 6236494"/>
              <a:gd name="connsiteY4" fmla="*/ 1933577 h 2100264"/>
              <a:gd name="connsiteX5" fmla="*/ 766762 w 6236494"/>
              <a:gd name="connsiteY5" fmla="*/ 1866902 h 2100264"/>
              <a:gd name="connsiteX6" fmla="*/ 885825 w 6236494"/>
              <a:gd name="connsiteY6" fmla="*/ 1804989 h 2100264"/>
              <a:gd name="connsiteX7" fmla="*/ 962025 w 6236494"/>
              <a:gd name="connsiteY7" fmla="*/ 1747839 h 2100264"/>
              <a:gd name="connsiteX8" fmla="*/ 1057275 w 6236494"/>
              <a:gd name="connsiteY8" fmla="*/ 1835945 h 2100264"/>
              <a:gd name="connsiteX9" fmla="*/ 1143000 w 6236494"/>
              <a:gd name="connsiteY9" fmla="*/ 1881189 h 2100264"/>
              <a:gd name="connsiteX10" fmla="*/ 1285875 w 6236494"/>
              <a:gd name="connsiteY10" fmla="*/ 1924052 h 2100264"/>
              <a:gd name="connsiteX11" fmla="*/ 1414462 w 6236494"/>
              <a:gd name="connsiteY11" fmla="*/ 1907383 h 2100264"/>
              <a:gd name="connsiteX12" fmla="*/ 1514475 w 6236494"/>
              <a:gd name="connsiteY12" fmla="*/ 1864520 h 2100264"/>
              <a:gd name="connsiteX13" fmla="*/ 1628775 w 6236494"/>
              <a:gd name="connsiteY13" fmla="*/ 1764508 h 2100264"/>
              <a:gd name="connsiteX14" fmla="*/ 1704975 w 6236494"/>
              <a:gd name="connsiteY14" fmla="*/ 1745458 h 2100264"/>
              <a:gd name="connsiteX15" fmla="*/ 1924051 w 6236494"/>
              <a:gd name="connsiteY15" fmla="*/ 1700213 h 2100264"/>
              <a:gd name="connsiteX16" fmla="*/ 2021679 w 6236494"/>
              <a:gd name="connsiteY16" fmla="*/ 1640683 h 2100264"/>
              <a:gd name="connsiteX17" fmla="*/ 2140744 w 6236494"/>
              <a:gd name="connsiteY17" fmla="*/ 1597820 h 2100264"/>
              <a:gd name="connsiteX18" fmla="*/ 2255044 w 6236494"/>
              <a:gd name="connsiteY18" fmla="*/ 1559720 h 2100264"/>
              <a:gd name="connsiteX19" fmla="*/ 2364581 w 6236494"/>
              <a:gd name="connsiteY19" fmla="*/ 1590677 h 2100264"/>
              <a:gd name="connsiteX20" fmla="*/ 2519360 w 6236494"/>
              <a:gd name="connsiteY20" fmla="*/ 1540670 h 2100264"/>
              <a:gd name="connsiteX21" fmla="*/ 2683666 w 6236494"/>
              <a:gd name="connsiteY21" fmla="*/ 1438276 h 2100264"/>
              <a:gd name="connsiteX22" fmla="*/ 2781297 w 6236494"/>
              <a:gd name="connsiteY22" fmla="*/ 1328739 h 2100264"/>
              <a:gd name="connsiteX23" fmla="*/ 2909885 w 6236494"/>
              <a:gd name="connsiteY23" fmla="*/ 1331120 h 2100264"/>
              <a:gd name="connsiteX24" fmla="*/ 2993227 w 6236494"/>
              <a:gd name="connsiteY24" fmla="*/ 1243014 h 2100264"/>
              <a:gd name="connsiteX25" fmla="*/ 3126578 w 6236494"/>
              <a:gd name="connsiteY25" fmla="*/ 1212057 h 2100264"/>
              <a:gd name="connsiteX26" fmla="*/ 3312316 w 6236494"/>
              <a:gd name="connsiteY26" fmla="*/ 1090614 h 2100264"/>
              <a:gd name="connsiteX27" fmla="*/ 3452809 w 6236494"/>
              <a:gd name="connsiteY27" fmla="*/ 1045370 h 2100264"/>
              <a:gd name="connsiteX28" fmla="*/ 3545678 w 6236494"/>
              <a:gd name="connsiteY28" fmla="*/ 988221 h 2100264"/>
              <a:gd name="connsiteX29" fmla="*/ 3648071 w 6236494"/>
              <a:gd name="connsiteY29" fmla="*/ 1021559 h 2100264"/>
              <a:gd name="connsiteX30" fmla="*/ 3745702 w 6236494"/>
              <a:gd name="connsiteY30" fmla="*/ 992982 h 2100264"/>
              <a:gd name="connsiteX31" fmla="*/ 3967158 w 6236494"/>
              <a:gd name="connsiteY31" fmla="*/ 1000127 h 2100264"/>
              <a:gd name="connsiteX32" fmla="*/ 4086219 w 6236494"/>
              <a:gd name="connsiteY32" fmla="*/ 1076327 h 2100264"/>
              <a:gd name="connsiteX33" fmla="*/ 4188614 w 6236494"/>
              <a:gd name="connsiteY33" fmla="*/ 1159670 h 2100264"/>
              <a:gd name="connsiteX34" fmla="*/ 4291008 w 6236494"/>
              <a:gd name="connsiteY34" fmla="*/ 1102520 h 2100264"/>
              <a:gd name="connsiteX35" fmla="*/ 4424357 w 6236494"/>
              <a:gd name="connsiteY35" fmla="*/ 1102520 h 2100264"/>
              <a:gd name="connsiteX36" fmla="*/ 4779163 w 6236494"/>
              <a:gd name="connsiteY36" fmla="*/ 976314 h 2100264"/>
              <a:gd name="connsiteX37" fmla="*/ 5174450 w 6236494"/>
              <a:gd name="connsiteY37" fmla="*/ 850108 h 2100264"/>
              <a:gd name="connsiteX38" fmla="*/ 5457819 w 6236494"/>
              <a:gd name="connsiteY38" fmla="*/ 733426 h 2100264"/>
              <a:gd name="connsiteX39" fmla="*/ 5695945 w 6236494"/>
              <a:gd name="connsiteY39" fmla="*/ 554834 h 2100264"/>
              <a:gd name="connsiteX40" fmla="*/ 5807863 w 6236494"/>
              <a:gd name="connsiteY40" fmla="*/ 507210 h 2100264"/>
              <a:gd name="connsiteX41" fmla="*/ 5907875 w 6236494"/>
              <a:gd name="connsiteY41" fmla="*/ 409578 h 2100264"/>
              <a:gd name="connsiteX42" fmla="*/ 6115044 w 6236494"/>
              <a:gd name="connsiteY42" fmla="*/ 261940 h 2100264"/>
              <a:gd name="connsiteX43" fmla="*/ 6191244 w 6236494"/>
              <a:gd name="connsiteY43" fmla="*/ 97634 h 2100264"/>
              <a:gd name="connsiteX44" fmla="*/ 6236494 w 6236494"/>
              <a:gd name="connsiteY44" fmla="*/ 0 h 2100264"/>
              <a:gd name="connsiteX0" fmla="*/ 0 w 6265062"/>
              <a:gd name="connsiteY0" fmla="*/ 2100264 h 2100264"/>
              <a:gd name="connsiteX1" fmla="*/ 211931 w 6265062"/>
              <a:gd name="connsiteY1" fmla="*/ 2009777 h 2100264"/>
              <a:gd name="connsiteX2" fmla="*/ 314325 w 6265062"/>
              <a:gd name="connsiteY2" fmla="*/ 1876427 h 2100264"/>
              <a:gd name="connsiteX3" fmla="*/ 423862 w 6265062"/>
              <a:gd name="connsiteY3" fmla="*/ 1940720 h 2100264"/>
              <a:gd name="connsiteX4" fmla="*/ 592931 w 6265062"/>
              <a:gd name="connsiteY4" fmla="*/ 1933577 h 2100264"/>
              <a:gd name="connsiteX5" fmla="*/ 766762 w 6265062"/>
              <a:gd name="connsiteY5" fmla="*/ 1866902 h 2100264"/>
              <a:gd name="connsiteX6" fmla="*/ 885825 w 6265062"/>
              <a:gd name="connsiteY6" fmla="*/ 1804989 h 2100264"/>
              <a:gd name="connsiteX7" fmla="*/ 962025 w 6265062"/>
              <a:gd name="connsiteY7" fmla="*/ 1747839 h 2100264"/>
              <a:gd name="connsiteX8" fmla="*/ 1057275 w 6265062"/>
              <a:gd name="connsiteY8" fmla="*/ 1835945 h 2100264"/>
              <a:gd name="connsiteX9" fmla="*/ 1143000 w 6265062"/>
              <a:gd name="connsiteY9" fmla="*/ 1881189 h 2100264"/>
              <a:gd name="connsiteX10" fmla="*/ 1285875 w 6265062"/>
              <a:gd name="connsiteY10" fmla="*/ 1924052 h 2100264"/>
              <a:gd name="connsiteX11" fmla="*/ 1414462 w 6265062"/>
              <a:gd name="connsiteY11" fmla="*/ 1907383 h 2100264"/>
              <a:gd name="connsiteX12" fmla="*/ 1514475 w 6265062"/>
              <a:gd name="connsiteY12" fmla="*/ 1864520 h 2100264"/>
              <a:gd name="connsiteX13" fmla="*/ 1628775 w 6265062"/>
              <a:gd name="connsiteY13" fmla="*/ 1764508 h 2100264"/>
              <a:gd name="connsiteX14" fmla="*/ 1704975 w 6265062"/>
              <a:gd name="connsiteY14" fmla="*/ 1745458 h 2100264"/>
              <a:gd name="connsiteX15" fmla="*/ 1924051 w 6265062"/>
              <a:gd name="connsiteY15" fmla="*/ 1700213 h 2100264"/>
              <a:gd name="connsiteX16" fmla="*/ 2021679 w 6265062"/>
              <a:gd name="connsiteY16" fmla="*/ 1640683 h 2100264"/>
              <a:gd name="connsiteX17" fmla="*/ 2140744 w 6265062"/>
              <a:gd name="connsiteY17" fmla="*/ 1597820 h 2100264"/>
              <a:gd name="connsiteX18" fmla="*/ 2255044 w 6265062"/>
              <a:gd name="connsiteY18" fmla="*/ 1559720 h 2100264"/>
              <a:gd name="connsiteX19" fmla="*/ 2364581 w 6265062"/>
              <a:gd name="connsiteY19" fmla="*/ 1590677 h 2100264"/>
              <a:gd name="connsiteX20" fmla="*/ 2519360 w 6265062"/>
              <a:gd name="connsiteY20" fmla="*/ 1540670 h 2100264"/>
              <a:gd name="connsiteX21" fmla="*/ 2683666 w 6265062"/>
              <a:gd name="connsiteY21" fmla="*/ 1438276 h 2100264"/>
              <a:gd name="connsiteX22" fmla="*/ 2781297 w 6265062"/>
              <a:gd name="connsiteY22" fmla="*/ 1328739 h 2100264"/>
              <a:gd name="connsiteX23" fmla="*/ 2909885 w 6265062"/>
              <a:gd name="connsiteY23" fmla="*/ 1331120 h 2100264"/>
              <a:gd name="connsiteX24" fmla="*/ 2993227 w 6265062"/>
              <a:gd name="connsiteY24" fmla="*/ 1243014 h 2100264"/>
              <a:gd name="connsiteX25" fmla="*/ 3126578 w 6265062"/>
              <a:gd name="connsiteY25" fmla="*/ 1212057 h 2100264"/>
              <a:gd name="connsiteX26" fmla="*/ 3312316 w 6265062"/>
              <a:gd name="connsiteY26" fmla="*/ 1090614 h 2100264"/>
              <a:gd name="connsiteX27" fmla="*/ 3452809 w 6265062"/>
              <a:gd name="connsiteY27" fmla="*/ 1045370 h 2100264"/>
              <a:gd name="connsiteX28" fmla="*/ 3545678 w 6265062"/>
              <a:gd name="connsiteY28" fmla="*/ 988221 h 2100264"/>
              <a:gd name="connsiteX29" fmla="*/ 3648071 w 6265062"/>
              <a:gd name="connsiteY29" fmla="*/ 1021559 h 2100264"/>
              <a:gd name="connsiteX30" fmla="*/ 3745702 w 6265062"/>
              <a:gd name="connsiteY30" fmla="*/ 992982 h 2100264"/>
              <a:gd name="connsiteX31" fmla="*/ 3967158 w 6265062"/>
              <a:gd name="connsiteY31" fmla="*/ 1000127 h 2100264"/>
              <a:gd name="connsiteX32" fmla="*/ 4086219 w 6265062"/>
              <a:gd name="connsiteY32" fmla="*/ 1076327 h 2100264"/>
              <a:gd name="connsiteX33" fmla="*/ 4188614 w 6265062"/>
              <a:gd name="connsiteY33" fmla="*/ 1159670 h 2100264"/>
              <a:gd name="connsiteX34" fmla="*/ 4291008 w 6265062"/>
              <a:gd name="connsiteY34" fmla="*/ 1102520 h 2100264"/>
              <a:gd name="connsiteX35" fmla="*/ 4424357 w 6265062"/>
              <a:gd name="connsiteY35" fmla="*/ 1102520 h 2100264"/>
              <a:gd name="connsiteX36" fmla="*/ 4779163 w 6265062"/>
              <a:gd name="connsiteY36" fmla="*/ 976314 h 2100264"/>
              <a:gd name="connsiteX37" fmla="*/ 5174450 w 6265062"/>
              <a:gd name="connsiteY37" fmla="*/ 850108 h 2100264"/>
              <a:gd name="connsiteX38" fmla="*/ 5457819 w 6265062"/>
              <a:gd name="connsiteY38" fmla="*/ 733426 h 2100264"/>
              <a:gd name="connsiteX39" fmla="*/ 5695945 w 6265062"/>
              <a:gd name="connsiteY39" fmla="*/ 554834 h 2100264"/>
              <a:gd name="connsiteX40" fmla="*/ 5807863 w 6265062"/>
              <a:gd name="connsiteY40" fmla="*/ 507210 h 2100264"/>
              <a:gd name="connsiteX41" fmla="*/ 5907875 w 6265062"/>
              <a:gd name="connsiteY41" fmla="*/ 409578 h 2100264"/>
              <a:gd name="connsiteX42" fmla="*/ 6115044 w 6265062"/>
              <a:gd name="connsiteY42" fmla="*/ 261940 h 2100264"/>
              <a:gd name="connsiteX43" fmla="*/ 6265062 w 6265062"/>
              <a:gd name="connsiteY43" fmla="*/ 97634 h 2100264"/>
              <a:gd name="connsiteX44" fmla="*/ 6236494 w 6265062"/>
              <a:gd name="connsiteY44" fmla="*/ 0 h 2100264"/>
              <a:gd name="connsiteX0" fmla="*/ 0 w 6265062"/>
              <a:gd name="connsiteY0" fmla="*/ 2100264 h 2100264"/>
              <a:gd name="connsiteX1" fmla="*/ 211931 w 6265062"/>
              <a:gd name="connsiteY1" fmla="*/ 2009777 h 2100264"/>
              <a:gd name="connsiteX2" fmla="*/ 314325 w 6265062"/>
              <a:gd name="connsiteY2" fmla="*/ 1876427 h 2100264"/>
              <a:gd name="connsiteX3" fmla="*/ 423862 w 6265062"/>
              <a:gd name="connsiteY3" fmla="*/ 1940720 h 2100264"/>
              <a:gd name="connsiteX4" fmla="*/ 592931 w 6265062"/>
              <a:gd name="connsiteY4" fmla="*/ 1933577 h 2100264"/>
              <a:gd name="connsiteX5" fmla="*/ 766762 w 6265062"/>
              <a:gd name="connsiteY5" fmla="*/ 1866902 h 2100264"/>
              <a:gd name="connsiteX6" fmla="*/ 885825 w 6265062"/>
              <a:gd name="connsiteY6" fmla="*/ 1804989 h 2100264"/>
              <a:gd name="connsiteX7" fmla="*/ 962025 w 6265062"/>
              <a:gd name="connsiteY7" fmla="*/ 1747839 h 2100264"/>
              <a:gd name="connsiteX8" fmla="*/ 1057275 w 6265062"/>
              <a:gd name="connsiteY8" fmla="*/ 1835945 h 2100264"/>
              <a:gd name="connsiteX9" fmla="*/ 1143000 w 6265062"/>
              <a:gd name="connsiteY9" fmla="*/ 1881189 h 2100264"/>
              <a:gd name="connsiteX10" fmla="*/ 1285875 w 6265062"/>
              <a:gd name="connsiteY10" fmla="*/ 1924052 h 2100264"/>
              <a:gd name="connsiteX11" fmla="*/ 1414462 w 6265062"/>
              <a:gd name="connsiteY11" fmla="*/ 1907383 h 2100264"/>
              <a:gd name="connsiteX12" fmla="*/ 1514475 w 6265062"/>
              <a:gd name="connsiteY12" fmla="*/ 1864520 h 2100264"/>
              <a:gd name="connsiteX13" fmla="*/ 1628775 w 6265062"/>
              <a:gd name="connsiteY13" fmla="*/ 1764508 h 2100264"/>
              <a:gd name="connsiteX14" fmla="*/ 1704975 w 6265062"/>
              <a:gd name="connsiteY14" fmla="*/ 1745458 h 2100264"/>
              <a:gd name="connsiteX15" fmla="*/ 1924051 w 6265062"/>
              <a:gd name="connsiteY15" fmla="*/ 1700213 h 2100264"/>
              <a:gd name="connsiteX16" fmla="*/ 2021679 w 6265062"/>
              <a:gd name="connsiteY16" fmla="*/ 1640683 h 2100264"/>
              <a:gd name="connsiteX17" fmla="*/ 2140744 w 6265062"/>
              <a:gd name="connsiteY17" fmla="*/ 1597820 h 2100264"/>
              <a:gd name="connsiteX18" fmla="*/ 2255044 w 6265062"/>
              <a:gd name="connsiteY18" fmla="*/ 1559720 h 2100264"/>
              <a:gd name="connsiteX19" fmla="*/ 2364581 w 6265062"/>
              <a:gd name="connsiteY19" fmla="*/ 1590677 h 2100264"/>
              <a:gd name="connsiteX20" fmla="*/ 2519360 w 6265062"/>
              <a:gd name="connsiteY20" fmla="*/ 1540670 h 2100264"/>
              <a:gd name="connsiteX21" fmla="*/ 2683666 w 6265062"/>
              <a:gd name="connsiteY21" fmla="*/ 1438276 h 2100264"/>
              <a:gd name="connsiteX22" fmla="*/ 2781297 w 6265062"/>
              <a:gd name="connsiteY22" fmla="*/ 1328739 h 2100264"/>
              <a:gd name="connsiteX23" fmla="*/ 2909885 w 6265062"/>
              <a:gd name="connsiteY23" fmla="*/ 1331120 h 2100264"/>
              <a:gd name="connsiteX24" fmla="*/ 2993227 w 6265062"/>
              <a:gd name="connsiteY24" fmla="*/ 1243014 h 2100264"/>
              <a:gd name="connsiteX25" fmla="*/ 3126578 w 6265062"/>
              <a:gd name="connsiteY25" fmla="*/ 1212057 h 2100264"/>
              <a:gd name="connsiteX26" fmla="*/ 3312316 w 6265062"/>
              <a:gd name="connsiteY26" fmla="*/ 1090614 h 2100264"/>
              <a:gd name="connsiteX27" fmla="*/ 3452809 w 6265062"/>
              <a:gd name="connsiteY27" fmla="*/ 1045370 h 2100264"/>
              <a:gd name="connsiteX28" fmla="*/ 3545678 w 6265062"/>
              <a:gd name="connsiteY28" fmla="*/ 988221 h 2100264"/>
              <a:gd name="connsiteX29" fmla="*/ 3648071 w 6265062"/>
              <a:gd name="connsiteY29" fmla="*/ 1021559 h 2100264"/>
              <a:gd name="connsiteX30" fmla="*/ 3745702 w 6265062"/>
              <a:gd name="connsiteY30" fmla="*/ 992982 h 2100264"/>
              <a:gd name="connsiteX31" fmla="*/ 3967158 w 6265062"/>
              <a:gd name="connsiteY31" fmla="*/ 1000127 h 2100264"/>
              <a:gd name="connsiteX32" fmla="*/ 4086219 w 6265062"/>
              <a:gd name="connsiteY32" fmla="*/ 1076327 h 2100264"/>
              <a:gd name="connsiteX33" fmla="*/ 4188614 w 6265062"/>
              <a:gd name="connsiteY33" fmla="*/ 1159670 h 2100264"/>
              <a:gd name="connsiteX34" fmla="*/ 4291008 w 6265062"/>
              <a:gd name="connsiteY34" fmla="*/ 1102520 h 2100264"/>
              <a:gd name="connsiteX35" fmla="*/ 4424357 w 6265062"/>
              <a:gd name="connsiteY35" fmla="*/ 1102520 h 2100264"/>
              <a:gd name="connsiteX36" fmla="*/ 4779163 w 6265062"/>
              <a:gd name="connsiteY36" fmla="*/ 976314 h 2100264"/>
              <a:gd name="connsiteX37" fmla="*/ 5174450 w 6265062"/>
              <a:gd name="connsiteY37" fmla="*/ 850108 h 2100264"/>
              <a:gd name="connsiteX38" fmla="*/ 5457819 w 6265062"/>
              <a:gd name="connsiteY38" fmla="*/ 733426 h 2100264"/>
              <a:gd name="connsiteX39" fmla="*/ 5695945 w 6265062"/>
              <a:gd name="connsiteY39" fmla="*/ 554834 h 2100264"/>
              <a:gd name="connsiteX40" fmla="*/ 5807863 w 6265062"/>
              <a:gd name="connsiteY40" fmla="*/ 507210 h 2100264"/>
              <a:gd name="connsiteX41" fmla="*/ 5907875 w 6265062"/>
              <a:gd name="connsiteY41" fmla="*/ 409578 h 2100264"/>
              <a:gd name="connsiteX42" fmla="*/ 6115044 w 6265062"/>
              <a:gd name="connsiteY42" fmla="*/ 261940 h 2100264"/>
              <a:gd name="connsiteX43" fmla="*/ 6265062 w 6265062"/>
              <a:gd name="connsiteY43" fmla="*/ 97634 h 2100264"/>
              <a:gd name="connsiteX44" fmla="*/ 6250775 w 6265062"/>
              <a:gd name="connsiteY44" fmla="*/ 38103 h 2100264"/>
              <a:gd name="connsiteX45" fmla="*/ 6236494 w 6265062"/>
              <a:gd name="connsiteY45" fmla="*/ 0 h 2100264"/>
              <a:gd name="connsiteX0" fmla="*/ 0 w 6346025"/>
              <a:gd name="connsiteY0" fmla="*/ 2100264 h 2100264"/>
              <a:gd name="connsiteX1" fmla="*/ 211931 w 6346025"/>
              <a:gd name="connsiteY1" fmla="*/ 2009777 h 2100264"/>
              <a:gd name="connsiteX2" fmla="*/ 314325 w 6346025"/>
              <a:gd name="connsiteY2" fmla="*/ 1876427 h 2100264"/>
              <a:gd name="connsiteX3" fmla="*/ 423862 w 6346025"/>
              <a:gd name="connsiteY3" fmla="*/ 1940720 h 2100264"/>
              <a:gd name="connsiteX4" fmla="*/ 592931 w 6346025"/>
              <a:gd name="connsiteY4" fmla="*/ 1933577 h 2100264"/>
              <a:gd name="connsiteX5" fmla="*/ 766762 w 6346025"/>
              <a:gd name="connsiteY5" fmla="*/ 1866902 h 2100264"/>
              <a:gd name="connsiteX6" fmla="*/ 885825 w 6346025"/>
              <a:gd name="connsiteY6" fmla="*/ 1804989 h 2100264"/>
              <a:gd name="connsiteX7" fmla="*/ 962025 w 6346025"/>
              <a:gd name="connsiteY7" fmla="*/ 1747839 h 2100264"/>
              <a:gd name="connsiteX8" fmla="*/ 1057275 w 6346025"/>
              <a:gd name="connsiteY8" fmla="*/ 1835945 h 2100264"/>
              <a:gd name="connsiteX9" fmla="*/ 1143000 w 6346025"/>
              <a:gd name="connsiteY9" fmla="*/ 1881189 h 2100264"/>
              <a:gd name="connsiteX10" fmla="*/ 1285875 w 6346025"/>
              <a:gd name="connsiteY10" fmla="*/ 1924052 h 2100264"/>
              <a:gd name="connsiteX11" fmla="*/ 1414462 w 6346025"/>
              <a:gd name="connsiteY11" fmla="*/ 1907383 h 2100264"/>
              <a:gd name="connsiteX12" fmla="*/ 1514475 w 6346025"/>
              <a:gd name="connsiteY12" fmla="*/ 1864520 h 2100264"/>
              <a:gd name="connsiteX13" fmla="*/ 1628775 w 6346025"/>
              <a:gd name="connsiteY13" fmla="*/ 1764508 h 2100264"/>
              <a:gd name="connsiteX14" fmla="*/ 1704975 w 6346025"/>
              <a:gd name="connsiteY14" fmla="*/ 1745458 h 2100264"/>
              <a:gd name="connsiteX15" fmla="*/ 1924051 w 6346025"/>
              <a:gd name="connsiteY15" fmla="*/ 1700213 h 2100264"/>
              <a:gd name="connsiteX16" fmla="*/ 2021679 w 6346025"/>
              <a:gd name="connsiteY16" fmla="*/ 1640683 h 2100264"/>
              <a:gd name="connsiteX17" fmla="*/ 2140744 w 6346025"/>
              <a:gd name="connsiteY17" fmla="*/ 1597820 h 2100264"/>
              <a:gd name="connsiteX18" fmla="*/ 2255044 w 6346025"/>
              <a:gd name="connsiteY18" fmla="*/ 1559720 h 2100264"/>
              <a:gd name="connsiteX19" fmla="*/ 2364581 w 6346025"/>
              <a:gd name="connsiteY19" fmla="*/ 1590677 h 2100264"/>
              <a:gd name="connsiteX20" fmla="*/ 2519360 w 6346025"/>
              <a:gd name="connsiteY20" fmla="*/ 1540670 h 2100264"/>
              <a:gd name="connsiteX21" fmla="*/ 2683666 w 6346025"/>
              <a:gd name="connsiteY21" fmla="*/ 1438276 h 2100264"/>
              <a:gd name="connsiteX22" fmla="*/ 2781297 w 6346025"/>
              <a:gd name="connsiteY22" fmla="*/ 1328739 h 2100264"/>
              <a:gd name="connsiteX23" fmla="*/ 2909885 w 6346025"/>
              <a:gd name="connsiteY23" fmla="*/ 1331120 h 2100264"/>
              <a:gd name="connsiteX24" fmla="*/ 2993227 w 6346025"/>
              <a:gd name="connsiteY24" fmla="*/ 1243014 h 2100264"/>
              <a:gd name="connsiteX25" fmla="*/ 3126578 w 6346025"/>
              <a:gd name="connsiteY25" fmla="*/ 1212057 h 2100264"/>
              <a:gd name="connsiteX26" fmla="*/ 3312316 w 6346025"/>
              <a:gd name="connsiteY26" fmla="*/ 1090614 h 2100264"/>
              <a:gd name="connsiteX27" fmla="*/ 3452809 w 6346025"/>
              <a:gd name="connsiteY27" fmla="*/ 1045370 h 2100264"/>
              <a:gd name="connsiteX28" fmla="*/ 3545678 w 6346025"/>
              <a:gd name="connsiteY28" fmla="*/ 988221 h 2100264"/>
              <a:gd name="connsiteX29" fmla="*/ 3648071 w 6346025"/>
              <a:gd name="connsiteY29" fmla="*/ 1021559 h 2100264"/>
              <a:gd name="connsiteX30" fmla="*/ 3745702 w 6346025"/>
              <a:gd name="connsiteY30" fmla="*/ 992982 h 2100264"/>
              <a:gd name="connsiteX31" fmla="*/ 3967158 w 6346025"/>
              <a:gd name="connsiteY31" fmla="*/ 1000127 h 2100264"/>
              <a:gd name="connsiteX32" fmla="*/ 4086219 w 6346025"/>
              <a:gd name="connsiteY32" fmla="*/ 1076327 h 2100264"/>
              <a:gd name="connsiteX33" fmla="*/ 4188614 w 6346025"/>
              <a:gd name="connsiteY33" fmla="*/ 1159670 h 2100264"/>
              <a:gd name="connsiteX34" fmla="*/ 4291008 w 6346025"/>
              <a:gd name="connsiteY34" fmla="*/ 1102520 h 2100264"/>
              <a:gd name="connsiteX35" fmla="*/ 4424357 w 6346025"/>
              <a:gd name="connsiteY35" fmla="*/ 1102520 h 2100264"/>
              <a:gd name="connsiteX36" fmla="*/ 4779163 w 6346025"/>
              <a:gd name="connsiteY36" fmla="*/ 976314 h 2100264"/>
              <a:gd name="connsiteX37" fmla="*/ 5174450 w 6346025"/>
              <a:gd name="connsiteY37" fmla="*/ 850108 h 2100264"/>
              <a:gd name="connsiteX38" fmla="*/ 5457819 w 6346025"/>
              <a:gd name="connsiteY38" fmla="*/ 733426 h 2100264"/>
              <a:gd name="connsiteX39" fmla="*/ 5695945 w 6346025"/>
              <a:gd name="connsiteY39" fmla="*/ 554834 h 2100264"/>
              <a:gd name="connsiteX40" fmla="*/ 5807863 w 6346025"/>
              <a:gd name="connsiteY40" fmla="*/ 507210 h 2100264"/>
              <a:gd name="connsiteX41" fmla="*/ 5907875 w 6346025"/>
              <a:gd name="connsiteY41" fmla="*/ 409578 h 2100264"/>
              <a:gd name="connsiteX42" fmla="*/ 6115044 w 6346025"/>
              <a:gd name="connsiteY42" fmla="*/ 261940 h 2100264"/>
              <a:gd name="connsiteX43" fmla="*/ 6265062 w 6346025"/>
              <a:gd name="connsiteY43" fmla="*/ 97634 h 2100264"/>
              <a:gd name="connsiteX44" fmla="*/ 6346025 w 6346025"/>
              <a:gd name="connsiteY44" fmla="*/ 19053 h 2100264"/>
              <a:gd name="connsiteX45" fmla="*/ 6236494 w 6346025"/>
              <a:gd name="connsiteY45" fmla="*/ 0 h 2100264"/>
              <a:gd name="connsiteX0" fmla="*/ 0 w 6438900"/>
              <a:gd name="connsiteY0" fmla="*/ 2157414 h 2157414"/>
              <a:gd name="connsiteX1" fmla="*/ 211931 w 6438900"/>
              <a:gd name="connsiteY1" fmla="*/ 2066927 h 2157414"/>
              <a:gd name="connsiteX2" fmla="*/ 314325 w 6438900"/>
              <a:gd name="connsiteY2" fmla="*/ 1933577 h 2157414"/>
              <a:gd name="connsiteX3" fmla="*/ 423862 w 6438900"/>
              <a:gd name="connsiteY3" fmla="*/ 1997870 h 2157414"/>
              <a:gd name="connsiteX4" fmla="*/ 592931 w 6438900"/>
              <a:gd name="connsiteY4" fmla="*/ 1990727 h 2157414"/>
              <a:gd name="connsiteX5" fmla="*/ 766762 w 6438900"/>
              <a:gd name="connsiteY5" fmla="*/ 1924052 h 2157414"/>
              <a:gd name="connsiteX6" fmla="*/ 885825 w 6438900"/>
              <a:gd name="connsiteY6" fmla="*/ 1862139 h 2157414"/>
              <a:gd name="connsiteX7" fmla="*/ 962025 w 6438900"/>
              <a:gd name="connsiteY7" fmla="*/ 1804989 h 2157414"/>
              <a:gd name="connsiteX8" fmla="*/ 1057275 w 6438900"/>
              <a:gd name="connsiteY8" fmla="*/ 1893095 h 2157414"/>
              <a:gd name="connsiteX9" fmla="*/ 1143000 w 6438900"/>
              <a:gd name="connsiteY9" fmla="*/ 1938339 h 2157414"/>
              <a:gd name="connsiteX10" fmla="*/ 1285875 w 6438900"/>
              <a:gd name="connsiteY10" fmla="*/ 1981202 h 2157414"/>
              <a:gd name="connsiteX11" fmla="*/ 1414462 w 6438900"/>
              <a:gd name="connsiteY11" fmla="*/ 1964533 h 2157414"/>
              <a:gd name="connsiteX12" fmla="*/ 1514475 w 6438900"/>
              <a:gd name="connsiteY12" fmla="*/ 1921670 h 2157414"/>
              <a:gd name="connsiteX13" fmla="*/ 1628775 w 6438900"/>
              <a:gd name="connsiteY13" fmla="*/ 1821658 h 2157414"/>
              <a:gd name="connsiteX14" fmla="*/ 1704975 w 6438900"/>
              <a:gd name="connsiteY14" fmla="*/ 1802608 h 2157414"/>
              <a:gd name="connsiteX15" fmla="*/ 1924051 w 6438900"/>
              <a:gd name="connsiteY15" fmla="*/ 1757363 h 2157414"/>
              <a:gd name="connsiteX16" fmla="*/ 2021679 w 6438900"/>
              <a:gd name="connsiteY16" fmla="*/ 1697833 h 2157414"/>
              <a:gd name="connsiteX17" fmla="*/ 2140744 w 6438900"/>
              <a:gd name="connsiteY17" fmla="*/ 1654970 h 2157414"/>
              <a:gd name="connsiteX18" fmla="*/ 2255044 w 6438900"/>
              <a:gd name="connsiteY18" fmla="*/ 1616870 h 2157414"/>
              <a:gd name="connsiteX19" fmla="*/ 2364581 w 6438900"/>
              <a:gd name="connsiteY19" fmla="*/ 1647827 h 2157414"/>
              <a:gd name="connsiteX20" fmla="*/ 2519360 w 6438900"/>
              <a:gd name="connsiteY20" fmla="*/ 1597820 h 2157414"/>
              <a:gd name="connsiteX21" fmla="*/ 2683666 w 6438900"/>
              <a:gd name="connsiteY21" fmla="*/ 1495426 h 2157414"/>
              <a:gd name="connsiteX22" fmla="*/ 2781297 w 6438900"/>
              <a:gd name="connsiteY22" fmla="*/ 1385889 h 2157414"/>
              <a:gd name="connsiteX23" fmla="*/ 2909885 w 6438900"/>
              <a:gd name="connsiteY23" fmla="*/ 1388270 h 2157414"/>
              <a:gd name="connsiteX24" fmla="*/ 2993227 w 6438900"/>
              <a:gd name="connsiteY24" fmla="*/ 1300164 h 2157414"/>
              <a:gd name="connsiteX25" fmla="*/ 3126578 w 6438900"/>
              <a:gd name="connsiteY25" fmla="*/ 1269207 h 2157414"/>
              <a:gd name="connsiteX26" fmla="*/ 3312316 w 6438900"/>
              <a:gd name="connsiteY26" fmla="*/ 1147764 h 2157414"/>
              <a:gd name="connsiteX27" fmla="*/ 3452809 w 6438900"/>
              <a:gd name="connsiteY27" fmla="*/ 1102520 h 2157414"/>
              <a:gd name="connsiteX28" fmla="*/ 3545678 w 6438900"/>
              <a:gd name="connsiteY28" fmla="*/ 1045371 h 2157414"/>
              <a:gd name="connsiteX29" fmla="*/ 3648071 w 6438900"/>
              <a:gd name="connsiteY29" fmla="*/ 1078709 h 2157414"/>
              <a:gd name="connsiteX30" fmla="*/ 3745702 w 6438900"/>
              <a:gd name="connsiteY30" fmla="*/ 1050132 h 2157414"/>
              <a:gd name="connsiteX31" fmla="*/ 3967158 w 6438900"/>
              <a:gd name="connsiteY31" fmla="*/ 1057277 h 2157414"/>
              <a:gd name="connsiteX32" fmla="*/ 4086219 w 6438900"/>
              <a:gd name="connsiteY32" fmla="*/ 1133477 h 2157414"/>
              <a:gd name="connsiteX33" fmla="*/ 4188614 w 6438900"/>
              <a:gd name="connsiteY33" fmla="*/ 1216820 h 2157414"/>
              <a:gd name="connsiteX34" fmla="*/ 4291008 w 6438900"/>
              <a:gd name="connsiteY34" fmla="*/ 1159670 h 2157414"/>
              <a:gd name="connsiteX35" fmla="*/ 4424357 w 6438900"/>
              <a:gd name="connsiteY35" fmla="*/ 1159670 h 2157414"/>
              <a:gd name="connsiteX36" fmla="*/ 4779163 w 6438900"/>
              <a:gd name="connsiteY36" fmla="*/ 1033464 h 2157414"/>
              <a:gd name="connsiteX37" fmla="*/ 5174450 w 6438900"/>
              <a:gd name="connsiteY37" fmla="*/ 907258 h 2157414"/>
              <a:gd name="connsiteX38" fmla="*/ 5457819 w 6438900"/>
              <a:gd name="connsiteY38" fmla="*/ 790576 h 2157414"/>
              <a:gd name="connsiteX39" fmla="*/ 5695945 w 6438900"/>
              <a:gd name="connsiteY39" fmla="*/ 611984 h 2157414"/>
              <a:gd name="connsiteX40" fmla="*/ 5807863 w 6438900"/>
              <a:gd name="connsiteY40" fmla="*/ 564360 h 2157414"/>
              <a:gd name="connsiteX41" fmla="*/ 5907875 w 6438900"/>
              <a:gd name="connsiteY41" fmla="*/ 466728 h 2157414"/>
              <a:gd name="connsiteX42" fmla="*/ 6115044 w 6438900"/>
              <a:gd name="connsiteY42" fmla="*/ 319090 h 2157414"/>
              <a:gd name="connsiteX43" fmla="*/ 6265062 w 6438900"/>
              <a:gd name="connsiteY43" fmla="*/ 154784 h 2157414"/>
              <a:gd name="connsiteX44" fmla="*/ 6346025 w 6438900"/>
              <a:gd name="connsiteY44" fmla="*/ 76203 h 2157414"/>
              <a:gd name="connsiteX45" fmla="*/ 6438900 w 6438900"/>
              <a:gd name="connsiteY45" fmla="*/ 0 h 2157414"/>
              <a:gd name="connsiteX0" fmla="*/ 0 w 6438900"/>
              <a:gd name="connsiteY0" fmla="*/ 2157414 h 2157414"/>
              <a:gd name="connsiteX1" fmla="*/ 211931 w 6438900"/>
              <a:gd name="connsiteY1" fmla="*/ 2066927 h 2157414"/>
              <a:gd name="connsiteX2" fmla="*/ 314325 w 6438900"/>
              <a:gd name="connsiteY2" fmla="*/ 1933577 h 2157414"/>
              <a:gd name="connsiteX3" fmla="*/ 423862 w 6438900"/>
              <a:gd name="connsiteY3" fmla="*/ 1997870 h 2157414"/>
              <a:gd name="connsiteX4" fmla="*/ 592931 w 6438900"/>
              <a:gd name="connsiteY4" fmla="*/ 1990727 h 2157414"/>
              <a:gd name="connsiteX5" fmla="*/ 766762 w 6438900"/>
              <a:gd name="connsiteY5" fmla="*/ 1924052 h 2157414"/>
              <a:gd name="connsiteX6" fmla="*/ 885825 w 6438900"/>
              <a:gd name="connsiteY6" fmla="*/ 1862139 h 2157414"/>
              <a:gd name="connsiteX7" fmla="*/ 962025 w 6438900"/>
              <a:gd name="connsiteY7" fmla="*/ 1804989 h 2157414"/>
              <a:gd name="connsiteX8" fmla="*/ 1057275 w 6438900"/>
              <a:gd name="connsiteY8" fmla="*/ 1893095 h 2157414"/>
              <a:gd name="connsiteX9" fmla="*/ 1143000 w 6438900"/>
              <a:gd name="connsiteY9" fmla="*/ 1938339 h 2157414"/>
              <a:gd name="connsiteX10" fmla="*/ 1285875 w 6438900"/>
              <a:gd name="connsiteY10" fmla="*/ 1981202 h 2157414"/>
              <a:gd name="connsiteX11" fmla="*/ 1414462 w 6438900"/>
              <a:gd name="connsiteY11" fmla="*/ 1964533 h 2157414"/>
              <a:gd name="connsiteX12" fmla="*/ 1514475 w 6438900"/>
              <a:gd name="connsiteY12" fmla="*/ 1921670 h 2157414"/>
              <a:gd name="connsiteX13" fmla="*/ 1628775 w 6438900"/>
              <a:gd name="connsiteY13" fmla="*/ 1821658 h 2157414"/>
              <a:gd name="connsiteX14" fmla="*/ 1704975 w 6438900"/>
              <a:gd name="connsiteY14" fmla="*/ 1802608 h 2157414"/>
              <a:gd name="connsiteX15" fmla="*/ 1924051 w 6438900"/>
              <a:gd name="connsiteY15" fmla="*/ 1757363 h 2157414"/>
              <a:gd name="connsiteX16" fmla="*/ 2021679 w 6438900"/>
              <a:gd name="connsiteY16" fmla="*/ 1697833 h 2157414"/>
              <a:gd name="connsiteX17" fmla="*/ 2140744 w 6438900"/>
              <a:gd name="connsiteY17" fmla="*/ 1654970 h 2157414"/>
              <a:gd name="connsiteX18" fmla="*/ 2255044 w 6438900"/>
              <a:gd name="connsiteY18" fmla="*/ 1616870 h 2157414"/>
              <a:gd name="connsiteX19" fmla="*/ 2364581 w 6438900"/>
              <a:gd name="connsiteY19" fmla="*/ 1647827 h 2157414"/>
              <a:gd name="connsiteX20" fmla="*/ 2519360 w 6438900"/>
              <a:gd name="connsiteY20" fmla="*/ 1597820 h 2157414"/>
              <a:gd name="connsiteX21" fmla="*/ 2683666 w 6438900"/>
              <a:gd name="connsiteY21" fmla="*/ 1495426 h 2157414"/>
              <a:gd name="connsiteX22" fmla="*/ 2781297 w 6438900"/>
              <a:gd name="connsiteY22" fmla="*/ 1385889 h 2157414"/>
              <a:gd name="connsiteX23" fmla="*/ 2909885 w 6438900"/>
              <a:gd name="connsiteY23" fmla="*/ 1388270 h 2157414"/>
              <a:gd name="connsiteX24" fmla="*/ 2993227 w 6438900"/>
              <a:gd name="connsiteY24" fmla="*/ 1300164 h 2157414"/>
              <a:gd name="connsiteX25" fmla="*/ 3126578 w 6438900"/>
              <a:gd name="connsiteY25" fmla="*/ 1269207 h 2157414"/>
              <a:gd name="connsiteX26" fmla="*/ 3312316 w 6438900"/>
              <a:gd name="connsiteY26" fmla="*/ 1147764 h 2157414"/>
              <a:gd name="connsiteX27" fmla="*/ 3457572 w 6438900"/>
              <a:gd name="connsiteY27" fmla="*/ 1143002 h 2157414"/>
              <a:gd name="connsiteX28" fmla="*/ 3545678 w 6438900"/>
              <a:gd name="connsiteY28" fmla="*/ 1045371 h 2157414"/>
              <a:gd name="connsiteX29" fmla="*/ 3648071 w 6438900"/>
              <a:gd name="connsiteY29" fmla="*/ 1078709 h 2157414"/>
              <a:gd name="connsiteX30" fmla="*/ 3745702 w 6438900"/>
              <a:gd name="connsiteY30" fmla="*/ 1050132 h 2157414"/>
              <a:gd name="connsiteX31" fmla="*/ 3967158 w 6438900"/>
              <a:gd name="connsiteY31" fmla="*/ 1057277 h 2157414"/>
              <a:gd name="connsiteX32" fmla="*/ 4086219 w 6438900"/>
              <a:gd name="connsiteY32" fmla="*/ 1133477 h 2157414"/>
              <a:gd name="connsiteX33" fmla="*/ 4188614 w 6438900"/>
              <a:gd name="connsiteY33" fmla="*/ 1216820 h 2157414"/>
              <a:gd name="connsiteX34" fmla="*/ 4291008 w 6438900"/>
              <a:gd name="connsiteY34" fmla="*/ 1159670 h 2157414"/>
              <a:gd name="connsiteX35" fmla="*/ 4424357 w 6438900"/>
              <a:gd name="connsiteY35" fmla="*/ 1159670 h 2157414"/>
              <a:gd name="connsiteX36" fmla="*/ 4779163 w 6438900"/>
              <a:gd name="connsiteY36" fmla="*/ 1033464 h 2157414"/>
              <a:gd name="connsiteX37" fmla="*/ 5174450 w 6438900"/>
              <a:gd name="connsiteY37" fmla="*/ 907258 h 2157414"/>
              <a:gd name="connsiteX38" fmla="*/ 5457819 w 6438900"/>
              <a:gd name="connsiteY38" fmla="*/ 790576 h 2157414"/>
              <a:gd name="connsiteX39" fmla="*/ 5695945 w 6438900"/>
              <a:gd name="connsiteY39" fmla="*/ 611984 h 2157414"/>
              <a:gd name="connsiteX40" fmla="*/ 5807863 w 6438900"/>
              <a:gd name="connsiteY40" fmla="*/ 564360 h 2157414"/>
              <a:gd name="connsiteX41" fmla="*/ 5907875 w 6438900"/>
              <a:gd name="connsiteY41" fmla="*/ 466728 h 2157414"/>
              <a:gd name="connsiteX42" fmla="*/ 6115044 w 6438900"/>
              <a:gd name="connsiteY42" fmla="*/ 319090 h 2157414"/>
              <a:gd name="connsiteX43" fmla="*/ 6265062 w 6438900"/>
              <a:gd name="connsiteY43" fmla="*/ 154784 h 2157414"/>
              <a:gd name="connsiteX44" fmla="*/ 6346025 w 6438900"/>
              <a:gd name="connsiteY44" fmla="*/ 76203 h 2157414"/>
              <a:gd name="connsiteX45" fmla="*/ 6438900 w 6438900"/>
              <a:gd name="connsiteY45" fmla="*/ 0 h 2157414"/>
              <a:gd name="connsiteX0" fmla="*/ 0 w 6438900"/>
              <a:gd name="connsiteY0" fmla="*/ 2157414 h 2157414"/>
              <a:gd name="connsiteX1" fmla="*/ 211931 w 6438900"/>
              <a:gd name="connsiteY1" fmla="*/ 2066927 h 2157414"/>
              <a:gd name="connsiteX2" fmla="*/ 314325 w 6438900"/>
              <a:gd name="connsiteY2" fmla="*/ 1933577 h 2157414"/>
              <a:gd name="connsiteX3" fmla="*/ 423862 w 6438900"/>
              <a:gd name="connsiteY3" fmla="*/ 1997870 h 2157414"/>
              <a:gd name="connsiteX4" fmla="*/ 592931 w 6438900"/>
              <a:gd name="connsiteY4" fmla="*/ 1990727 h 2157414"/>
              <a:gd name="connsiteX5" fmla="*/ 766762 w 6438900"/>
              <a:gd name="connsiteY5" fmla="*/ 1924052 h 2157414"/>
              <a:gd name="connsiteX6" fmla="*/ 885825 w 6438900"/>
              <a:gd name="connsiteY6" fmla="*/ 1862139 h 2157414"/>
              <a:gd name="connsiteX7" fmla="*/ 962025 w 6438900"/>
              <a:gd name="connsiteY7" fmla="*/ 1804989 h 2157414"/>
              <a:gd name="connsiteX8" fmla="*/ 1057275 w 6438900"/>
              <a:gd name="connsiteY8" fmla="*/ 1893095 h 2157414"/>
              <a:gd name="connsiteX9" fmla="*/ 1143000 w 6438900"/>
              <a:gd name="connsiteY9" fmla="*/ 1938339 h 2157414"/>
              <a:gd name="connsiteX10" fmla="*/ 1285875 w 6438900"/>
              <a:gd name="connsiteY10" fmla="*/ 1981202 h 2157414"/>
              <a:gd name="connsiteX11" fmla="*/ 1414462 w 6438900"/>
              <a:gd name="connsiteY11" fmla="*/ 1964533 h 2157414"/>
              <a:gd name="connsiteX12" fmla="*/ 1514475 w 6438900"/>
              <a:gd name="connsiteY12" fmla="*/ 1921670 h 2157414"/>
              <a:gd name="connsiteX13" fmla="*/ 1628775 w 6438900"/>
              <a:gd name="connsiteY13" fmla="*/ 1821658 h 2157414"/>
              <a:gd name="connsiteX14" fmla="*/ 1704975 w 6438900"/>
              <a:gd name="connsiteY14" fmla="*/ 1802608 h 2157414"/>
              <a:gd name="connsiteX15" fmla="*/ 1924051 w 6438900"/>
              <a:gd name="connsiteY15" fmla="*/ 1757363 h 2157414"/>
              <a:gd name="connsiteX16" fmla="*/ 2021679 w 6438900"/>
              <a:gd name="connsiteY16" fmla="*/ 1697833 h 2157414"/>
              <a:gd name="connsiteX17" fmla="*/ 2140744 w 6438900"/>
              <a:gd name="connsiteY17" fmla="*/ 1654970 h 2157414"/>
              <a:gd name="connsiteX18" fmla="*/ 2255044 w 6438900"/>
              <a:gd name="connsiteY18" fmla="*/ 1616870 h 2157414"/>
              <a:gd name="connsiteX19" fmla="*/ 2364581 w 6438900"/>
              <a:gd name="connsiteY19" fmla="*/ 1647827 h 2157414"/>
              <a:gd name="connsiteX20" fmla="*/ 2519360 w 6438900"/>
              <a:gd name="connsiteY20" fmla="*/ 1597820 h 2157414"/>
              <a:gd name="connsiteX21" fmla="*/ 2683666 w 6438900"/>
              <a:gd name="connsiteY21" fmla="*/ 1495426 h 2157414"/>
              <a:gd name="connsiteX22" fmla="*/ 2781297 w 6438900"/>
              <a:gd name="connsiteY22" fmla="*/ 1385889 h 2157414"/>
              <a:gd name="connsiteX23" fmla="*/ 2909885 w 6438900"/>
              <a:gd name="connsiteY23" fmla="*/ 1388270 h 2157414"/>
              <a:gd name="connsiteX24" fmla="*/ 2993227 w 6438900"/>
              <a:gd name="connsiteY24" fmla="*/ 1300164 h 2157414"/>
              <a:gd name="connsiteX25" fmla="*/ 3126578 w 6438900"/>
              <a:gd name="connsiteY25" fmla="*/ 1269207 h 2157414"/>
              <a:gd name="connsiteX26" fmla="*/ 3312316 w 6438900"/>
              <a:gd name="connsiteY26" fmla="*/ 1147764 h 2157414"/>
              <a:gd name="connsiteX27" fmla="*/ 3457572 w 6438900"/>
              <a:gd name="connsiteY27" fmla="*/ 1143002 h 2157414"/>
              <a:gd name="connsiteX28" fmla="*/ 3569491 w 6438900"/>
              <a:gd name="connsiteY28" fmla="*/ 1123953 h 2157414"/>
              <a:gd name="connsiteX29" fmla="*/ 3648071 w 6438900"/>
              <a:gd name="connsiteY29" fmla="*/ 1078709 h 2157414"/>
              <a:gd name="connsiteX30" fmla="*/ 3745702 w 6438900"/>
              <a:gd name="connsiteY30" fmla="*/ 1050132 h 2157414"/>
              <a:gd name="connsiteX31" fmla="*/ 3967158 w 6438900"/>
              <a:gd name="connsiteY31" fmla="*/ 1057277 h 2157414"/>
              <a:gd name="connsiteX32" fmla="*/ 4086219 w 6438900"/>
              <a:gd name="connsiteY32" fmla="*/ 1133477 h 2157414"/>
              <a:gd name="connsiteX33" fmla="*/ 4188614 w 6438900"/>
              <a:gd name="connsiteY33" fmla="*/ 1216820 h 2157414"/>
              <a:gd name="connsiteX34" fmla="*/ 4291008 w 6438900"/>
              <a:gd name="connsiteY34" fmla="*/ 1159670 h 2157414"/>
              <a:gd name="connsiteX35" fmla="*/ 4424357 w 6438900"/>
              <a:gd name="connsiteY35" fmla="*/ 1159670 h 2157414"/>
              <a:gd name="connsiteX36" fmla="*/ 4779163 w 6438900"/>
              <a:gd name="connsiteY36" fmla="*/ 1033464 h 2157414"/>
              <a:gd name="connsiteX37" fmla="*/ 5174450 w 6438900"/>
              <a:gd name="connsiteY37" fmla="*/ 907258 h 2157414"/>
              <a:gd name="connsiteX38" fmla="*/ 5457819 w 6438900"/>
              <a:gd name="connsiteY38" fmla="*/ 790576 h 2157414"/>
              <a:gd name="connsiteX39" fmla="*/ 5695945 w 6438900"/>
              <a:gd name="connsiteY39" fmla="*/ 611984 h 2157414"/>
              <a:gd name="connsiteX40" fmla="*/ 5807863 w 6438900"/>
              <a:gd name="connsiteY40" fmla="*/ 564360 h 2157414"/>
              <a:gd name="connsiteX41" fmla="*/ 5907875 w 6438900"/>
              <a:gd name="connsiteY41" fmla="*/ 466728 h 2157414"/>
              <a:gd name="connsiteX42" fmla="*/ 6115044 w 6438900"/>
              <a:gd name="connsiteY42" fmla="*/ 319090 h 2157414"/>
              <a:gd name="connsiteX43" fmla="*/ 6265062 w 6438900"/>
              <a:gd name="connsiteY43" fmla="*/ 154784 h 2157414"/>
              <a:gd name="connsiteX44" fmla="*/ 6346025 w 6438900"/>
              <a:gd name="connsiteY44" fmla="*/ 76203 h 2157414"/>
              <a:gd name="connsiteX45" fmla="*/ 6438900 w 6438900"/>
              <a:gd name="connsiteY45" fmla="*/ 0 h 2157414"/>
              <a:gd name="connsiteX0" fmla="*/ 0 w 6438900"/>
              <a:gd name="connsiteY0" fmla="*/ 2157414 h 2157414"/>
              <a:gd name="connsiteX1" fmla="*/ 211931 w 6438900"/>
              <a:gd name="connsiteY1" fmla="*/ 2066927 h 2157414"/>
              <a:gd name="connsiteX2" fmla="*/ 314325 w 6438900"/>
              <a:gd name="connsiteY2" fmla="*/ 1933577 h 2157414"/>
              <a:gd name="connsiteX3" fmla="*/ 423862 w 6438900"/>
              <a:gd name="connsiteY3" fmla="*/ 1997870 h 2157414"/>
              <a:gd name="connsiteX4" fmla="*/ 592931 w 6438900"/>
              <a:gd name="connsiteY4" fmla="*/ 1990727 h 2157414"/>
              <a:gd name="connsiteX5" fmla="*/ 766762 w 6438900"/>
              <a:gd name="connsiteY5" fmla="*/ 1924052 h 2157414"/>
              <a:gd name="connsiteX6" fmla="*/ 885825 w 6438900"/>
              <a:gd name="connsiteY6" fmla="*/ 1862139 h 2157414"/>
              <a:gd name="connsiteX7" fmla="*/ 962025 w 6438900"/>
              <a:gd name="connsiteY7" fmla="*/ 1804989 h 2157414"/>
              <a:gd name="connsiteX8" fmla="*/ 1057275 w 6438900"/>
              <a:gd name="connsiteY8" fmla="*/ 1893095 h 2157414"/>
              <a:gd name="connsiteX9" fmla="*/ 1143000 w 6438900"/>
              <a:gd name="connsiteY9" fmla="*/ 1938339 h 2157414"/>
              <a:gd name="connsiteX10" fmla="*/ 1285875 w 6438900"/>
              <a:gd name="connsiteY10" fmla="*/ 1981202 h 2157414"/>
              <a:gd name="connsiteX11" fmla="*/ 1414462 w 6438900"/>
              <a:gd name="connsiteY11" fmla="*/ 1964533 h 2157414"/>
              <a:gd name="connsiteX12" fmla="*/ 1514475 w 6438900"/>
              <a:gd name="connsiteY12" fmla="*/ 1921670 h 2157414"/>
              <a:gd name="connsiteX13" fmla="*/ 1628775 w 6438900"/>
              <a:gd name="connsiteY13" fmla="*/ 1821658 h 2157414"/>
              <a:gd name="connsiteX14" fmla="*/ 1704975 w 6438900"/>
              <a:gd name="connsiteY14" fmla="*/ 1802608 h 2157414"/>
              <a:gd name="connsiteX15" fmla="*/ 1924051 w 6438900"/>
              <a:gd name="connsiteY15" fmla="*/ 1757363 h 2157414"/>
              <a:gd name="connsiteX16" fmla="*/ 2021679 w 6438900"/>
              <a:gd name="connsiteY16" fmla="*/ 1697833 h 2157414"/>
              <a:gd name="connsiteX17" fmla="*/ 2140744 w 6438900"/>
              <a:gd name="connsiteY17" fmla="*/ 1654970 h 2157414"/>
              <a:gd name="connsiteX18" fmla="*/ 2255044 w 6438900"/>
              <a:gd name="connsiteY18" fmla="*/ 1616870 h 2157414"/>
              <a:gd name="connsiteX19" fmla="*/ 2364581 w 6438900"/>
              <a:gd name="connsiteY19" fmla="*/ 1647827 h 2157414"/>
              <a:gd name="connsiteX20" fmla="*/ 2519360 w 6438900"/>
              <a:gd name="connsiteY20" fmla="*/ 1597820 h 2157414"/>
              <a:gd name="connsiteX21" fmla="*/ 2683666 w 6438900"/>
              <a:gd name="connsiteY21" fmla="*/ 1495426 h 2157414"/>
              <a:gd name="connsiteX22" fmla="*/ 2781297 w 6438900"/>
              <a:gd name="connsiteY22" fmla="*/ 1385889 h 2157414"/>
              <a:gd name="connsiteX23" fmla="*/ 2909885 w 6438900"/>
              <a:gd name="connsiteY23" fmla="*/ 1388270 h 2157414"/>
              <a:gd name="connsiteX24" fmla="*/ 2993227 w 6438900"/>
              <a:gd name="connsiteY24" fmla="*/ 1300164 h 2157414"/>
              <a:gd name="connsiteX25" fmla="*/ 3126578 w 6438900"/>
              <a:gd name="connsiteY25" fmla="*/ 1269207 h 2157414"/>
              <a:gd name="connsiteX26" fmla="*/ 3312316 w 6438900"/>
              <a:gd name="connsiteY26" fmla="*/ 1147764 h 2157414"/>
              <a:gd name="connsiteX27" fmla="*/ 3457572 w 6438900"/>
              <a:gd name="connsiteY27" fmla="*/ 1143002 h 2157414"/>
              <a:gd name="connsiteX28" fmla="*/ 3569491 w 6438900"/>
              <a:gd name="connsiteY28" fmla="*/ 1123953 h 2157414"/>
              <a:gd name="connsiteX29" fmla="*/ 3667121 w 6438900"/>
              <a:gd name="connsiteY29" fmla="*/ 1097760 h 2157414"/>
              <a:gd name="connsiteX30" fmla="*/ 3745702 w 6438900"/>
              <a:gd name="connsiteY30" fmla="*/ 1050132 h 2157414"/>
              <a:gd name="connsiteX31" fmla="*/ 3967158 w 6438900"/>
              <a:gd name="connsiteY31" fmla="*/ 1057277 h 2157414"/>
              <a:gd name="connsiteX32" fmla="*/ 4086219 w 6438900"/>
              <a:gd name="connsiteY32" fmla="*/ 1133477 h 2157414"/>
              <a:gd name="connsiteX33" fmla="*/ 4188614 w 6438900"/>
              <a:gd name="connsiteY33" fmla="*/ 1216820 h 2157414"/>
              <a:gd name="connsiteX34" fmla="*/ 4291008 w 6438900"/>
              <a:gd name="connsiteY34" fmla="*/ 1159670 h 2157414"/>
              <a:gd name="connsiteX35" fmla="*/ 4424357 w 6438900"/>
              <a:gd name="connsiteY35" fmla="*/ 1159670 h 2157414"/>
              <a:gd name="connsiteX36" fmla="*/ 4779163 w 6438900"/>
              <a:gd name="connsiteY36" fmla="*/ 1033464 h 2157414"/>
              <a:gd name="connsiteX37" fmla="*/ 5174450 w 6438900"/>
              <a:gd name="connsiteY37" fmla="*/ 907258 h 2157414"/>
              <a:gd name="connsiteX38" fmla="*/ 5457819 w 6438900"/>
              <a:gd name="connsiteY38" fmla="*/ 790576 h 2157414"/>
              <a:gd name="connsiteX39" fmla="*/ 5695945 w 6438900"/>
              <a:gd name="connsiteY39" fmla="*/ 611984 h 2157414"/>
              <a:gd name="connsiteX40" fmla="*/ 5807863 w 6438900"/>
              <a:gd name="connsiteY40" fmla="*/ 564360 h 2157414"/>
              <a:gd name="connsiteX41" fmla="*/ 5907875 w 6438900"/>
              <a:gd name="connsiteY41" fmla="*/ 466728 h 2157414"/>
              <a:gd name="connsiteX42" fmla="*/ 6115044 w 6438900"/>
              <a:gd name="connsiteY42" fmla="*/ 319090 h 2157414"/>
              <a:gd name="connsiteX43" fmla="*/ 6265062 w 6438900"/>
              <a:gd name="connsiteY43" fmla="*/ 154784 h 2157414"/>
              <a:gd name="connsiteX44" fmla="*/ 6346025 w 6438900"/>
              <a:gd name="connsiteY44" fmla="*/ 76203 h 2157414"/>
              <a:gd name="connsiteX45" fmla="*/ 6438900 w 6438900"/>
              <a:gd name="connsiteY45" fmla="*/ 0 h 2157414"/>
              <a:gd name="connsiteX0" fmla="*/ 0 w 6438900"/>
              <a:gd name="connsiteY0" fmla="*/ 2157414 h 2157414"/>
              <a:gd name="connsiteX1" fmla="*/ 211931 w 6438900"/>
              <a:gd name="connsiteY1" fmla="*/ 2066927 h 2157414"/>
              <a:gd name="connsiteX2" fmla="*/ 314325 w 6438900"/>
              <a:gd name="connsiteY2" fmla="*/ 1933577 h 2157414"/>
              <a:gd name="connsiteX3" fmla="*/ 423862 w 6438900"/>
              <a:gd name="connsiteY3" fmla="*/ 1997870 h 2157414"/>
              <a:gd name="connsiteX4" fmla="*/ 592931 w 6438900"/>
              <a:gd name="connsiteY4" fmla="*/ 1990727 h 2157414"/>
              <a:gd name="connsiteX5" fmla="*/ 766762 w 6438900"/>
              <a:gd name="connsiteY5" fmla="*/ 1924052 h 2157414"/>
              <a:gd name="connsiteX6" fmla="*/ 885825 w 6438900"/>
              <a:gd name="connsiteY6" fmla="*/ 1862139 h 2157414"/>
              <a:gd name="connsiteX7" fmla="*/ 962025 w 6438900"/>
              <a:gd name="connsiteY7" fmla="*/ 1804989 h 2157414"/>
              <a:gd name="connsiteX8" fmla="*/ 1057275 w 6438900"/>
              <a:gd name="connsiteY8" fmla="*/ 1893095 h 2157414"/>
              <a:gd name="connsiteX9" fmla="*/ 1143000 w 6438900"/>
              <a:gd name="connsiteY9" fmla="*/ 1938339 h 2157414"/>
              <a:gd name="connsiteX10" fmla="*/ 1285875 w 6438900"/>
              <a:gd name="connsiteY10" fmla="*/ 1981202 h 2157414"/>
              <a:gd name="connsiteX11" fmla="*/ 1414462 w 6438900"/>
              <a:gd name="connsiteY11" fmla="*/ 1964533 h 2157414"/>
              <a:gd name="connsiteX12" fmla="*/ 1514475 w 6438900"/>
              <a:gd name="connsiteY12" fmla="*/ 1921670 h 2157414"/>
              <a:gd name="connsiteX13" fmla="*/ 1628775 w 6438900"/>
              <a:gd name="connsiteY13" fmla="*/ 1821658 h 2157414"/>
              <a:gd name="connsiteX14" fmla="*/ 1704975 w 6438900"/>
              <a:gd name="connsiteY14" fmla="*/ 1802608 h 2157414"/>
              <a:gd name="connsiteX15" fmla="*/ 1924051 w 6438900"/>
              <a:gd name="connsiteY15" fmla="*/ 1757363 h 2157414"/>
              <a:gd name="connsiteX16" fmla="*/ 2021679 w 6438900"/>
              <a:gd name="connsiteY16" fmla="*/ 1697833 h 2157414"/>
              <a:gd name="connsiteX17" fmla="*/ 2140744 w 6438900"/>
              <a:gd name="connsiteY17" fmla="*/ 1654970 h 2157414"/>
              <a:gd name="connsiteX18" fmla="*/ 2255044 w 6438900"/>
              <a:gd name="connsiteY18" fmla="*/ 1616870 h 2157414"/>
              <a:gd name="connsiteX19" fmla="*/ 2364581 w 6438900"/>
              <a:gd name="connsiteY19" fmla="*/ 1647827 h 2157414"/>
              <a:gd name="connsiteX20" fmla="*/ 2519360 w 6438900"/>
              <a:gd name="connsiteY20" fmla="*/ 1597820 h 2157414"/>
              <a:gd name="connsiteX21" fmla="*/ 2683666 w 6438900"/>
              <a:gd name="connsiteY21" fmla="*/ 1495426 h 2157414"/>
              <a:gd name="connsiteX22" fmla="*/ 2781297 w 6438900"/>
              <a:gd name="connsiteY22" fmla="*/ 1385889 h 2157414"/>
              <a:gd name="connsiteX23" fmla="*/ 2909885 w 6438900"/>
              <a:gd name="connsiteY23" fmla="*/ 1388270 h 2157414"/>
              <a:gd name="connsiteX24" fmla="*/ 2993227 w 6438900"/>
              <a:gd name="connsiteY24" fmla="*/ 1300164 h 2157414"/>
              <a:gd name="connsiteX25" fmla="*/ 3126578 w 6438900"/>
              <a:gd name="connsiteY25" fmla="*/ 1269207 h 2157414"/>
              <a:gd name="connsiteX26" fmla="*/ 3312316 w 6438900"/>
              <a:gd name="connsiteY26" fmla="*/ 1147764 h 2157414"/>
              <a:gd name="connsiteX27" fmla="*/ 3457572 w 6438900"/>
              <a:gd name="connsiteY27" fmla="*/ 1143002 h 2157414"/>
              <a:gd name="connsiteX28" fmla="*/ 3569491 w 6438900"/>
              <a:gd name="connsiteY28" fmla="*/ 1123953 h 2157414"/>
              <a:gd name="connsiteX29" fmla="*/ 3667121 w 6438900"/>
              <a:gd name="connsiteY29" fmla="*/ 1097760 h 2157414"/>
              <a:gd name="connsiteX30" fmla="*/ 3779039 w 6438900"/>
              <a:gd name="connsiteY30" fmla="*/ 1083471 h 2157414"/>
              <a:gd name="connsiteX31" fmla="*/ 3967158 w 6438900"/>
              <a:gd name="connsiteY31" fmla="*/ 1057277 h 2157414"/>
              <a:gd name="connsiteX32" fmla="*/ 4086219 w 6438900"/>
              <a:gd name="connsiteY32" fmla="*/ 1133477 h 2157414"/>
              <a:gd name="connsiteX33" fmla="*/ 4188614 w 6438900"/>
              <a:gd name="connsiteY33" fmla="*/ 1216820 h 2157414"/>
              <a:gd name="connsiteX34" fmla="*/ 4291008 w 6438900"/>
              <a:gd name="connsiteY34" fmla="*/ 1159670 h 2157414"/>
              <a:gd name="connsiteX35" fmla="*/ 4424357 w 6438900"/>
              <a:gd name="connsiteY35" fmla="*/ 1159670 h 2157414"/>
              <a:gd name="connsiteX36" fmla="*/ 4779163 w 6438900"/>
              <a:gd name="connsiteY36" fmla="*/ 1033464 h 2157414"/>
              <a:gd name="connsiteX37" fmla="*/ 5174450 w 6438900"/>
              <a:gd name="connsiteY37" fmla="*/ 907258 h 2157414"/>
              <a:gd name="connsiteX38" fmla="*/ 5457819 w 6438900"/>
              <a:gd name="connsiteY38" fmla="*/ 790576 h 2157414"/>
              <a:gd name="connsiteX39" fmla="*/ 5695945 w 6438900"/>
              <a:gd name="connsiteY39" fmla="*/ 611984 h 2157414"/>
              <a:gd name="connsiteX40" fmla="*/ 5807863 w 6438900"/>
              <a:gd name="connsiteY40" fmla="*/ 564360 h 2157414"/>
              <a:gd name="connsiteX41" fmla="*/ 5907875 w 6438900"/>
              <a:gd name="connsiteY41" fmla="*/ 466728 h 2157414"/>
              <a:gd name="connsiteX42" fmla="*/ 6115044 w 6438900"/>
              <a:gd name="connsiteY42" fmla="*/ 319090 h 2157414"/>
              <a:gd name="connsiteX43" fmla="*/ 6265062 w 6438900"/>
              <a:gd name="connsiteY43" fmla="*/ 154784 h 2157414"/>
              <a:gd name="connsiteX44" fmla="*/ 6346025 w 6438900"/>
              <a:gd name="connsiteY44" fmla="*/ 76203 h 2157414"/>
              <a:gd name="connsiteX45" fmla="*/ 6438900 w 6438900"/>
              <a:gd name="connsiteY45" fmla="*/ 0 h 2157414"/>
              <a:gd name="connsiteX0" fmla="*/ 0 w 6438900"/>
              <a:gd name="connsiteY0" fmla="*/ 2157414 h 2157414"/>
              <a:gd name="connsiteX1" fmla="*/ 211931 w 6438900"/>
              <a:gd name="connsiteY1" fmla="*/ 2066927 h 2157414"/>
              <a:gd name="connsiteX2" fmla="*/ 314325 w 6438900"/>
              <a:gd name="connsiteY2" fmla="*/ 1933577 h 2157414"/>
              <a:gd name="connsiteX3" fmla="*/ 423862 w 6438900"/>
              <a:gd name="connsiteY3" fmla="*/ 1997870 h 2157414"/>
              <a:gd name="connsiteX4" fmla="*/ 592931 w 6438900"/>
              <a:gd name="connsiteY4" fmla="*/ 1990727 h 2157414"/>
              <a:gd name="connsiteX5" fmla="*/ 766762 w 6438900"/>
              <a:gd name="connsiteY5" fmla="*/ 1924052 h 2157414"/>
              <a:gd name="connsiteX6" fmla="*/ 885825 w 6438900"/>
              <a:gd name="connsiteY6" fmla="*/ 1862139 h 2157414"/>
              <a:gd name="connsiteX7" fmla="*/ 962025 w 6438900"/>
              <a:gd name="connsiteY7" fmla="*/ 1804989 h 2157414"/>
              <a:gd name="connsiteX8" fmla="*/ 1057275 w 6438900"/>
              <a:gd name="connsiteY8" fmla="*/ 1893095 h 2157414"/>
              <a:gd name="connsiteX9" fmla="*/ 1143000 w 6438900"/>
              <a:gd name="connsiteY9" fmla="*/ 1938339 h 2157414"/>
              <a:gd name="connsiteX10" fmla="*/ 1285875 w 6438900"/>
              <a:gd name="connsiteY10" fmla="*/ 1981202 h 2157414"/>
              <a:gd name="connsiteX11" fmla="*/ 1414462 w 6438900"/>
              <a:gd name="connsiteY11" fmla="*/ 1964533 h 2157414"/>
              <a:gd name="connsiteX12" fmla="*/ 1514475 w 6438900"/>
              <a:gd name="connsiteY12" fmla="*/ 1921670 h 2157414"/>
              <a:gd name="connsiteX13" fmla="*/ 1628775 w 6438900"/>
              <a:gd name="connsiteY13" fmla="*/ 1821658 h 2157414"/>
              <a:gd name="connsiteX14" fmla="*/ 1704975 w 6438900"/>
              <a:gd name="connsiteY14" fmla="*/ 1802608 h 2157414"/>
              <a:gd name="connsiteX15" fmla="*/ 1924051 w 6438900"/>
              <a:gd name="connsiteY15" fmla="*/ 1757363 h 2157414"/>
              <a:gd name="connsiteX16" fmla="*/ 2021679 w 6438900"/>
              <a:gd name="connsiteY16" fmla="*/ 1697833 h 2157414"/>
              <a:gd name="connsiteX17" fmla="*/ 2140744 w 6438900"/>
              <a:gd name="connsiteY17" fmla="*/ 1654970 h 2157414"/>
              <a:gd name="connsiteX18" fmla="*/ 2255044 w 6438900"/>
              <a:gd name="connsiteY18" fmla="*/ 1616870 h 2157414"/>
              <a:gd name="connsiteX19" fmla="*/ 2364581 w 6438900"/>
              <a:gd name="connsiteY19" fmla="*/ 1647827 h 2157414"/>
              <a:gd name="connsiteX20" fmla="*/ 2519360 w 6438900"/>
              <a:gd name="connsiteY20" fmla="*/ 1597820 h 2157414"/>
              <a:gd name="connsiteX21" fmla="*/ 2683666 w 6438900"/>
              <a:gd name="connsiteY21" fmla="*/ 1495426 h 2157414"/>
              <a:gd name="connsiteX22" fmla="*/ 2781297 w 6438900"/>
              <a:gd name="connsiteY22" fmla="*/ 1385889 h 2157414"/>
              <a:gd name="connsiteX23" fmla="*/ 2909885 w 6438900"/>
              <a:gd name="connsiteY23" fmla="*/ 1388270 h 2157414"/>
              <a:gd name="connsiteX24" fmla="*/ 2993227 w 6438900"/>
              <a:gd name="connsiteY24" fmla="*/ 1300164 h 2157414"/>
              <a:gd name="connsiteX25" fmla="*/ 3126578 w 6438900"/>
              <a:gd name="connsiteY25" fmla="*/ 1269207 h 2157414"/>
              <a:gd name="connsiteX26" fmla="*/ 3312316 w 6438900"/>
              <a:gd name="connsiteY26" fmla="*/ 1147764 h 2157414"/>
              <a:gd name="connsiteX27" fmla="*/ 3457572 w 6438900"/>
              <a:gd name="connsiteY27" fmla="*/ 1143002 h 2157414"/>
              <a:gd name="connsiteX28" fmla="*/ 3569491 w 6438900"/>
              <a:gd name="connsiteY28" fmla="*/ 1123953 h 2157414"/>
              <a:gd name="connsiteX29" fmla="*/ 3667121 w 6438900"/>
              <a:gd name="connsiteY29" fmla="*/ 1097760 h 2157414"/>
              <a:gd name="connsiteX30" fmla="*/ 3779039 w 6438900"/>
              <a:gd name="connsiteY30" fmla="*/ 1083471 h 2157414"/>
              <a:gd name="connsiteX31" fmla="*/ 3952870 w 6438900"/>
              <a:gd name="connsiteY31" fmla="*/ 1102522 h 2157414"/>
              <a:gd name="connsiteX32" fmla="*/ 4086219 w 6438900"/>
              <a:gd name="connsiteY32" fmla="*/ 1133477 h 2157414"/>
              <a:gd name="connsiteX33" fmla="*/ 4188614 w 6438900"/>
              <a:gd name="connsiteY33" fmla="*/ 1216820 h 2157414"/>
              <a:gd name="connsiteX34" fmla="*/ 4291008 w 6438900"/>
              <a:gd name="connsiteY34" fmla="*/ 1159670 h 2157414"/>
              <a:gd name="connsiteX35" fmla="*/ 4424357 w 6438900"/>
              <a:gd name="connsiteY35" fmla="*/ 1159670 h 2157414"/>
              <a:gd name="connsiteX36" fmla="*/ 4779163 w 6438900"/>
              <a:gd name="connsiteY36" fmla="*/ 1033464 h 2157414"/>
              <a:gd name="connsiteX37" fmla="*/ 5174450 w 6438900"/>
              <a:gd name="connsiteY37" fmla="*/ 907258 h 2157414"/>
              <a:gd name="connsiteX38" fmla="*/ 5457819 w 6438900"/>
              <a:gd name="connsiteY38" fmla="*/ 790576 h 2157414"/>
              <a:gd name="connsiteX39" fmla="*/ 5695945 w 6438900"/>
              <a:gd name="connsiteY39" fmla="*/ 611984 h 2157414"/>
              <a:gd name="connsiteX40" fmla="*/ 5807863 w 6438900"/>
              <a:gd name="connsiteY40" fmla="*/ 564360 h 2157414"/>
              <a:gd name="connsiteX41" fmla="*/ 5907875 w 6438900"/>
              <a:gd name="connsiteY41" fmla="*/ 466728 h 2157414"/>
              <a:gd name="connsiteX42" fmla="*/ 6115044 w 6438900"/>
              <a:gd name="connsiteY42" fmla="*/ 319090 h 2157414"/>
              <a:gd name="connsiteX43" fmla="*/ 6265062 w 6438900"/>
              <a:gd name="connsiteY43" fmla="*/ 154784 h 2157414"/>
              <a:gd name="connsiteX44" fmla="*/ 6346025 w 6438900"/>
              <a:gd name="connsiteY44" fmla="*/ 76203 h 2157414"/>
              <a:gd name="connsiteX45" fmla="*/ 6438900 w 6438900"/>
              <a:gd name="connsiteY45" fmla="*/ 0 h 2157414"/>
              <a:gd name="connsiteX0" fmla="*/ 0 w 6438900"/>
              <a:gd name="connsiteY0" fmla="*/ 2157414 h 2157414"/>
              <a:gd name="connsiteX1" fmla="*/ 211931 w 6438900"/>
              <a:gd name="connsiteY1" fmla="*/ 2066927 h 2157414"/>
              <a:gd name="connsiteX2" fmla="*/ 314325 w 6438900"/>
              <a:gd name="connsiteY2" fmla="*/ 1933577 h 2157414"/>
              <a:gd name="connsiteX3" fmla="*/ 423862 w 6438900"/>
              <a:gd name="connsiteY3" fmla="*/ 1997870 h 2157414"/>
              <a:gd name="connsiteX4" fmla="*/ 592931 w 6438900"/>
              <a:gd name="connsiteY4" fmla="*/ 1990727 h 2157414"/>
              <a:gd name="connsiteX5" fmla="*/ 766762 w 6438900"/>
              <a:gd name="connsiteY5" fmla="*/ 1924052 h 2157414"/>
              <a:gd name="connsiteX6" fmla="*/ 885825 w 6438900"/>
              <a:gd name="connsiteY6" fmla="*/ 1862139 h 2157414"/>
              <a:gd name="connsiteX7" fmla="*/ 962025 w 6438900"/>
              <a:gd name="connsiteY7" fmla="*/ 1804989 h 2157414"/>
              <a:gd name="connsiteX8" fmla="*/ 1057275 w 6438900"/>
              <a:gd name="connsiteY8" fmla="*/ 1893095 h 2157414"/>
              <a:gd name="connsiteX9" fmla="*/ 1143000 w 6438900"/>
              <a:gd name="connsiteY9" fmla="*/ 1938339 h 2157414"/>
              <a:gd name="connsiteX10" fmla="*/ 1285875 w 6438900"/>
              <a:gd name="connsiteY10" fmla="*/ 1981202 h 2157414"/>
              <a:gd name="connsiteX11" fmla="*/ 1414462 w 6438900"/>
              <a:gd name="connsiteY11" fmla="*/ 1964533 h 2157414"/>
              <a:gd name="connsiteX12" fmla="*/ 1514475 w 6438900"/>
              <a:gd name="connsiteY12" fmla="*/ 1921670 h 2157414"/>
              <a:gd name="connsiteX13" fmla="*/ 1628775 w 6438900"/>
              <a:gd name="connsiteY13" fmla="*/ 1821658 h 2157414"/>
              <a:gd name="connsiteX14" fmla="*/ 1704975 w 6438900"/>
              <a:gd name="connsiteY14" fmla="*/ 1802608 h 2157414"/>
              <a:gd name="connsiteX15" fmla="*/ 1924051 w 6438900"/>
              <a:gd name="connsiteY15" fmla="*/ 1757363 h 2157414"/>
              <a:gd name="connsiteX16" fmla="*/ 2021679 w 6438900"/>
              <a:gd name="connsiteY16" fmla="*/ 1697833 h 2157414"/>
              <a:gd name="connsiteX17" fmla="*/ 2140744 w 6438900"/>
              <a:gd name="connsiteY17" fmla="*/ 1654970 h 2157414"/>
              <a:gd name="connsiteX18" fmla="*/ 2255044 w 6438900"/>
              <a:gd name="connsiteY18" fmla="*/ 1616870 h 2157414"/>
              <a:gd name="connsiteX19" fmla="*/ 2364581 w 6438900"/>
              <a:gd name="connsiteY19" fmla="*/ 1647827 h 2157414"/>
              <a:gd name="connsiteX20" fmla="*/ 2519360 w 6438900"/>
              <a:gd name="connsiteY20" fmla="*/ 1597820 h 2157414"/>
              <a:gd name="connsiteX21" fmla="*/ 2683666 w 6438900"/>
              <a:gd name="connsiteY21" fmla="*/ 1495426 h 2157414"/>
              <a:gd name="connsiteX22" fmla="*/ 2781297 w 6438900"/>
              <a:gd name="connsiteY22" fmla="*/ 1385889 h 2157414"/>
              <a:gd name="connsiteX23" fmla="*/ 2909885 w 6438900"/>
              <a:gd name="connsiteY23" fmla="*/ 1388270 h 2157414"/>
              <a:gd name="connsiteX24" fmla="*/ 2993227 w 6438900"/>
              <a:gd name="connsiteY24" fmla="*/ 1300164 h 2157414"/>
              <a:gd name="connsiteX25" fmla="*/ 3126578 w 6438900"/>
              <a:gd name="connsiteY25" fmla="*/ 1269207 h 2157414"/>
              <a:gd name="connsiteX26" fmla="*/ 3312316 w 6438900"/>
              <a:gd name="connsiteY26" fmla="*/ 1147764 h 2157414"/>
              <a:gd name="connsiteX27" fmla="*/ 3457572 w 6438900"/>
              <a:gd name="connsiteY27" fmla="*/ 1143002 h 2157414"/>
              <a:gd name="connsiteX28" fmla="*/ 3569491 w 6438900"/>
              <a:gd name="connsiteY28" fmla="*/ 1123953 h 2157414"/>
              <a:gd name="connsiteX29" fmla="*/ 3667121 w 6438900"/>
              <a:gd name="connsiteY29" fmla="*/ 1097760 h 2157414"/>
              <a:gd name="connsiteX30" fmla="*/ 3779039 w 6438900"/>
              <a:gd name="connsiteY30" fmla="*/ 1083471 h 2157414"/>
              <a:gd name="connsiteX31" fmla="*/ 3952870 w 6438900"/>
              <a:gd name="connsiteY31" fmla="*/ 1102522 h 2157414"/>
              <a:gd name="connsiteX32" fmla="*/ 4086219 w 6438900"/>
              <a:gd name="connsiteY32" fmla="*/ 1133477 h 2157414"/>
              <a:gd name="connsiteX33" fmla="*/ 4188614 w 6438900"/>
              <a:gd name="connsiteY33" fmla="*/ 1216820 h 2157414"/>
              <a:gd name="connsiteX34" fmla="*/ 4307677 w 6438900"/>
              <a:gd name="connsiteY34" fmla="*/ 1314452 h 2157414"/>
              <a:gd name="connsiteX35" fmla="*/ 4424357 w 6438900"/>
              <a:gd name="connsiteY35" fmla="*/ 1159670 h 2157414"/>
              <a:gd name="connsiteX36" fmla="*/ 4779163 w 6438900"/>
              <a:gd name="connsiteY36" fmla="*/ 1033464 h 2157414"/>
              <a:gd name="connsiteX37" fmla="*/ 5174450 w 6438900"/>
              <a:gd name="connsiteY37" fmla="*/ 907258 h 2157414"/>
              <a:gd name="connsiteX38" fmla="*/ 5457819 w 6438900"/>
              <a:gd name="connsiteY38" fmla="*/ 790576 h 2157414"/>
              <a:gd name="connsiteX39" fmla="*/ 5695945 w 6438900"/>
              <a:gd name="connsiteY39" fmla="*/ 611984 h 2157414"/>
              <a:gd name="connsiteX40" fmla="*/ 5807863 w 6438900"/>
              <a:gd name="connsiteY40" fmla="*/ 564360 h 2157414"/>
              <a:gd name="connsiteX41" fmla="*/ 5907875 w 6438900"/>
              <a:gd name="connsiteY41" fmla="*/ 466728 h 2157414"/>
              <a:gd name="connsiteX42" fmla="*/ 6115044 w 6438900"/>
              <a:gd name="connsiteY42" fmla="*/ 319090 h 2157414"/>
              <a:gd name="connsiteX43" fmla="*/ 6265062 w 6438900"/>
              <a:gd name="connsiteY43" fmla="*/ 154784 h 2157414"/>
              <a:gd name="connsiteX44" fmla="*/ 6346025 w 6438900"/>
              <a:gd name="connsiteY44" fmla="*/ 76203 h 2157414"/>
              <a:gd name="connsiteX45" fmla="*/ 6438900 w 6438900"/>
              <a:gd name="connsiteY45" fmla="*/ 0 h 2157414"/>
              <a:gd name="connsiteX0" fmla="*/ 0 w 6438900"/>
              <a:gd name="connsiteY0" fmla="*/ 2157414 h 2157414"/>
              <a:gd name="connsiteX1" fmla="*/ 211931 w 6438900"/>
              <a:gd name="connsiteY1" fmla="*/ 2066927 h 2157414"/>
              <a:gd name="connsiteX2" fmla="*/ 314325 w 6438900"/>
              <a:gd name="connsiteY2" fmla="*/ 1933577 h 2157414"/>
              <a:gd name="connsiteX3" fmla="*/ 423862 w 6438900"/>
              <a:gd name="connsiteY3" fmla="*/ 1997870 h 2157414"/>
              <a:gd name="connsiteX4" fmla="*/ 592931 w 6438900"/>
              <a:gd name="connsiteY4" fmla="*/ 1990727 h 2157414"/>
              <a:gd name="connsiteX5" fmla="*/ 766762 w 6438900"/>
              <a:gd name="connsiteY5" fmla="*/ 1924052 h 2157414"/>
              <a:gd name="connsiteX6" fmla="*/ 885825 w 6438900"/>
              <a:gd name="connsiteY6" fmla="*/ 1862139 h 2157414"/>
              <a:gd name="connsiteX7" fmla="*/ 962025 w 6438900"/>
              <a:gd name="connsiteY7" fmla="*/ 1804989 h 2157414"/>
              <a:gd name="connsiteX8" fmla="*/ 1057275 w 6438900"/>
              <a:gd name="connsiteY8" fmla="*/ 1893095 h 2157414"/>
              <a:gd name="connsiteX9" fmla="*/ 1143000 w 6438900"/>
              <a:gd name="connsiteY9" fmla="*/ 1938339 h 2157414"/>
              <a:gd name="connsiteX10" fmla="*/ 1285875 w 6438900"/>
              <a:gd name="connsiteY10" fmla="*/ 1981202 h 2157414"/>
              <a:gd name="connsiteX11" fmla="*/ 1414462 w 6438900"/>
              <a:gd name="connsiteY11" fmla="*/ 1964533 h 2157414"/>
              <a:gd name="connsiteX12" fmla="*/ 1514475 w 6438900"/>
              <a:gd name="connsiteY12" fmla="*/ 1921670 h 2157414"/>
              <a:gd name="connsiteX13" fmla="*/ 1628775 w 6438900"/>
              <a:gd name="connsiteY13" fmla="*/ 1821658 h 2157414"/>
              <a:gd name="connsiteX14" fmla="*/ 1704975 w 6438900"/>
              <a:gd name="connsiteY14" fmla="*/ 1802608 h 2157414"/>
              <a:gd name="connsiteX15" fmla="*/ 1924051 w 6438900"/>
              <a:gd name="connsiteY15" fmla="*/ 1757363 h 2157414"/>
              <a:gd name="connsiteX16" fmla="*/ 2021679 w 6438900"/>
              <a:gd name="connsiteY16" fmla="*/ 1697833 h 2157414"/>
              <a:gd name="connsiteX17" fmla="*/ 2140744 w 6438900"/>
              <a:gd name="connsiteY17" fmla="*/ 1654970 h 2157414"/>
              <a:gd name="connsiteX18" fmla="*/ 2255044 w 6438900"/>
              <a:gd name="connsiteY18" fmla="*/ 1616870 h 2157414"/>
              <a:gd name="connsiteX19" fmla="*/ 2364581 w 6438900"/>
              <a:gd name="connsiteY19" fmla="*/ 1647827 h 2157414"/>
              <a:gd name="connsiteX20" fmla="*/ 2519360 w 6438900"/>
              <a:gd name="connsiteY20" fmla="*/ 1597820 h 2157414"/>
              <a:gd name="connsiteX21" fmla="*/ 2683666 w 6438900"/>
              <a:gd name="connsiteY21" fmla="*/ 1495426 h 2157414"/>
              <a:gd name="connsiteX22" fmla="*/ 2781297 w 6438900"/>
              <a:gd name="connsiteY22" fmla="*/ 1385889 h 2157414"/>
              <a:gd name="connsiteX23" fmla="*/ 2909885 w 6438900"/>
              <a:gd name="connsiteY23" fmla="*/ 1388270 h 2157414"/>
              <a:gd name="connsiteX24" fmla="*/ 2993227 w 6438900"/>
              <a:gd name="connsiteY24" fmla="*/ 1300164 h 2157414"/>
              <a:gd name="connsiteX25" fmla="*/ 3126578 w 6438900"/>
              <a:gd name="connsiteY25" fmla="*/ 1269207 h 2157414"/>
              <a:gd name="connsiteX26" fmla="*/ 3312316 w 6438900"/>
              <a:gd name="connsiteY26" fmla="*/ 1147764 h 2157414"/>
              <a:gd name="connsiteX27" fmla="*/ 3457572 w 6438900"/>
              <a:gd name="connsiteY27" fmla="*/ 1143002 h 2157414"/>
              <a:gd name="connsiteX28" fmla="*/ 3569491 w 6438900"/>
              <a:gd name="connsiteY28" fmla="*/ 1123953 h 2157414"/>
              <a:gd name="connsiteX29" fmla="*/ 3667121 w 6438900"/>
              <a:gd name="connsiteY29" fmla="*/ 1097760 h 2157414"/>
              <a:gd name="connsiteX30" fmla="*/ 3779039 w 6438900"/>
              <a:gd name="connsiteY30" fmla="*/ 1083471 h 2157414"/>
              <a:gd name="connsiteX31" fmla="*/ 3952870 w 6438900"/>
              <a:gd name="connsiteY31" fmla="*/ 1102522 h 2157414"/>
              <a:gd name="connsiteX32" fmla="*/ 4086219 w 6438900"/>
              <a:gd name="connsiteY32" fmla="*/ 1133477 h 2157414"/>
              <a:gd name="connsiteX33" fmla="*/ 4188614 w 6438900"/>
              <a:gd name="connsiteY33" fmla="*/ 1216820 h 2157414"/>
              <a:gd name="connsiteX34" fmla="*/ 4307677 w 6438900"/>
              <a:gd name="connsiteY34" fmla="*/ 1314452 h 2157414"/>
              <a:gd name="connsiteX35" fmla="*/ 4536276 w 6438900"/>
              <a:gd name="connsiteY35" fmla="*/ 1240633 h 2157414"/>
              <a:gd name="connsiteX36" fmla="*/ 4779163 w 6438900"/>
              <a:gd name="connsiteY36" fmla="*/ 1033464 h 2157414"/>
              <a:gd name="connsiteX37" fmla="*/ 5174450 w 6438900"/>
              <a:gd name="connsiteY37" fmla="*/ 907258 h 2157414"/>
              <a:gd name="connsiteX38" fmla="*/ 5457819 w 6438900"/>
              <a:gd name="connsiteY38" fmla="*/ 790576 h 2157414"/>
              <a:gd name="connsiteX39" fmla="*/ 5695945 w 6438900"/>
              <a:gd name="connsiteY39" fmla="*/ 611984 h 2157414"/>
              <a:gd name="connsiteX40" fmla="*/ 5807863 w 6438900"/>
              <a:gd name="connsiteY40" fmla="*/ 564360 h 2157414"/>
              <a:gd name="connsiteX41" fmla="*/ 5907875 w 6438900"/>
              <a:gd name="connsiteY41" fmla="*/ 466728 h 2157414"/>
              <a:gd name="connsiteX42" fmla="*/ 6115044 w 6438900"/>
              <a:gd name="connsiteY42" fmla="*/ 319090 h 2157414"/>
              <a:gd name="connsiteX43" fmla="*/ 6265062 w 6438900"/>
              <a:gd name="connsiteY43" fmla="*/ 154784 h 2157414"/>
              <a:gd name="connsiteX44" fmla="*/ 6346025 w 6438900"/>
              <a:gd name="connsiteY44" fmla="*/ 76203 h 2157414"/>
              <a:gd name="connsiteX45" fmla="*/ 6438900 w 6438900"/>
              <a:gd name="connsiteY45" fmla="*/ 0 h 2157414"/>
              <a:gd name="connsiteX0" fmla="*/ 0 w 6438900"/>
              <a:gd name="connsiteY0" fmla="*/ 2157414 h 2157414"/>
              <a:gd name="connsiteX1" fmla="*/ 211931 w 6438900"/>
              <a:gd name="connsiteY1" fmla="*/ 2066927 h 2157414"/>
              <a:gd name="connsiteX2" fmla="*/ 314325 w 6438900"/>
              <a:gd name="connsiteY2" fmla="*/ 1933577 h 2157414"/>
              <a:gd name="connsiteX3" fmla="*/ 423862 w 6438900"/>
              <a:gd name="connsiteY3" fmla="*/ 1997870 h 2157414"/>
              <a:gd name="connsiteX4" fmla="*/ 592931 w 6438900"/>
              <a:gd name="connsiteY4" fmla="*/ 1990727 h 2157414"/>
              <a:gd name="connsiteX5" fmla="*/ 766762 w 6438900"/>
              <a:gd name="connsiteY5" fmla="*/ 1924052 h 2157414"/>
              <a:gd name="connsiteX6" fmla="*/ 885825 w 6438900"/>
              <a:gd name="connsiteY6" fmla="*/ 1862139 h 2157414"/>
              <a:gd name="connsiteX7" fmla="*/ 962025 w 6438900"/>
              <a:gd name="connsiteY7" fmla="*/ 1804989 h 2157414"/>
              <a:gd name="connsiteX8" fmla="*/ 1057275 w 6438900"/>
              <a:gd name="connsiteY8" fmla="*/ 1893095 h 2157414"/>
              <a:gd name="connsiteX9" fmla="*/ 1143000 w 6438900"/>
              <a:gd name="connsiteY9" fmla="*/ 1938339 h 2157414"/>
              <a:gd name="connsiteX10" fmla="*/ 1285875 w 6438900"/>
              <a:gd name="connsiteY10" fmla="*/ 1981202 h 2157414"/>
              <a:gd name="connsiteX11" fmla="*/ 1414462 w 6438900"/>
              <a:gd name="connsiteY11" fmla="*/ 1964533 h 2157414"/>
              <a:gd name="connsiteX12" fmla="*/ 1514475 w 6438900"/>
              <a:gd name="connsiteY12" fmla="*/ 1921670 h 2157414"/>
              <a:gd name="connsiteX13" fmla="*/ 1628775 w 6438900"/>
              <a:gd name="connsiteY13" fmla="*/ 1821658 h 2157414"/>
              <a:gd name="connsiteX14" fmla="*/ 1704975 w 6438900"/>
              <a:gd name="connsiteY14" fmla="*/ 1802608 h 2157414"/>
              <a:gd name="connsiteX15" fmla="*/ 1924051 w 6438900"/>
              <a:gd name="connsiteY15" fmla="*/ 1757363 h 2157414"/>
              <a:gd name="connsiteX16" fmla="*/ 2021679 w 6438900"/>
              <a:gd name="connsiteY16" fmla="*/ 1697833 h 2157414"/>
              <a:gd name="connsiteX17" fmla="*/ 2140744 w 6438900"/>
              <a:gd name="connsiteY17" fmla="*/ 1654970 h 2157414"/>
              <a:gd name="connsiteX18" fmla="*/ 2255044 w 6438900"/>
              <a:gd name="connsiteY18" fmla="*/ 1616870 h 2157414"/>
              <a:gd name="connsiteX19" fmla="*/ 2364581 w 6438900"/>
              <a:gd name="connsiteY19" fmla="*/ 1647827 h 2157414"/>
              <a:gd name="connsiteX20" fmla="*/ 2519360 w 6438900"/>
              <a:gd name="connsiteY20" fmla="*/ 1597820 h 2157414"/>
              <a:gd name="connsiteX21" fmla="*/ 2683666 w 6438900"/>
              <a:gd name="connsiteY21" fmla="*/ 1495426 h 2157414"/>
              <a:gd name="connsiteX22" fmla="*/ 2781297 w 6438900"/>
              <a:gd name="connsiteY22" fmla="*/ 1385889 h 2157414"/>
              <a:gd name="connsiteX23" fmla="*/ 2909885 w 6438900"/>
              <a:gd name="connsiteY23" fmla="*/ 1388270 h 2157414"/>
              <a:gd name="connsiteX24" fmla="*/ 2993227 w 6438900"/>
              <a:gd name="connsiteY24" fmla="*/ 1300164 h 2157414"/>
              <a:gd name="connsiteX25" fmla="*/ 3126578 w 6438900"/>
              <a:gd name="connsiteY25" fmla="*/ 1269207 h 2157414"/>
              <a:gd name="connsiteX26" fmla="*/ 3312316 w 6438900"/>
              <a:gd name="connsiteY26" fmla="*/ 1147764 h 2157414"/>
              <a:gd name="connsiteX27" fmla="*/ 3457572 w 6438900"/>
              <a:gd name="connsiteY27" fmla="*/ 1143002 h 2157414"/>
              <a:gd name="connsiteX28" fmla="*/ 3569491 w 6438900"/>
              <a:gd name="connsiteY28" fmla="*/ 1123953 h 2157414"/>
              <a:gd name="connsiteX29" fmla="*/ 3667121 w 6438900"/>
              <a:gd name="connsiteY29" fmla="*/ 1097760 h 2157414"/>
              <a:gd name="connsiteX30" fmla="*/ 3779039 w 6438900"/>
              <a:gd name="connsiteY30" fmla="*/ 1083471 h 2157414"/>
              <a:gd name="connsiteX31" fmla="*/ 3952870 w 6438900"/>
              <a:gd name="connsiteY31" fmla="*/ 1102522 h 2157414"/>
              <a:gd name="connsiteX32" fmla="*/ 4086219 w 6438900"/>
              <a:gd name="connsiteY32" fmla="*/ 1133477 h 2157414"/>
              <a:gd name="connsiteX33" fmla="*/ 4188614 w 6438900"/>
              <a:gd name="connsiteY33" fmla="*/ 1216820 h 2157414"/>
              <a:gd name="connsiteX34" fmla="*/ 4307677 w 6438900"/>
              <a:gd name="connsiteY34" fmla="*/ 1314452 h 2157414"/>
              <a:gd name="connsiteX35" fmla="*/ 4536276 w 6438900"/>
              <a:gd name="connsiteY35" fmla="*/ 1240633 h 2157414"/>
              <a:gd name="connsiteX36" fmla="*/ 4819644 w 6438900"/>
              <a:gd name="connsiteY36" fmla="*/ 1145384 h 2157414"/>
              <a:gd name="connsiteX37" fmla="*/ 5174450 w 6438900"/>
              <a:gd name="connsiteY37" fmla="*/ 907258 h 2157414"/>
              <a:gd name="connsiteX38" fmla="*/ 5457819 w 6438900"/>
              <a:gd name="connsiteY38" fmla="*/ 790576 h 2157414"/>
              <a:gd name="connsiteX39" fmla="*/ 5695945 w 6438900"/>
              <a:gd name="connsiteY39" fmla="*/ 611984 h 2157414"/>
              <a:gd name="connsiteX40" fmla="*/ 5807863 w 6438900"/>
              <a:gd name="connsiteY40" fmla="*/ 564360 h 2157414"/>
              <a:gd name="connsiteX41" fmla="*/ 5907875 w 6438900"/>
              <a:gd name="connsiteY41" fmla="*/ 466728 h 2157414"/>
              <a:gd name="connsiteX42" fmla="*/ 6115044 w 6438900"/>
              <a:gd name="connsiteY42" fmla="*/ 319090 h 2157414"/>
              <a:gd name="connsiteX43" fmla="*/ 6265062 w 6438900"/>
              <a:gd name="connsiteY43" fmla="*/ 154784 h 2157414"/>
              <a:gd name="connsiteX44" fmla="*/ 6346025 w 6438900"/>
              <a:gd name="connsiteY44" fmla="*/ 76203 h 2157414"/>
              <a:gd name="connsiteX45" fmla="*/ 6438900 w 6438900"/>
              <a:gd name="connsiteY45" fmla="*/ 0 h 2157414"/>
              <a:gd name="connsiteX0" fmla="*/ 0 w 6438900"/>
              <a:gd name="connsiteY0" fmla="*/ 2157414 h 2157414"/>
              <a:gd name="connsiteX1" fmla="*/ 211931 w 6438900"/>
              <a:gd name="connsiteY1" fmla="*/ 2066927 h 2157414"/>
              <a:gd name="connsiteX2" fmla="*/ 314325 w 6438900"/>
              <a:gd name="connsiteY2" fmla="*/ 1933577 h 2157414"/>
              <a:gd name="connsiteX3" fmla="*/ 423862 w 6438900"/>
              <a:gd name="connsiteY3" fmla="*/ 1997870 h 2157414"/>
              <a:gd name="connsiteX4" fmla="*/ 592931 w 6438900"/>
              <a:gd name="connsiteY4" fmla="*/ 1990727 h 2157414"/>
              <a:gd name="connsiteX5" fmla="*/ 766762 w 6438900"/>
              <a:gd name="connsiteY5" fmla="*/ 1924052 h 2157414"/>
              <a:gd name="connsiteX6" fmla="*/ 885825 w 6438900"/>
              <a:gd name="connsiteY6" fmla="*/ 1862139 h 2157414"/>
              <a:gd name="connsiteX7" fmla="*/ 962025 w 6438900"/>
              <a:gd name="connsiteY7" fmla="*/ 1804989 h 2157414"/>
              <a:gd name="connsiteX8" fmla="*/ 1057275 w 6438900"/>
              <a:gd name="connsiteY8" fmla="*/ 1893095 h 2157414"/>
              <a:gd name="connsiteX9" fmla="*/ 1143000 w 6438900"/>
              <a:gd name="connsiteY9" fmla="*/ 1938339 h 2157414"/>
              <a:gd name="connsiteX10" fmla="*/ 1285875 w 6438900"/>
              <a:gd name="connsiteY10" fmla="*/ 1981202 h 2157414"/>
              <a:gd name="connsiteX11" fmla="*/ 1414462 w 6438900"/>
              <a:gd name="connsiteY11" fmla="*/ 1964533 h 2157414"/>
              <a:gd name="connsiteX12" fmla="*/ 1514475 w 6438900"/>
              <a:gd name="connsiteY12" fmla="*/ 1921670 h 2157414"/>
              <a:gd name="connsiteX13" fmla="*/ 1628775 w 6438900"/>
              <a:gd name="connsiteY13" fmla="*/ 1821658 h 2157414"/>
              <a:gd name="connsiteX14" fmla="*/ 1704975 w 6438900"/>
              <a:gd name="connsiteY14" fmla="*/ 1802608 h 2157414"/>
              <a:gd name="connsiteX15" fmla="*/ 1924051 w 6438900"/>
              <a:gd name="connsiteY15" fmla="*/ 1757363 h 2157414"/>
              <a:gd name="connsiteX16" fmla="*/ 2021679 w 6438900"/>
              <a:gd name="connsiteY16" fmla="*/ 1697833 h 2157414"/>
              <a:gd name="connsiteX17" fmla="*/ 2140744 w 6438900"/>
              <a:gd name="connsiteY17" fmla="*/ 1654970 h 2157414"/>
              <a:gd name="connsiteX18" fmla="*/ 2255044 w 6438900"/>
              <a:gd name="connsiteY18" fmla="*/ 1616870 h 2157414"/>
              <a:gd name="connsiteX19" fmla="*/ 2364581 w 6438900"/>
              <a:gd name="connsiteY19" fmla="*/ 1647827 h 2157414"/>
              <a:gd name="connsiteX20" fmla="*/ 2519360 w 6438900"/>
              <a:gd name="connsiteY20" fmla="*/ 1597820 h 2157414"/>
              <a:gd name="connsiteX21" fmla="*/ 2683666 w 6438900"/>
              <a:gd name="connsiteY21" fmla="*/ 1495426 h 2157414"/>
              <a:gd name="connsiteX22" fmla="*/ 2781297 w 6438900"/>
              <a:gd name="connsiteY22" fmla="*/ 1385889 h 2157414"/>
              <a:gd name="connsiteX23" fmla="*/ 2909885 w 6438900"/>
              <a:gd name="connsiteY23" fmla="*/ 1388270 h 2157414"/>
              <a:gd name="connsiteX24" fmla="*/ 2993227 w 6438900"/>
              <a:gd name="connsiteY24" fmla="*/ 1300164 h 2157414"/>
              <a:gd name="connsiteX25" fmla="*/ 3126578 w 6438900"/>
              <a:gd name="connsiteY25" fmla="*/ 1269207 h 2157414"/>
              <a:gd name="connsiteX26" fmla="*/ 3312316 w 6438900"/>
              <a:gd name="connsiteY26" fmla="*/ 1147764 h 2157414"/>
              <a:gd name="connsiteX27" fmla="*/ 3457572 w 6438900"/>
              <a:gd name="connsiteY27" fmla="*/ 1143002 h 2157414"/>
              <a:gd name="connsiteX28" fmla="*/ 3569491 w 6438900"/>
              <a:gd name="connsiteY28" fmla="*/ 1123953 h 2157414"/>
              <a:gd name="connsiteX29" fmla="*/ 3667121 w 6438900"/>
              <a:gd name="connsiteY29" fmla="*/ 1097760 h 2157414"/>
              <a:gd name="connsiteX30" fmla="*/ 3779039 w 6438900"/>
              <a:gd name="connsiteY30" fmla="*/ 1083471 h 2157414"/>
              <a:gd name="connsiteX31" fmla="*/ 3952870 w 6438900"/>
              <a:gd name="connsiteY31" fmla="*/ 1102522 h 2157414"/>
              <a:gd name="connsiteX32" fmla="*/ 4086219 w 6438900"/>
              <a:gd name="connsiteY32" fmla="*/ 1133477 h 2157414"/>
              <a:gd name="connsiteX33" fmla="*/ 4188614 w 6438900"/>
              <a:gd name="connsiteY33" fmla="*/ 1216820 h 2157414"/>
              <a:gd name="connsiteX34" fmla="*/ 4307677 w 6438900"/>
              <a:gd name="connsiteY34" fmla="*/ 1314452 h 2157414"/>
              <a:gd name="connsiteX35" fmla="*/ 4536276 w 6438900"/>
              <a:gd name="connsiteY35" fmla="*/ 1240633 h 2157414"/>
              <a:gd name="connsiteX36" fmla="*/ 4819644 w 6438900"/>
              <a:gd name="connsiteY36" fmla="*/ 1145384 h 2157414"/>
              <a:gd name="connsiteX37" fmla="*/ 5203025 w 6438900"/>
              <a:gd name="connsiteY37" fmla="*/ 1026322 h 2157414"/>
              <a:gd name="connsiteX38" fmla="*/ 5457819 w 6438900"/>
              <a:gd name="connsiteY38" fmla="*/ 790576 h 2157414"/>
              <a:gd name="connsiteX39" fmla="*/ 5695945 w 6438900"/>
              <a:gd name="connsiteY39" fmla="*/ 611984 h 2157414"/>
              <a:gd name="connsiteX40" fmla="*/ 5807863 w 6438900"/>
              <a:gd name="connsiteY40" fmla="*/ 564360 h 2157414"/>
              <a:gd name="connsiteX41" fmla="*/ 5907875 w 6438900"/>
              <a:gd name="connsiteY41" fmla="*/ 466728 h 2157414"/>
              <a:gd name="connsiteX42" fmla="*/ 6115044 w 6438900"/>
              <a:gd name="connsiteY42" fmla="*/ 319090 h 2157414"/>
              <a:gd name="connsiteX43" fmla="*/ 6265062 w 6438900"/>
              <a:gd name="connsiteY43" fmla="*/ 154784 h 2157414"/>
              <a:gd name="connsiteX44" fmla="*/ 6346025 w 6438900"/>
              <a:gd name="connsiteY44" fmla="*/ 76203 h 2157414"/>
              <a:gd name="connsiteX45" fmla="*/ 6438900 w 6438900"/>
              <a:gd name="connsiteY45" fmla="*/ 0 h 2157414"/>
              <a:gd name="connsiteX0" fmla="*/ 0 w 6438900"/>
              <a:gd name="connsiteY0" fmla="*/ 2157414 h 2157414"/>
              <a:gd name="connsiteX1" fmla="*/ 211931 w 6438900"/>
              <a:gd name="connsiteY1" fmla="*/ 2066927 h 2157414"/>
              <a:gd name="connsiteX2" fmla="*/ 314325 w 6438900"/>
              <a:gd name="connsiteY2" fmla="*/ 1933577 h 2157414"/>
              <a:gd name="connsiteX3" fmla="*/ 423862 w 6438900"/>
              <a:gd name="connsiteY3" fmla="*/ 1997870 h 2157414"/>
              <a:gd name="connsiteX4" fmla="*/ 592931 w 6438900"/>
              <a:gd name="connsiteY4" fmla="*/ 1990727 h 2157414"/>
              <a:gd name="connsiteX5" fmla="*/ 766762 w 6438900"/>
              <a:gd name="connsiteY5" fmla="*/ 1924052 h 2157414"/>
              <a:gd name="connsiteX6" fmla="*/ 885825 w 6438900"/>
              <a:gd name="connsiteY6" fmla="*/ 1862139 h 2157414"/>
              <a:gd name="connsiteX7" fmla="*/ 962025 w 6438900"/>
              <a:gd name="connsiteY7" fmla="*/ 1804989 h 2157414"/>
              <a:gd name="connsiteX8" fmla="*/ 1057275 w 6438900"/>
              <a:gd name="connsiteY8" fmla="*/ 1893095 h 2157414"/>
              <a:gd name="connsiteX9" fmla="*/ 1143000 w 6438900"/>
              <a:gd name="connsiteY9" fmla="*/ 1938339 h 2157414"/>
              <a:gd name="connsiteX10" fmla="*/ 1285875 w 6438900"/>
              <a:gd name="connsiteY10" fmla="*/ 1981202 h 2157414"/>
              <a:gd name="connsiteX11" fmla="*/ 1414462 w 6438900"/>
              <a:gd name="connsiteY11" fmla="*/ 1964533 h 2157414"/>
              <a:gd name="connsiteX12" fmla="*/ 1514475 w 6438900"/>
              <a:gd name="connsiteY12" fmla="*/ 1921670 h 2157414"/>
              <a:gd name="connsiteX13" fmla="*/ 1628775 w 6438900"/>
              <a:gd name="connsiteY13" fmla="*/ 1821658 h 2157414"/>
              <a:gd name="connsiteX14" fmla="*/ 1704975 w 6438900"/>
              <a:gd name="connsiteY14" fmla="*/ 1802608 h 2157414"/>
              <a:gd name="connsiteX15" fmla="*/ 1924051 w 6438900"/>
              <a:gd name="connsiteY15" fmla="*/ 1757363 h 2157414"/>
              <a:gd name="connsiteX16" fmla="*/ 2021679 w 6438900"/>
              <a:gd name="connsiteY16" fmla="*/ 1697833 h 2157414"/>
              <a:gd name="connsiteX17" fmla="*/ 2140744 w 6438900"/>
              <a:gd name="connsiteY17" fmla="*/ 1654970 h 2157414"/>
              <a:gd name="connsiteX18" fmla="*/ 2255044 w 6438900"/>
              <a:gd name="connsiteY18" fmla="*/ 1616870 h 2157414"/>
              <a:gd name="connsiteX19" fmla="*/ 2364581 w 6438900"/>
              <a:gd name="connsiteY19" fmla="*/ 1647827 h 2157414"/>
              <a:gd name="connsiteX20" fmla="*/ 2519360 w 6438900"/>
              <a:gd name="connsiteY20" fmla="*/ 1597820 h 2157414"/>
              <a:gd name="connsiteX21" fmla="*/ 2683666 w 6438900"/>
              <a:gd name="connsiteY21" fmla="*/ 1495426 h 2157414"/>
              <a:gd name="connsiteX22" fmla="*/ 2781297 w 6438900"/>
              <a:gd name="connsiteY22" fmla="*/ 1385889 h 2157414"/>
              <a:gd name="connsiteX23" fmla="*/ 2909885 w 6438900"/>
              <a:gd name="connsiteY23" fmla="*/ 1388270 h 2157414"/>
              <a:gd name="connsiteX24" fmla="*/ 2993227 w 6438900"/>
              <a:gd name="connsiteY24" fmla="*/ 1300164 h 2157414"/>
              <a:gd name="connsiteX25" fmla="*/ 3126578 w 6438900"/>
              <a:gd name="connsiteY25" fmla="*/ 1269207 h 2157414"/>
              <a:gd name="connsiteX26" fmla="*/ 3312316 w 6438900"/>
              <a:gd name="connsiteY26" fmla="*/ 1147764 h 2157414"/>
              <a:gd name="connsiteX27" fmla="*/ 3457572 w 6438900"/>
              <a:gd name="connsiteY27" fmla="*/ 1143002 h 2157414"/>
              <a:gd name="connsiteX28" fmla="*/ 3569491 w 6438900"/>
              <a:gd name="connsiteY28" fmla="*/ 1123953 h 2157414"/>
              <a:gd name="connsiteX29" fmla="*/ 3667121 w 6438900"/>
              <a:gd name="connsiteY29" fmla="*/ 1097760 h 2157414"/>
              <a:gd name="connsiteX30" fmla="*/ 3779039 w 6438900"/>
              <a:gd name="connsiteY30" fmla="*/ 1083471 h 2157414"/>
              <a:gd name="connsiteX31" fmla="*/ 3952870 w 6438900"/>
              <a:gd name="connsiteY31" fmla="*/ 1102522 h 2157414"/>
              <a:gd name="connsiteX32" fmla="*/ 4086219 w 6438900"/>
              <a:gd name="connsiteY32" fmla="*/ 1133477 h 2157414"/>
              <a:gd name="connsiteX33" fmla="*/ 4188614 w 6438900"/>
              <a:gd name="connsiteY33" fmla="*/ 1216820 h 2157414"/>
              <a:gd name="connsiteX34" fmla="*/ 4307677 w 6438900"/>
              <a:gd name="connsiteY34" fmla="*/ 1314452 h 2157414"/>
              <a:gd name="connsiteX35" fmla="*/ 4536276 w 6438900"/>
              <a:gd name="connsiteY35" fmla="*/ 1240633 h 2157414"/>
              <a:gd name="connsiteX36" fmla="*/ 4819644 w 6438900"/>
              <a:gd name="connsiteY36" fmla="*/ 1145384 h 2157414"/>
              <a:gd name="connsiteX37" fmla="*/ 5203025 w 6438900"/>
              <a:gd name="connsiteY37" fmla="*/ 1026322 h 2157414"/>
              <a:gd name="connsiteX38" fmla="*/ 5481632 w 6438900"/>
              <a:gd name="connsiteY38" fmla="*/ 950121 h 2157414"/>
              <a:gd name="connsiteX39" fmla="*/ 5695945 w 6438900"/>
              <a:gd name="connsiteY39" fmla="*/ 611984 h 2157414"/>
              <a:gd name="connsiteX40" fmla="*/ 5807863 w 6438900"/>
              <a:gd name="connsiteY40" fmla="*/ 564360 h 2157414"/>
              <a:gd name="connsiteX41" fmla="*/ 5907875 w 6438900"/>
              <a:gd name="connsiteY41" fmla="*/ 466728 h 2157414"/>
              <a:gd name="connsiteX42" fmla="*/ 6115044 w 6438900"/>
              <a:gd name="connsiteY42" fmla="*/ 319090 h 2157414"/>
              <a:gd name="connsiteX43" fmla="*/ 6265062 w 6438900"/>
              <a:gd name="connsiteY43" fmla="*/ 154784 h 2157414"/>
              <a:gd name="connsiteX44" fmla="*/ 6346025 w 6438900"/>
              <a:gd name="connsiteY44" fmla="*/ 76203 h 2157414"/>
              <a:gd name="connsiteX45" fmla="*/ 6438900 w 6438900"/>
              <a:gd name="connsiteY45" fmla="*/ 0 h 2157414"/>
              <a:gd name="connsiteX0" fmla="*/ 0 w 6438900"/>
              <a:gd name="connsiteY0" fmla="*/ 2157414 h 2157414"/>
              <a:gd name="connsiteX1" fmla="*/ 211931 w 6438900"/>
              <a:gd name="connsiteY1" fmla="*/ 2066927 h 2157414"/>
              <a:gd name="connsiteX2" fmla="*/ 314325 w 6438900"/>
              <a:gd name="connsiteY2" fmla="*/ 1933577 h 2157414"/>
              <a:gd name="connsiteX3" fmla="*/ 423862 w 6438900"/>
              <a:gd name="connsiteY3" fmla="*/ 1997870 h 2157414"/>
              <a:gd name="connsiteX4" fmla="*/ 592931 w 6438900"/>
              <a:gd name="connsiteY4" fmla="*/ 1990727 h 2157414"/>
              <a:gd name="connsiteX5" fmla="*/ 766762 w 6438900"/>
              <a:gd name="connsiteY5" fmla="*/ 1924052 h 2157414"/>
              <a:gd name="connsiteX6" fmla="*/ 885825 w 6438900"/>
              <a:gd name="connsiteY6" fmla="*/ 1862139 h 2157414"/>
              <a:gd name="connsiteX7" fmla="*/ 962025 w 6438900"/>
              <a:gd name="connsiteY7" fmla="*/ 1804989 h 2157414"/>
              <a:gd name="connsiteX8" fmla="*/ 1057275 w 6438900"/>
              <a:gd name="connsiteY8" fmla="*/ 1893095 h 2157414"/>
              <a:gd name="connsiteX9" fmla="*/ 1143000 w 6438900"/>
              <a:gd name="connsiteY9" fmla="*/ 1938339 h 2157414"/>
              <a:gd name="connsiteX10" fmla="*/ 1285875 w 6438900"/>
              <a:gd name="connsiteY10" fmla="*/ 1981202 h 2157414"/>
              <a:gd name="connsiteX11" fmla="*/ 1414462 w 6438900"/>
              <a:gd name="connsiteY11" fmla="*/ 1964533 h 2157414"/>
              <a:gd name="connsiteX12" fmla="*/ 1514475 w 6438900"/>
              <a:gd name="connsiteY12" fmla="*/ 1921670 h 2157414"/>
              <a:gd name="connsiteX13" fmla="*/ 1628775 w 6438900"/>
              <a:gd name="connsiteY13" fmla="*/ 1821658 h 2157414"/>
              <a:gd name="connsiteX14" fmla="*/ 1704975 w 6438900"/>
              <a:gd name="connsiteY14" fmla="*/ 1802608 h 2157414"/>
              <a:gd name="connsiteX15" fmla="*/ 1924051 w 6438900"/>
              <a:gd name="connsiteY15" fmla="*/ 1757363 h 2157414"/>
              <a:gd name="connsiteX16" fmla="*/ 2021679 w 6438900"/>
              <a:gd name="connsiteY16" fmla="*/ 1697833 h 2157414"/>
              <a:gd name="connsiteX17" fmla="*/ 2140744 w 6438900"/>
              <a:gd name="connsiteY17" fmla="*/ 1654970 h 2157414"/>
              <a:gd name="connsiteX18" fmla="*/ 2255044 w 6438900"/>
              <a:gd name="connsiteY18" fmla="*/ 1616870 h 2157414"/>
              <a:gd name="connsiteX19" fmla="*/ 2364581 w 6438900"/>
              <a:gd name="connsiteY19" fmla="*/ 1647827 h 2157414"/>
              <a:gd name="connsiteX20" fmla="*/ 2519360 w 6438900"/>
              <a:gd name="connsiteY20" fmla="*/ 1597820 h 2157414"/>
              <a:gd name="connsiteX21" fmla="*/ 2683666 w 6438900"/>
              <a:gd name="connsiteY21" fmla="*/ 1495426 h 2157414"/>
              <a:gd name="connsiteX22" fmla="*/ 2781297 w 6438900"/>
              <a:gd name="connsiteY22" fmla="*/ 1385889 h 2157414"/>
              <a:gd name="connsiteX23" fmla="*/ 2909885 w 6438900"/>
              <a:gd name="connsiteY23" fmla="*/ 1388270 h 2157414"/>
              <a:gd name="connsiteX24" fmla="*/ 2993227 w 6438900"/>
              <a:gd name="connsiteY24" fmla="*/ 1300164 h 2157414"/>
              <a:gd name="connsiteX25" fmla="*/ 3126578 w 6438900"/>
              <a:gd name="connsiteY25" fmla="*/ 1269207 h 2157414"/>
              <a:gd name="connsiteX26" fmla="*/ 3312316 w 6438900"/>
              <a:gd name="connsiteY26" fmla="*/ 1147764 h 2157414"/>
              <a:gd name="connsiteX27" fmla="*/ 3457572 w 6438900"/>
              <a:gd name="connsiteY27" fmla="*/ 1143002 h 2157414"/>
              <a:gd name="connsiteX28" fmla="*/ 3569491 w 6438900"/>
              <a:gd name="connsiteY28" fmla="*/ 1123953 h 2157414"/>
              <a:gd name="connsiteX29" fmla="*/ 3667121 w 6438900"/>
              <a:gd name="connsiteY29" fmla="*/ 1097760 h 2157414"/>
              <a:gd name="connsiteX30" fmla="*/ 3779039 w 6438900"/>
              <a:gd name="connsiteY30" fmla="*/ 1083471 h 2157414"/>
              <a:gd name="connsiteX31" fmla="*/ 3952870 w 6438900"/>
              <a:gd name="connsiteY31" fmla="*/ 1102522 h 2157414"/>
              <a:gd name="connsiteX32" fmla="*/ 4086219 w 6438900"/>
              <a:gd name="connsiteY32" fmla="*/ 1133477 h 2157414"/>
              <a:gd name="connsiteX33" fmla="*/ 4188614 w 6438900"/>
              <a:gd name="connsiteY33" fmla="*/ 1216820 h 2157414"/>
              <a:gd name="connsiteX34" fmla="*/ 4307677 w 6438900"/>
              <a:gd name="connsiteY34" fmla="*/ 1314452 h 2157414"/>
              <a:gd name="connsiteX35" fmla="*/ 4536276 w 6438900"/>
              <a:gd name="connsiteY35" fmla="*/ 1240633 h 2157414"/>
              <a:gd name="connsiteX36" fmla="*/ 4819644 w 6438900"/>
              <a:gd name="connsiteY36" fmla="*/ 1145384 h 2157414"/>
              <a:gd name="connsiteX37" fmla="*/ 5203025 w 6438900"/>
              <a:gd name="connsiteY37" fmla="*/ 1026322 h 2157414"/>
              <a:gd name="connsiteX38" fmla="*/ 5481632 w 6438900"/>
              <a:gd name="connsiteY38" fmla="*/ 950121 h 2157414"/>
              <a:gd name="connsiteX39" fmla="*/ 5700707 w 6438900"/>
              <a:gd name="connsiteY39" fmla="*/ 807247 h 2157414"/>
              <a:gd name="connsiteX40" fmla="*/ 5807863 w 6438900"/>
              <a:gd name="connsiteY40" fmla="*/ 564360 h 2157414"/>
              <a:gd name="connsiteX41" fmla="*/ 5907875 w 6438900"/>
              <a:gd name="connsiteY41" fmla="*/ 466728 h 2157414"/>
              <a:gd name="connsiteX42" fmla="*/ 6115044 w 6438900"/>
              <a:gd name="connsiteY42" fmla="*/ 319090 h 2157414"/>
              <a:gd name="connsiteX43" fmla="*/ 6265062 w 6438900"/>
              <a:gd name="connsiteY43" fmla="*/ 154784 h 2157414"/>
              <a:gd name="connsiteX44" fmla="*/ 6346025 w 6438900"/>
              <a:gd name="connsiteY44" fmla="*/ 76203 h 2157414"/>
              <a:gd name="connsiteX45" fmla="*/ 6438900 w 6438900"/>
              <a:gd name="connsiteY45" fmla="*/ 0 h 2157414"/>
              <a:gd name="connsiteX0" fmla="*/ 0 w 6438900"/>
              <a:gd name="connsiteY0" fmla="*/ 2157414 h 2157414"/>
              <a:gd name="connsiteX1" fmla="*/ 211931 w 6438900"/>
              <a:gd name="connsiteY1" fmla="*/ 2066927 h 2157414"/>
              <a:gd name="connsiteX2" fmla="*/ 314325 w 6438900"/>
              <a:gd name="connsiteY2" fmla="*/ 1933577 h 2157414"/>
              <a:gd name="connsiteX3" fmla="*/ 423862 w 6438900"/>
              <a:gd name="connsiteY3" fmla="*/ 1997870 h 2157414"/>
              <a:gd name="connsiteX4" fmla="*/ 592931 w 6438900"/>
              <a:gd name="connsiteY4" fmla="*/ 1990727 h 2157414"/>
              <a:gd name="connsiteX5" fmla="*/ 766762 w 6438900"/>
              <a:gd name="connsiteY5" fmla="*/ 1924052 h 2157414"/>
              <a:gd name="connsiteX6" fmla="*/ 885825 w 6438900"/>
              <a:gd name="connsiteY6" fmla="*/ 1862139 h 2157414"/>
              <a:gd name="connsiteX7" fmla="*/ 962025 w 6438900"/>
              <a:gd name="connsiteY7" fmla="*/ 1804989 h 2157414"/>
              <a:gd name="connsiteX8" fmla="*/ 1057275 w 6438900"/>
              <a:gd name="connsiteY8" fmla="*/ 1893095 h 2157414"/>
              <a:gd name="connsiteX9" fmla="*/ 1143000 w 6438900"/>
              <a:gd name="connsiteY9" fmla="*/ 1938339 h 2157414"/>
              <a:gd name="connsiteX10" fmla="*/ 1285875 w 6438900"/>
              <a:gd name="connsiteY10" fmla="*/ 1981202 h 2157414"/>
              <a:gd name="connsiteX11" fmla="*/ 1414462 w 6438900"/>
              <a:gd name="connsiteY11" fmla="*/ 1964533 h 2157414"/>
              <a:gd name="connsiteX12" fmla="*/ 1514475 w 6438900"/>
              <a:gd name="connsiteY12" fmla="*/ 1921670 h 2157414"/>
              <a:gd name="connsiteX13" fmla="*/ 1628775 w 6438900"/>
              <a:gd name="connsiteY13" fmla="*/ 1821658 h 2157414"/>
              <a:gd name="connsiteX14" fmla="*/ 1704975 w 6438900"/>
              <a:gd name="connsiteY14" fmla="*/ 1802608 h 2157414"/>
              <a:gd name="connsiteX15" fmla="*/ 1924051 w 6438900"/>
              <a:gd name="connsiteY15" fmla="*/ 1757363 h 2157414"/>
              <a:gd name="connsiteX16" fmla="*/ 2021679 w 6438900"/>
              <a:gd name="connsiteY16" fmla="*/ 1697833 h 2157414"/>
              <a:gd name="connsiteX17" fmla="*/ 2140744 w 6438900"/>
              <a:gd name="connsiteY17" fmla="*/ 1654970 h 2157414"/>
              <a:gd name="connsiteX18" fmla="*/ 2255044 w 6438900"/>
              <a:gd name="connsiteY18" fmla="*/ 1616870 h 2157414"/>
              <a:gd name="connsiteX19" fmla="*/ 2364581 w 6438900"/>
              <a:gd name="connsiteY19" fmla="*/ 1647827 h 2157414"/>
              <a:gd name="connsiteX20" fmla="*/ 2519360 w 6438900"/>
              <a:gd name="connsiteY20" fmla="*/ 1597820 h 2157414"/>
              <a:gd name="connsiteX21" fmla="*/ 2683666 w 6438900"/>
              <a:gd name="connsiteY21" fmla="*/ 1495426 h 2157414"/>
              <a:gd name="connsiteX22" fmla="*/ 2781297 w 6438900"/>
              <a:gd name="connsiteY22" fmla="*/ 1385889 h 2157414"/>
              <a:gd name="connsiteX23" fmla="*/ 2909885 w 6438900"/>
              <a:gd name="connsiteY23" fmla="*/ 1388270 h 2157414"/>
              <a:gd name="connsiteX24" fmla="*/ 2993227 w 6438900"/>
              <a:gd name="connsiteY24" fmla="*/ 1300164 h 2157414"/>
              <a:gd name="connsiteX25" fmla="*/ 3126578 w 6438900"/>
              <a:gd name="connsiteY25" fmla="*/ 1269207 h 2157414"/>
              <a:gd name="connsiteX26" fmla="*/ 3312316 w 6438900"/>
              <a:gd name="connsiteY26" fmla="*/ 1147764 h 2157414"/>
              <a:gd name="connsiteX27" fmla="*/ 3457572 w 6438900"/>
              <a:gd name="connsiteY27" fmla="*/ 1143002 h 2157414"/>
              <a:gd name="connsiteX28" fmla="*/ 3569491 w 6438900"/>
              <a:gd name="connsiteY28" fmla="*/ 1123953 h 2157414"/>
              <a:gd name="connsiteX29" fmla="*/ 3667121 w 6438900"/>
              <a:gd name="connsiteY29" fmla="*/ 1097760 h 2157414"/>
              <a:gd name="connsiteX30" fmla="*/ 3779039 w 6438900"/>
              <a:gd name="connsiteY30" fmla="*/ 1083471 h 2157414"/>
              <a:gd name="connsiteX31" fmla="*/ 3952870 w 6438900"/>
              <a:gd name="connsiteY31" fmla="*/ 1102522 h 2157414"/>
              <a:gd name="connsiteX32" fmla="*/ 4086219 w 6438900"/>
              <a:gd name="connsiteY32" fmla="*/ 1133477 h 2157414"/>
              <a:gd name="connsiteX33" fmla="*/ 4188614 w 6438900"/>
              <a:gd name="connsiteY33" fmla="*/ 1216820 h 2157414"/>
              <a:gd name="connsiteX34" fmla="*/ 4307677 w 6438900"/>
              <a:gd name="connsiteY34" fmla="*/ 1314452 h 2157414"/>
              <a:gd name="connsiteX35" fmla="*/ 4536276 w 6438900"/>
              <a:gd name="connsiteY35" fmla="*/ 1240633 h 2157414"/>
              <a:gd name="connsiteX36" fmla="*/ 4819644 w 6438900"/>
              <a:gd name="connsiteY36" fmla="*/ 1145384 h 2157414"/>
              <a:gd name="connsiteX37" fmla="*/ 5203025 w 6438900"/>
              <a:gd name="connsiteY37" fmla="*/ 1026322 h 2157414"/>
              <a:gd name="connsiteX38" fmla="*/ 5481632 w 6438900"/>
              <a:gd name="connsiteY38" fmla="*/ 950121 h 2157414"/>
              <a:gd name="connsiteX39" fmla="*/ 5700707 w 6438900"/>
              <a:gd name="connsiteY39" fmla="*/ 807247 h 2157414"/>
              <a:gd name="connsiteX40" fmla="*/ 5867394 w 6438900"/>
              <a:gd name="connsiteY40" fmla="*/ 678661 h 2157414"/>
              <a:gd name="connsiteX41" fmla="*/ 5907875 w 6438900"/>
              <a:gd name="connsiteY41" fmla="*/ 466728 h 2157414"/>
              <a:gd name="connsiteX42" fmla="*/ 6115044 w 6438900"/>
              <a:gd name="connsiteY42" fmla="*/ 319090 h 2157414"/>
              <a:gd name="connsiteX43" fmla="*/ 6265062 w 6438900"/>
              <a:gd name="connsiteY43" fmla="*/ 154784 h 2157414"/>
              <a:gd name="connsiteX44" fmla="*/ 6346025 w 6438900"/>
              <a:gd name="connsiteY44" fmla="*/ 76203 h 2157414"/>
              <a:gd name="connsiteX45" fmla="*/ 6438900 w 6438900"/>
              <a:gd name="connsiteY45" fmla="*/ 0 h 2157414"/>
              <a:gd name="connsiteX0" fmla="*/ 0 w 6438900"/>
              <a:gd name="connsiteY0" fmla="*/ 2157414 h 2157414"/>
              <a:gd name="connsiteX1" fmla="*/ 211931 w 6438900"/>
              <a:gd name="connsiteY1" fmla="*/ 2066927 h 2157414"/>
              <a:gd name="connsiteX2" fmla="*/ 314325 w 6438900"/>
              <a:gd name="connsiteY2" fmla="*/ 1933577 h 2157414"/>
              <a:gd name="connsiteX3" fmla="*/ 423862 w 6438900"/>
              <a:gd name="connsiteY3" fmla="*/ 1997870 h 2157414"/>
              <a:gd name="connsiteX4" fmla="*/ 592931 w 6438900"/>
              <a:gd name="connsiteY4" fmla="*/ 1990727 h 2157414"/>
              <a:gd name="connsiteX5" fmla="*/ 766762 w 6438900"/>
              <a:gd name="connsiteY5" fmla="*/ 1924052 h 2157414"/>
              <a:gd name="connsiteX6" fmla="*/ 885825 w 6438900"/>
              <a:gd name="connsiteY6" fmla="*/ 1862139 h 2157414"/>
              <a:gd name="connsiteX7" fmla="*/ 962025 w 6438900"/>
              <a:gd name="connsiteY7" fmla="*/ 1804989 h 2157414"/>
              <a:gd name="connsiteX8" fmla="*/ 1057275 w 6438900"/>
              <a:gd name="connsiteY8" fmla="*/ 1893095 h 2157414"/>
              <a:gd name="connsiteX9" fmla="*/ 1143000 w 6438900"/>
              <a:gd name="connsiteY9" fmla="*/ 1938339 h 2157414"/>
              <a:gd name="connsiteX10" fmla="*/ 1285875 w 6438900"/>
              <a:gd name="connsiteY10" fmla="*/ 1981202 h 2157414"/>
              <a:gd name="connsiteX11" fmla="*/ 1414462 w 6438900"/>
              <a:gd name="connsiteY11" fmla="*/ 1964533 h 2157414"/>
              <a:gd name="connsiteX12" fmla="*/ 1514475 w 6438900"/>
              <a:gd name="connsiteY12" fmla="*/ 1921670 h 2157414"/>
              <a:gd name="connsiteX13" fmla="*/ 1628775 w 6438900"/>
              <a:gd name="connsiteY13" fmla="*/ 1821658 h 2157414"/>
              <a:gd name="connsiteX14" fmla="*/ 1704975 w 6438900"/>
              <a:gd name="connsiteY14" fmla="*/ 1802608 h 2157414"/>
              <a:gd name="connsiteX15" fmla="*/ 1924051 w 6438900"/>
              <a:gd name="connsiteY15" fmla="*/ 1757363 h 2157414"/>
              <a:gd name="connsiteX16" fmla="*/ 2021679 w 6438900"/>
              <a:gd name="connsiteY16" fmla="*/ 1697833 h 2157414"/>
              <a:gd name="connsiteX17" fmla="*/ 2140744 w 6438900"/>
              <a:gd name="connsiteY17" fmla="*/ 1654970 h 2157414"/>
              <a:gd name="connsiteX18" fmla="*/ 2255044 w 6438900"/>
              <a:gd name="connsiteY18" fmla="*/ 1616870 h 2157414"/>
              <a:gd name="connsiteX19" fmla="*/ 2364581 w 6438900"/>
              <a:gd name="connsiteY19" fmla="*/ 1647827 h 2157414"/>
              <a:gd name="connsiteX20" fmla="*/ 2519360 w 6438900"/>
              <a:gd name="connsiteY20" fmla="*/ 1597820 h 2157414"/>
              <a:gd name="connsiteX21" fmla="*/ 2683666 w 6438900"/>
              <a:gd name="connsiteY21" fmla="*/ 1495426 h 2157414"/>
              <a:gd name="connsiteX22" fmla="*/ 2781297 w 6438900"/>
              <a:gd name="connsiteY22" fmla="*/ 1385889 h 2157414"/>
              <a:gd name="connsiteX23" fmla="*/ 2909885 w 6438900"/>
              <a:gd name="connsiteY23" fmla="*/ 1388270 h 2157414"/>
              <a:gd name="connsiteX24" fmla="*/ 2993227 w 6438900"/>
              <a:gd name="connsiteY24" fmla="*/ 1300164 h 2157414"/>
              <a:gd name="connsiteX25" fmla="*/ 3126578 w 6438900"/>
              <a:gd name="connsiteY25" fmla="*/ 1269207 h 2157414"/>
              <a:gd name="connsiteX26" fmla="*/ 3312316 w 6438900"/>
              <a:gd name="connsiteY26" fmla="*/ 1147764 h 2157414"/>
              <a:gd name="connsiteX27" fmla="*/ 3457572 w 6438900"/>
              <a:gd name="connsiteY27" fmla="*/ 1143002 h 2157414"/>
              <a:gd name="connsiteX28" fmla="*/ 3569491 w 6438900"/>
              <a:gd name="connsiteY28" fmla="*/ 1123953 h 2157414"/>
              <a:gd name="connsiteX29" fmla="*/ 3667121 w 6438900"/>
              <a:gd name="connsiteY29" fmla="*/ 1097760 h 2157414"/>
              <a:gd name="connsiteX30" fmla="*/ 3779039 w 6438900"/>
              <a:gd name="connsiteY30" fmla="*/ 1083471 h 2157414"/>
              <a:gd name="connsiteX31" fmla="*/ 3952870 w 6438900"/>
              <a:gd name="connsiteY31" fmla="*/ 1102522 h 2157414"/>
              <a:gd name="connsiteX32" fmla="*/ 4086219 w 6438900"/>
              <a:gd name="connsiteY32" fmla="*/ 1133477 h 2157414"/>
              <a:gd name="connsiteX33" fmla="*/ 4188614 w 6438900"/>
              <a:gd name="connsiteY33" fmla="*/ 1216820 h 2157414"/>
              <a:gd name="connsiteX34" fmla="*/ 4307677 w 6438900"/>
              <a:gd name="connsiteY34" fmla="*/ 1314452 h 2157414"/>
              <a:gd name="connsiteX35" fmla="*/ 4536276 w 6438900"/>
              <a:gd name="connsiteY35" fmla="*/ 1240633 h 2157414"/>
              <a:gd name="connsiteX36" fmla="*/ 4819644 w 6438900"/>
              <a:gd name="connsiteY36" fmla="*/ 1145384 h 2157414"/>
              <a:gd name="connsiteX37" fmla="*/ 5203025 w 6438900"/>
              <a:gd name="connsiteY37" fmla="*/ 1026322 h 2157414"/>
              <a:gd name="connsiteX38" fmla="*/ 5481632 w 6438900"/>
              <a:gd name="connsiteY38" fmla="*/ 950121 h 2157414"/>
              <a:gd name="connsiteX39" fmla="*/ 5700707 w 6438900"/>
              <a:gd name="connsiteY39" fmla="*/ 807247 h 2157414"/>
              <a:gd name="connsiteX40" fmla="*/ 5867394 w 6438900"/>
              <a:gd name="connsiteY40" fmla="*/ 678661 h 2157414"/>
              <a:gd name="connsiteX41" fmla="*/ 6003125 w 6438900"/>
              <a:gd name="connsiteY41" fmla="*/ 588173 h 2157414"/>
              <a:gd name="connsiteX42" fmla="*/ 6115044 w 6438900"/>
              <a:gd name="connsiteY42" fmla="*/ 319090 h 2157414"/>
              <a:gd name="connsiteX43" fmla="*/ 6265062 w 6438900"/>
              <a:gd name="connsiteY43" fmla="*/ 154784 h 2157414"/>
              <a:gd name="connsiteX44" fmla="*/ 6346025 w 6438900"/>
              <a:gd name="connsiteY44" fmla="*/ 76203 h 2157414"/>
              <a:gd name="connsiteX45" fmla="*/ 6438900 w 6438900"/>
              <a:gd name="connsiteY45" fmla="*/ 0 h 2157414"/>
              <a:gd name="connsiteX0" fmla="*/ 0 w 6438900"/>
              <a:gd name="connsiteY0" fmla="*/ 2157414 h 2157414"/>
              <a:gd name="connsiteX1" fmla="*/ 211931 w 6438900"/>
              <a:gd name="connsiteY1" fmla="*/ 2066927 h 2157414"/>
              <a:gd name="connsiteX2" fmla="*/ 314325 w 6438900"/>
              <a:gd name="connsiteY2" fmla="*/ 1933577 h 2157414"/>
              <a:gd name="connsiteX3" fmla="*/ 423862 w 6438900"/>
              <a:gd name="connsiteY3" fmla="*/ 1997870 h 2157414"/>
              <a:gd name="connsiteX4" fmla="*/ 592931 w 6438900"/>
              <a:gd name="connsiteY4" fmla="*/ 1990727 h 2157414"/>
              <a:gd name="connsiteX5" fmla="*/ 766762 w 6438900"/>
              <a:gd name="connsiteY5" fmla="*/ 1924052 h 2157414"/>
              <a:gd name="connsiteX6" fmla="*/ 885825 w 6438900"/>
              <a:gd name="connsiteY6" fmla="*/ 1862139 h 2157414"/>
              <a:gd name="connsiteX7" fmla="*/ 962025 w 6438900"/>
              <a:gd name="connsiteY7" fmla="*/ 1804989 h 2157414"/>
              <a:gd name="connsiteX8" fmla="*/ 1057275 w 6438900"/>
              <a:gd name="connsiteY8" fmla="*/ 1893095 h 2157414"/>
              <a:gd name="connsiteX9" fmla="*/ 1143000 w 6438900"/>
              <a:gd name="connsiteY9" fmla="*/ 1938339 h 2157414"/>
              <a:gd name="connsiteX10" fmla="*/ 1285875 w 6438900"/>
              <a:gd name="connsiteY10" fmla="*/ 1981202 h 2157414"/>
              <a:gd name="connsiteX11" fmla="*/ 1414462 w 6438900"/>
              <a:gd name="connsiteY11" fmla="*/ 1964533 h 2157414"/>
              <a:gd name="connsiteX12" fmla="*/ 1514475 w 6438900"/>
              <a:gd name="connsiteY12" fmla="*/ 1921670 h 2157414"/>
              <a:gd name="connsiteX13" fmla="*/ 1628775 w 6438900"/>
              <a:gd name="connsiteY13" fmla="*/ 1821658 h 2157414"/>
              <a:gd name="connsiteX14" fmla="*/ 1704975 w 6438900"/>
              <a:gd name="connsiteY14" fmla="*/ 1802608 h 2157414"/>
              <a:gd name="connsiteX15" fmla="*/ 1924051 w 6438900"/>
              <a:gd name="connsiteY15" fmla="*/ 1757363 h 2157414"/>
              <a:gd name="connsiteX16" fmla="*/ 2021679 w 6438900"/>
              <a:gd name="connsiteY16" fmla="*/ 1697833 h 2157414"/>
              <a:gd name="connsiteX17" fmla="*/ 2140744 w 6438900"/>
              <a:gd name="connsiteY17" fmla="*/ 1654970 h 2157414"/>
              <a:gd name="connsiteX18" fmla="*/ 2255044 w 6438900"/>
              <a:gd name="connsiteY18" fmla="*/ 1616870 h 2157414"/>
              <a:gd name="connsiteX19" fmla="*/ 2364581 w 6438900"/>
              <a:gd name="connsiteY19" fmla="*/ 1647827 h 2157414"/>
              <a:gd name="connsiteX20" fmla="*/ 2519360 w 6438900"/>
              <a:gd name="connsiteY20" fmla="*/ 1597820 h 2157414"/>
              <a:gd name="connsiteX21" fmla="*/ 2683666 w 6438900"/>
              <a:gd name="connsiteY21" fmla="*/ 1495426 h 2157414"/>
              <a:gd name="connsiteX22" fmla="*/ 2781297 w 6438900"/>
              <a:gd name="connsiteY22" fmla="*/ 1385889 h 2157414"/>
              <a:gd name="connsiteX23" fmla="*/ 2909885 w 6438900"/>
              <a:gd name="connsiteY23" fmla="*/ 1388270 h 2157414"/>
              <a:gd name="connsiteX24" fmla="*/ 2993227 w 6438900"/>
              <a:gd name="connsiteY24" fmla="*/ 1300164 h 2157414"/>
              <a:gd name="connsiteX25" fmla="*/ 3126578 w 6438900"/>
              <a:gd name="connsiteY25" fmla="*/ 1269207 h 2157414"/>
              <a:gd name="connsiteX26" fmla="*/ 3312316 w 6438900"/>
              <a:gd name="connsiteY26" fmla="*/ 1147764 h 2157414"/>
              <a:gd name="connsiteX27" fmla="*/ 3457572 w 6438900"/>
              <a:gd name="connsiteY27" fmla="*/ 1143002 h 2157414"/>
              <a:gd name="connsiteX28" fmla="*/ 3569491 w 6438900"/>
              <a:gd name="connsiteY28" fmla="*/ 1123953 h 2157414"/>
              <a:gd name="connsiteX29" fmla="*/ 3667121 w 6438900"/>
              <a:gd name="connsiteY29" fmla="*/ 1097760 h 2157414"/>
              <a:gd name="connsiteX30" fmla="*/ 3779039 w 6438900"/>
              <a:gd name="connsiteY30" fmla="*/ 1083471 h 2157414"/>
              <a:gd name="connsiteX31" fmla="*/ 3952870 w 6438900"/>
              <a:gd name="connsiteY31" fmla="*/ 1102522 h 2157414"/>
              <a:gd name="connsiteX32" fmla="*/ 4086219 w 6438900"/>
              <a:gd name="connsiteY32" fmla="*/ 1133477 h 2157414"/>
              <a:gd name="connsiteX33" fmla="*/ 4188614 w 6438900"/>
              <a:gd name="connsiteY33" fmla="*/ 1216820 h 2157414"/>
              <a:gd name="connsiteX34" fmla="*/ 4307677 w 6438900"/>
              <a:gd name="connsiteY34" fmla="*/ 1314452 h 2157414"/>
              <a:gd name="connsiteX35" fmla="*/ 4536276 w 6438900"/>
              <a:gd name="connsiteY35" fmla="*/ 1240633 h 2157414"/>
              <a:gd name="connsiteX36" fmla="*/ 4819644 w 6438900"/>
              <a:gd name="connsiteY36" fmla="*/ 1145384 h 2157414"/>
              <a:gd name="connsiteX37" fmla="*/ 5203025 w 6438900"/>
              <a:gd name="connsiteY37" fmla="*/ 1026322 h 2157414"/>
              <a:gd name="connsiteX38" fmla="*/ 5481632 w 6438900"/>
              <a:gd name="connsiteY38" fmla="*/ 950121 h 2157414"/>
              <a:gd name="connsiteX39" fmla="*/ 5700707 w 6438900"/>
              <a:gd name="connsiteY39" fmla="*/ 807247 h 2157414"/>
              <a:gd name="connsiteX40" fmla="*/ 5867394 w 6438900"/>
              <a:gd name="connsiteY40" fmla="*/ 678661 h 2157414"/>
              <a:gd name="connsiteX41" fmla="*/ 6003125 w 6438900"/>
              <a:gd name="connsiteY41" fmla="*/ 588173 h 2157414"/>
              <a:gd name="connsiteX42" fmla="*/ 6150763 w 6438900"/>
              <a:gd name="connsiteY42" fmla="*/ 469109 h 2157414"/>
              <a:gd name="connsiteX43" fmla="*/ 6265062 w 6438900"/>
              <a:gd name="connsiteY43" fmla="*/ 154784 h 2157414"/>
              <a:gd name="connsiteX44" fmla="*/ 6346025 w 6438900"/>
              <a:gd name="connsiteY44" fmla="*/ 76203 h 2157414"/>
              <a:gd name="connsiteX45" fmla="*/ 6438900 w 6438900"/>
              <a:gd name="connsiteY45" fmla="*/ 0 h 2157414"/>
              <a:gd name="connsiteX0" fmla="*/ 0 w 6438900"/>
              <a:gd name="connsiteY0" fmla="*/ 2157414 h 2157414"/>
              <a:gd name="connsiteX1" fmla="*/ 211931 w 6438900"/>
              <a:gd name="connsiteY1" fmla="*/ 2066927 h 2157414"/>
              <a:gd name="connsiteX2" fmla="*/ 314325 w 6438900"/>
              <a:gd name="connsiteY2" fmla="*/ 1933577 h 2157414"/>
              <a:gd name="connsiteX3" fmla="*/ 423862 w 6438900"/>
              <a:gd name="connsiteY3" fmla="*/ 1997870 h 2157414"/>
              <a:gd name="connsiteX4" fmla="*/ 592931 w 6438900"/>
              <a:gd name="connsiteY4" fmla="*/ 1990727 h 2157414"/>
              <a:gd name="connsiteX5" fmla="*/ 766762 w 6438900"/>
              <a:gd name="connsiteY5" fmla="*/ 1924052 h 2157414"/>
              <a:gd name="connsiteX6" fmla="*/ 885825 w 6438900"/>
              <a:gd name="connsiteY6" fmla="*/ 1862139 h 2157414"/>
              <a:gd name="connsiteX7" fmla="*/ 962025 w 6438900"/>
              <a:gd name="connsiteY7" fmla="*/ 1804989 h 2157414"/>
              <a:gd name="connsiteX8" fmla="*/ 1057275 w 6438900"/>
              <a:gd name="connsiteY8" fmla="*/ 1893095 h 2157414"/>
              <a:gd name="connsiteX9" fmla="*/ 1143000 w 6438900"/>
              <a:gd name="connsiteY9" fmla="*/ 1938339 h 2157414"/>
              <a:gd name="connsiteX10" fmla="*/ 1285875 w 6438900"/>
              <a:gd name="connsiteY10" fmla="*/ 1981202 h 2157414"/>
              <a:gd name="connsiteX11" fmla="*/ 1414462 w 6438900"/>
              <a:gd name="connsiteY11" fmla="*/ 1964533 h 2157414"/>
              <a:gd name="connsiteX12" fmla="*/ 1514475 w 6438900"/>
              <a:gd name="connsiteY12" fmla="*/ 1921670 h 2157414"/>
              <a:gd name="connsiteX13" fmla="*/ 1628775 w 6438900"/>
              <a:gd name="connsiteY13" fmla="*/ 1821658 h 2157414"/>
              <a:gd name="connsiteX14" fmla="*/ 1704975 w 6438900"/>
              <a:gd name="connsiteY14" fmla="*/ 1802608 h 2157414"/>
              <a:gd name="connsiteX15" fmla="*/ 1924051 w 6438900"/>
              <a:gd name="connsiteY15" fmla="*/ 1757363 h 2157414"/>
              <a:gd name="connsiteX16" fmla="*/ 2021679 w 6438900"/>
              <a:gd name="connsiteY16" fmla="*/ 1697833 h 2157414"/>
              <a:gd name="connsiteX17" fmla="*/ 2140744 w 6438900"/>
              <a:gd name="connsiteY17" fmla="*/ 1654970 h 2157414"/>
              <a:gd name="connsiteX18" fmla="*/ 2255044 w 6438900"/>
              <a:gd name="connsiteY18" fmla="*/ 1616870 h 2157414"/>
              <a:gd name="connsiteX19" fmla="*/ 2364581 w 6438900"/>
              <a:gd name="connsiteY19" fmla="*/ 1647827 h 2157414"/>
              <a:gd name="connsiteX20" fmla="*/ 2519360 w 6438900"/>
              <a:gd name="connsiteY20" fmla="*/ 1597820 h 2157414"/>
              <a:gd name="connsiteX21" fmla="*/ 2683666 w 6438900"/>
              <a:gd name="connsiteY21" fmla="*/ 1495426 h 2157414"/>
              <a:gd name="connsiteX22" fmla="*/ 2781297 w 6438900"/>
              <a:gd name="connsiteY22" fmla="*/ 1385889 h 2157414"/>
              <a:gd name="connsiteX23" fmla="*/ 2909885 w 6438900"/>
              <a:gd name="connsiteY23" fmla="*/ 1388270 h 2157414"/>
              <a:gd name="connsiteX24" fmla="*/ 2993227 w 6438900"/>
              <a:gd name="connsiteY24" fmla="*/ 1300164 h 2157414"/>
              <a:gd name="connsiteX25" fmla="*/ 3126578 w 6438900"/>
              <a:gd name="connsiteY25" fmla="*/ 1269207 h 2157414"/>
              <a:gd name="connsiteX26" fmla="*/ 3312316 w 6438900"/>
              <a:gd name="connsiteY26" fmla="*/ 1147764 h 2157414"/>
              <a:gd name="connsiteX27" fmla="*/ 3457572 w 6438900"/>
              <a:gd name="connsiteY27" fmla="*/ 1143002 h 2157414"/>
              <a:gd name="connsiteX28" fmla="*/ 3569491 w 6438900"/>
              <a:gd name="connsiteY28" fmla="*/ 1123953 h 2157414"/>
              <a:gd name="connsiteX29" fmla="*/ 3667121 w 6438900"/>
              <a:gd name="connsiteY29" fmla="*/ 1097760 h 2157414"/>
              <a:gd name="connsiteX30" fmla="*/ 3779039 w 6438900"/>
              <a:gd name="connsiteY30" fmla="*/ 1083471 h 2157414"/>
              <a:gd name="connsiteX31" fmla="*/ 3952870 w 6438900"/>
              <a:gd name="connsiteY31" fmla="*/ 1102522 h 2157414"/>
              <a:gd name="connsiteX32" fmla="*/ 4086219 w 6438900"/>
              <a:gd name="connsiteY32" fmla="*/ 1133477 h 2157414"/>
              <a:gd name="connsiteX33" fmla="*/ 4188614 w 6438900"/>
              <a:gd name="connsiteY33" fmla="*/ 1216820 h 2157414"/>
              <a:gd name="connsiteX34" fmla="*/ 4307677 w 6438900"/>
              <a:gd name="connsiteY34" fmla="*/ 1314452 h 2157414"/>
              <a:gd name="connsiteX35" fmla="*/ 4536276 w 6438900"/>
              <a:gd name="connsiteY35" fmla="*/ 1240633 h 2157414"/>
              <a:gd name="connsiteX36" fmla="*/ 4819644 w 6438900"/>
              <a:gd name="connsiteY36" fmla="*/ 1145384 h 2157414"/>
              <a:gd name="connsiteX37" fmla="*/ 5203025 w 6438900"/>
              <a:gd name="connsiteY37" fmla="*/ 1026322 h 2157414"/>
              <a:gd name="connsiteX38" fmla="*/ 5481632 w 6438900"/>
              <a:gd name="connsiteY38" fmla="*/ 950121 h 2157414"/>
              <a:gd name="connsiteX39" fmla="*/ 5700707 w 6438900"/>
              <a:gd name="connsiteY39" fmla="*/ 807247 h 2157414"/>
              <a:gd name="connsiteX40" fmla="*/ 5867394 w 6438900"/>
              <a:gd name="connsiteY40" fmla="*/ 678661 h 2157414"/>
              <a:gd name="connsiteX41" fmla="*/ 6003125 w 6438900"/>
              <a:gd name="connsiteY41" fmla="*/ 588173 h 2157414"/>
              <a:gd name="connsiteX42" fmla="*/ 6150763 w 6438900"/>
              <a:gd name="connsiteY42" fmla="*/ 469109 h 2157414"/>
              <a:gd name="connsiteX43" fmla="*/ 6312687 w 6438900"/>
              <a:gd name="connsiteY43" fmla="*/ 316709 h 2157414"/>
              <a:gd name="connsiteX44" fmla="*/ 6346025 w 6438900"/>
              <a:gd name="connsiteY44" fmla="*/ 76203 h 2157414"/>
              <a:gd name="connsiteX45" fmla="*/ 6438900 w 6438900"/>
              <a:gd name="connsiteY45" fmla="*/ 0 h 2157414"/>
              <a:gd name="connsiteX0" fmla="*/ 0 w 6438900"/>
              <a:gd name="connsiteY0" fmla="*/ 2157414 h 2157414"/>
              <a:gd name="connsiteX1" fmla="*/ 211931 w 6438900"/>
              <a:gd name="connsiteY1" fmla="*/ 2066927 h 2157414"/>
              <a:gd name="connsiteX2" fmla="*/ 314325 w 6438900"/>
              <a:gd name="connsiteY2" fmla="*/ 1933577 h 2157414"/>
              <a:gd name="connsiteX3" fmla="*/ 423862 w 6438900"/>
              <a:gd name="connsiteY3" fmla="*/ 1997870 h 2157414"/>
              <a:gd name="connsiteX4" fmla="*/ 592931 w 6438900"/>
              <a:gd name="connsiteY4" fmla="*/ 1990727 h 2157414"/>
              <a:gd name="connsiteX5" fmla="*/ 766762 w 6438900"/>
              <a:gd name="connsiteY5" fmla="*/ 1924052 h 2157414"/>
              <a:gd name="connsiteX6" fmla="*/ 885825 w 6438900"/>
              <a:gd name="connsiteY6" fmla="*/ 1862139 h 2157414"/>
              <a:gd name="connsiteX7" fmla="*/ 962025 w 6438900"/>
              <a:gd name="connsiteY7" fmla="*/ 1804989 h 2157414"/>
              <a:gd name="connsiteX8" fmla="*/ 1057275 w 6438900"/>
              <a:gd name="connsiteY8" fmla="*/ 1893095 h 2157414"/>
              <a:gd name="connsiteX9" fmla="*/ 1143000 w 6438900"/>
              <a:gd name="connsiteY9" fmla="*/ 1938339 h 2157414"/>
              <a:gd name="connsiteX10" fmla="*/ 1285875 w 6438900"/>
              <a:gd name="connsiteY10" fmla="*/ 1981202 h 2157414"/>
              <a:gd name="connsiteX11" fmla="*/ 1414462 w 6438900"/>
              <a:gd name="connsiteY11" fmla="*/ 1964533 h 2157414"/>
              <a:gd name="connsiteX12" fmla="*/ 1514475 w 6438900"/>
              <a:gd name="connsiteY12" fmla="*/ 1921670 h 2157414"/>
              <a:gd name="connsiteX13" fmla="*/ 1628775 w 6438900"/>
              <a:gd name="connsiteY13" fmla="*/ 1821658 h 2157414"/>
              <a:gd name="connsiteX14" fmla="*/ 1704975 w 6438900"/>
              <a:gd name="connsiteY14" fmla="*/ 1802608 h 2157414"/>
              <a:gd name="connsiteX15" fmla="*/ 1924051 w 6438900"/>
              <a:gd name="connsiteY15" fmla="*/ 1757363 h 2157414"/>
              <a:gd name="connsiteX16" fmla="*/ 2021679 w 6438900"/>
              <a:gd name="connsiteY16" fmla="*/ 1697833 h 2157414"/>
              <a:gd name="connsiteX17" fmla="*/ 2140744 w 6438900"/>
              <a:gd name="connsiteY17" fmla="*/ 1654970 h 2157414"/>
              <a:gd name="connsiteX18" fmla="*/ 2255044 w 6438900"/>
              <a:gd name="connsiteY18" fmla="*/ 1616870 h 2157414"/>
              <a:gd name="connsiteX19" fmla="*/ 2364581 w 6438900"/>
              <a:gd name="connsiteY19" fmla="*/ 1647827 h 2157414"/>
              <a:gd name="connsiteX20" fmla="*/ 2519360 w 6438900"/>
              <a:gd name="connsiteY20" fmla="*/ 1597820 h 2157414"/>
              <a:gd name="connsiteX21" fmla="*/ 2683666 w 6438900"/>
              <a:gd name="connsiteY21" fmla="*/ 1495426 h 2157414"/>
              <a:gd name="connsiteX22" fmla="*/ 2781297 w 6438900"/>
              <a:gd name="connsiteY22" fmla="*/ 1385889 h 2157414"/>
              <a:gd name="connsiteX23" fmla="*/ 2909885 w 6438900"/>
              <a:gd name="connsiteY23" fmla="*/ 1388270 h 2157414"/>
              <a:gd name="connsiteX24" fmla="*/ 2993227 w 6438900"/>
              <a:gd name="connsiteY24" fmla="*/ 1300164 h 2157414"/>
              <a:gd name="connsiteX25" fmla="*/ 3126578 w 6438900"/>
              <a:gd name="connsiteY25" fmla="*/ 1269207 h 2157414"/>
              <a:gd name="connsiteX26" fmla="*/ 3312316 w 6438900"/>
              <a:gd name="connsiteY26" fmla="*/ 1147764 h 2157414"/>
              <a:gd name="connsiteX27" fmla="*/ 3457572 w 6438900"/>
              <a:gd name="connsiteY27" fmla="*/ 1143002 h 2157414"/>
              <a:gd name="connsiteX28" fmla="*/ 3569491 w 6438900"/>
              <a:gd name="connsiteY28" fmla="*/ 1123953 h 2157414"/>
              <a:gd name="connsiteX29" fmla="*/ 3667121 w 6438900"/>
              <a:gd name="connsiteY29" fmla="*/ 1097760 h 2157414"/>
              <a:gd name="connsiteX30" fmla="*/ 3779039 w 6438900"/>
              <a:gd name="connsiteY30" fmla="*/ 1083471 h 2157414"/>
              <a:gd name="connsiteX31" fmla="*/ 3952870 w 6438900"/>
              <a:gd name="connsiteY31" fmla="*/ 1102522 h 2157414"/>
              <a:gd name="connsiteX32" fmla="*/ 4086219 w 6438900"/>
              <a:gd name="connsiteY32" fmla="*/ 1133477 h 2157414"/>
              <a:gd name="connsiteX33" fmla="*/ 4188614 w 6438900"/>
              <a:gd name="connsiteY33" fmla="*/ 1216820 h 2157414"/>
              <a:gd name="connsiteX34" fmla="*/ 4307677 w 6438900"/>
              <a:gd name="connsiteY34" fmla="*/ 1314452 h 2157414"/>
              <a:gd name="connsiteX35" fmla="*/ 4536276 w 6438900"/>
              <a:gd name="connsiteY35" fmla="*/ 1240633 h 2157414"/>
              <a:gd name="connsiteX36" fmla="*/ 4819644 w 6438900"/>
              <a:gd name="connsiteY36" fmla="*/ 1145384 h 2157414"/>
              <a:gd name="connsiteX37" fmla="*/ 5203025 w 6438900"/>
              <a:gd name="connsiteY37" fmla="*/ 1026322 h 2157414"/>
              <a:gd name="connsiteX38" fmla="*/ 5481632 w 6438900"/>
              <a:gd name="connsiteY38" fmla="*/ 950121 h 2157414"/>
              <a:gd name="connsiteX39" fmla="*/ 5700707 w 6438900"/>
              <a:gd name="connsiteY39" fmla="*/ 807247 h 2157414"/>
              <a:gd name="connsiteX40" fmla="*/ 5867394 w 6438900"/>
              <a:gd name="connsiteY40" fmla="*/ 678661 h 2157414"/>
              <a:gd name="connsiteX41" fmla="*/ 6003125 w 6438900"/>
              <a:gd name="connsiteY41" fmla="*/ 588173 h 2157414"/>
              <a:gd name="connsiteX42" fmla="*/ 6150763 w 6438900"/>
              <a:gd name="connsiteY42" fmla="*/ 469109 h 2157414"/>
              <a:gd name="connsiteX43" fmla="*/ 6312687 w 6438900"/>
              <a:gd name="connsiteY43" fmla="*/ 316709 h 2157414"/>
              <a:gd name="connsiteX44" fmla="*/ 6362694 w 6438900"/>
              <a:gd name="connsiteY44" fmla="*/ 261941 h 2157414"/>
              <a:gd name="connsiteX45" fmla="*/ 6438900 w 6438900"/>
              <a:gd name="connsiteY45" fmla="*/ 0 h 2157414"/>
              <a:gd name="connsiteX0" fmla="*/ 0 w 6462713"/>
              <a:gd name="connsiteY0" fmla="*/ 1971676 h 1971676"/>
              <a:gd name="connsiteX1" fmla="*/ 211931 w 6462713"/>
              <a:gd name="connsiteY1" fmla="*/ 1881189 h 1971676"/>
              <a:gd name="connsiteX2" fmla="*/ 314325 w 6462713"/>
              <a:gd name="connsiteY2" fmla="*/ 1747839 h 1971676"/>
              <a:gd name="connsiteX3" fmla="*/ 423862 w 6462713"/>
              <a:gd name="connsiteY3" fmla="*/ 1812132 h 1971676"/>
              <a:gd name="connsiteX4" fmla="*/ 592931 w 6462713"/>
              <a:gd name="connsiteY4" fmla="*/ 1804989 h 1971676"/>
              <a:gd name="connsiteX5" fmla="*/ 766762 w 6462713"/>
              <a:gd name="connsiteY5" fmla="*/ 1738314 h 1971676"/>
              <a:gd name="connsiteX6" fmla="*/ 885825 w 6462713"/>
              <a:gd name="connsiteY6" fmla="*/ 1676401 h 1971676"/>
              <a:gd name="connsiteX7" fmla="*/ 962025 w 6462713"/>
              <a:gd name="connsiteY7" fmla="*/ 1619251 h 1971676"/>
              <a:gd name="connsiteX8" fmla="*/ 1057275 w 6462713"/>
              <a:gd name="connsiteY8" fmla="*/ 1707357 h 1971676"/>
              <a:gd name="connsiteX9" fmla="*/ 1143000 w 6462713"/>
              <a:gd name="connsiteY9" fmla="*/ 1752601 h 1971676"/>
              <a:gd name="connsiteX10" fmla="*/ 1285875 w 6462713"/>
              <a:gd name="connsiteY10" fmla="*/ 1795464 h 1971676"/>
              <a:gd name="connsiteX11" fmla="*/ 1414462 w 6462713"/>
              <a:gd name="connsiteY11" fmla="*/ 1778795 h 1971676"/>
              <a:gd name="connsiteX12" fmla="*/ 1514475 w 6462713"/>
              <a:gd name="connsiteY12" fmla="*/ 1735932 h 1971676"/>
              <a:gd name="connsiteX13" fmla="*/ 1628775 w 6462713"/>
              <a:gd name="connsiteY13" fmla="*/ 1635920 h 1971676"/>
              <a:gd name="connsiteX14" fmla="*/ 1704975 w 6462713"/>
              <a:gd name="connsiteY14" fmla="*/ 1616870 h 1971676"/>
              <a:gd name="connsiteX15" fmla="*/ 1924051 w 6462713"/>
              <a:gd name="connsiteY15" fmla="*/ 1571625 h 1971676"/>
              <a:gd name="connsiteX16" fmla="*/ 2021679 w 6462713"/>
              <a:gd name="connsiteY16" fmla="*/ 1512095 h 1971676"/>
              <a:gd name="connsiteX17" fmla="*/ 2140744 w 6462713"/>
              <a:gd name="connsiteY17" fmla="*/ 1469232 h 1971676"/>
              <a:gd name="connsiteX18" fmla="*/ 2255044 w 6462713"/>
              <a:gd name="connsiteY18" fmla="*/ 1431132 h 1971676"/>
              <a:gd name="connsiteX19" fmla="*/ 2364581 w 6462713"/>
              <a:gd name="connsiteY19" fmla="*/ 1462089 h 1971676"/>
              <a:gd name="connsiteX20" fmla="*/ 2519360 w 6462713"/>
              <a:gd name="connsiteY20" fmla="*/ 1412082 h 1971676"/>
              <a:gd name="connsiteX21" fmla="*/ 2683666 w 6462713"/>
              <a:gd name="connsiteY21" fmla="*/ 1309688 h 1971676"/>
              <a:gd name="connsiteX22" fmla="*/ 2781297 w 6462713"/>
              <a:gd name="connsiteY22" fmla="*/ 1200151 h 1971676"/>
              <a:gd name="connsiteX23" fmla="*/ 2909885 w 6462713"/>
              <a:gd name="connsiteY23" fmla="*/ 1202532 h 1971676"/>
              <a:gd name="connsiteX24" fmla="*/ 2993227 w 6462713"/>
              <a:gd name="connsiteY24" fmla="*/ 1114426 h 1971676"/>
              <a:gd name="connsiteX25" fmla="*/ 3126578 w 6462713"/>
              <a:gd name="connsiteY25" fmla="*/ 1083469 h 1971676"/>
              <a:gd name="connsiteX26" fmla="*/ 3312316 w 6462713"/>
              <a:gd name="connsiteY26" fmla="*/ 962026 h 1971676"/>
              <a:gd name="connsiteX27" fmla="*/ 3457572 w 6462713"/>
              <a:gd name="connsiteY27" fmla="*/ 957264 h 1971676"/>
              <a:gd name="connsiteX28" fmla="*/ 3569491 w 6462713"/>
              <a:gd name="connsiteY28" fmla="*/ 938215 h 1971676"/>
              <a:gd name="connsiteX29" fmla="*/ 3667121 w 6462713"/>
              <a:gd name="connsiteY29" fmla="*/ 912022 h 1971676"/>
              <a:gd name="connsiteX30" fmla="*/ 3779039 w 6462713"/>
              <a:gd name="connsiteY30" fmla="*/ 897733 h 1971676"/>
              <a:gd name="connsiteX31" fmla="*/ 3952870 w 6462713"/>
              <a:gd name="connsiteY31" fmla="*/ 916784 h 1971676"/>
              <a:gd name="connsiteX32" fmla="*/ 4086219 w 6462713"/>
              <a:gd name="connsiteY32" fmla="*/ 947739 h 1971676"/>
              <a:gd name="connsiteX33" fmla="*/ 4188614 w 6462713"/>
              <a:gd name="connsiteY33" fmla="*/ 1031082 h 1971676"/>
              <a:gd name="connsiteX34" fmla="*/ 4307677 w 6462713"/>
              <a:gd name="connsiteY34" fmla="*/ 1128714 h 1971676"/>
              <a:gd name="connsiteX35" fmla="*/ 4536276 w 6462713"/>
              <a:gd name="connsiteY35" fmla="*/ 1054895 h 1971676"/>
              <a:gd name="connsiteX36" fmla="*/ 4819644 w 6462713"/>
              <a:gd name="connsiteY36" fmla="*/ 959646 h 1971676"/>
              <a:gd name="connsiteX37" fmla="*/ 5203025 w 6462713"/>
              <a:gd name="connsiteY37" fmla="*/ 840584 h 1971676"/>
              <a:gd name="connsiteX38" fmla="*/ 5481632 w 6462713"/>
              <a:gd name="connsiteY38" fmla="*/ 764383 h 1971676"/>
              <a:gd name="connsiteX39" fmla="*/ 5700707 w 6462713"/>
              <a:gd name="connsiteY39" fmla="*/ 621509 h 1971676"/>
              <a:gd name="connsiteX40" fmla="*/ 5867394 w 6462713"/>
              <a:gd name="connsiteY40" fmla="*/ 492923 h 1971676"/>
              <a:gd name="connsiteX41" fmla="*/ 6003125 w 6462713"/>
              <a:gd name="connsiteY41" fmla="*/ 402435 h 1971676"/>
              <a:gd name="connsiteX42" fmla="*/ 6150763 w 6462713"/>
              <a:gd name="connsiteY42" fmla="*/ 283371 h 1971676"/>
              <a:gd name="connsiteX43" fmla="*/ 6312687 w 6462713"/>
              <a:gd name="connsiteY43" fmla="*/ 130971 h 1971676"/>
              <a:gd name="connsiteX44" fmla="*/ 6362694 w 6462713"/>
              <a:gd name="connsiteY44" fmla="*/ 76203 h 1971676"/>
              <a:gd name="connsiteX45" fmla="*/ 6462713 w 6462713"/>
              <a:gd name="connsiteY45" fmla="*/ 0 h 1971676"/>
              <a:gd name="connsiteX0" fmla="*/ 0 w 6462713"/>
              <a:gd name="connsiteY0" fmla="*/ 1971676 h 1971676"/>
              <a:gd name="connsiteX1" fmla="*/ 211931 w 6462713"/>
              <a:gd name="connsiteY1" fmla="*/ 1881189 h 1971676"/>
              <a:gd name="connsiteX2" fmla="*/ 314325 w 6462713"/>
              <a:gd name="connsiteY2" fmla="*/ 1747839 h 1971676"/>
              <a:gd name="connsiteX3" fmla="*/ 423862 w 6462713"/>
              <a:gd name="connsiteY3" fmla="*/ 1812132 h 1971676"/>
              <a:gd name="connsiteX4" fmla="*/ 592931 w 6462713"/>
              <a:gd name="connsiteY4" fmla="*/ 1804989 h 1971676"/>
              <a:gd name="connsiteX5" fmla="*/ 766762 w 6462713"/>
              <a:gd name="connsiteY5" fmla="*/ 1738314 h 1971676"/>
              <a:gd name="connsiteX6" fmla="*/ 885825 w 6462713"/>
              <a:gd name="connsiteY6" fmla="*/ 1676401 h 1971676"/>
              <a:gd name="connsiteX7" fmla="*/ 962025 w 6462713"/>
              <a:gd name="connsiteY7" fmla="*/ 1619251 h 1971676"/>
              <a:gd name="connsiteX8" fmla="*/ 1057275 w 6462713"/>
              <a:gd name="connsiteY8" fmla="*/ 1707357 h 1971676"/>
              <a:gd name="connsiteX9" fmla="*/ 1143000 w 6462713"/>
              <a:gd name="connsiteY9" fmla="*/ 1752601 h 1971676"/>
              <a:gd name="connsiteX10" fmla="*/ 1285875 w 6462713"/>
              <a:gd name="connsiteY10" fmla="*/ 1795464 h 1971676"/>
              <a:gd name="connsiteX11" fmla="*/ 1414462 w 6462713"/>
              <a:gd name="connsiteY11" fmla="*/ 1778795 h 1971676"/>
              <a:gd name="connsiteX12" fmla="*/ 1514475 w 6462713"/>
              <a:gd name="connsiteY12" fmla="*/ 1735932 h 1971676"/>
              <a:gd name="connsiteX13" fmla="*/ 1628775 w 6462713"/>
              <a:gd name="connsiteY13" fmla="*/ 1635920 h 1971676"/>
              <a:gd name="connsiteX14" fmla="*/ 1704975 w 6462713"/>
              <a:gd name="connsiteY14" fmla="*/ 1616870 h 1971676"/>
              <a:gd name="connsiteX15" fmla="*/ 1924051 w 6462713"/>
              <a:gd name="connsiteY15" fmla="*/ 1571625 h 1971676"/>
              <a:gd name="connsiteX16" fmla="*/ 2021679 w 6462713"/>
              <a:gd name="connsiteY16" fmla="*/ 1512095 h 1971676"/>
              <a:gd name="connsiteX17" fmla="*/ 2140744 w 6462713"/>
              <a:gd name="connsiteY17" fmla="*/ 1469232 h 1971676"/>
              <a:gd name="connsiteX18" fmla="*/ 2255044 w 6462713"/>
              <a:gd name="connsiteY18" fmla="*/ 1431132 h 1971676"/>
              <a:gd name="connsiteX19" fmla="*/ 2364581 w 6462713"/>
              <a:gd name="connsiteY19" fmla="*/ 1462089 h 1971676"/>
              <a:gd name="connsiteX20" fmla="*/ 2519360 w 6462713"/>
              <a:gd name="connsiteY20" fmla="*/ 1412082 h 1971676"/>
              <a:gd name="connsiteX21" fmla="*/ 2683666 w 6462713"/>
              <a:gd name="connsiteY21" fmla="*/ 1309688 h 1971676"/>
              <a:gd name="connsiteX22" fmla="*/ 2781297 w 6462713"/>
              <a:gd name="connsiteY22" fmla="*/ 1200151 h 1971676"/>
              <a:gd name="connsiteX23" fmla="*/ 2905122 w 6462713"/>
              <a:gd name="connsiteY23" fmla="*/ 1166814 h 1971676"/>
              <a:gd name="connsiteX24" fmla="*/ 2993227 w 6462713"/>
              <a:gd name="connsiteY24" fmla="*/ 1114426 h 1971676"/>
              <a:gd name="connsiteX25" fmla="*/ 3126578 w 6462713"/>
              <a:gd name="connsiteY25" fmla="*/ 1083469 h 1971676"/>
              <a:gd name="connsiteX26" fmla="*/ 3312316 w 6462713"/>
              <a:gd name="connsiteY26" fmla="*/ 962026 h 1971676"/>
              <a:gd name="connsiteX27" fmla="*/ 3457572 w 6462713"/>
              <a:gd name="connsiteY27" fmla="*/ 957264 h 1971676"/>
              <a:gd name="connsiteX28" fmla="*/ 3569491 w 6462713"/>
              <a:gd name="connsiteY28" fmla="*/ 938215 h 1971676"/>
              <a:gd name="connsiteX29" fmla="*/ 3667121 w 6462713"/>
              <a:gd name="connsiteY29" fmla="*/ 912022 h 1971676"/>
              <a:gd name="connsiteX30" fmla="*/ 3779039 w 6462713"/>
              <a:gd name="connsiteY30" fmla="*/ 897733 h 1971676"/>
              <a:gd name="connsiteX31" fmla="*/ 3952870 w 6462713"/>
              <a:gd name="connsiteY31" fmla="*/ 916784 h 1971676"/>
              <a:gd name="connsiteX32" fmla="*/ 4086219 w 6462713"/>
              <a:gd name="connsiteY32" fmla="*/ 947739 h 1971676"/>
              <a:gd name="connsiteX33" fmla="*/ 4188614 w 6462713"/>
              <a:gd name="connsiteY33" fmla="*/ 1031082 h 1971676"/>
              <a:gd name="connsiteX34" fmla="*/ 4307677 w 6462713"/>
              <a:gd name="connsiteY34" fmla="*/ 1128714 h 1971676"/>
              <a:gd name="connsiteX35" fmla="*/ 4536276 w 6462713"/>
              <a:gd name="connsiteY35" fmla="*/ 1054895 h 1971676"/>
              <a:gd name="connsiteX36" fmla="*/ 4819644 w 6462713"/>
              <a:gd name="connsiteY36" fmla="*/ 959646 h 1971676"/>
              <a:gd name="connsiteX37" fmla="*/ 5203025 w 6462713"/>
              <a:gd name="connsiteY37" fmla="*/ 840584 h 1971676"/>
              <a:gd name="connsiteX38" fmla="*/ 5481632 w 6462713"/>
              <a:gd name="connsiteY38" fmla="*/ 764383 h 1971676"/>
              <a:gd name="connsiteX39" fmla="*/ 5700707 w 6462713"/>
              <a:gd name="connsiteY39" fmla="*/ 621509 h 1971676"/>
              <a:gd name="connsiteX40" fmla="*/ 5867394 w 6462713"/>
              <a:gd name="connsiteY40" fmla="*/ 492923 h 1971676"/>
              <a:gd name="connsiteX41" fmla="*/ 6003125 w 6462713"/>
              <a:gd name="connsiteY41" fmla="*/ 402435 h 1971676"/>
              <a:gd name="connsiteX42" fmla="*/ 6150763 w 6462713"/>
              <a:gd name="connsiteY42" fmla="*/ 283371 h 1971676"/>
              <a:gd name="connsiteX43" fmla="*/ 6312687 w 6462713"/>
              <a:gd name="connsiteY43" fmla="*/ 130971 h 1971676"/>
              <a:gd name="connsiteX44" fmla="*/ 6362694 w 6462713"/>
              <a:gd name="connsiteY44" fmla="*/ 76203 h 1971676"/>
              <a:gd name="connsiteX45" fmla="*/ 6462713 w 6462713"/>
              <a:gd name="connsiteY45" fmla="*/ 0 h 1971676"/>
              <a:gd name="connsiteX0" fmla="*/ 0 w 6462713"/>
              <a:gd name="connsiteY0" fmla="*/ 1971676 h 1971676"/>
              <a:gd name="connsiteX1" fmla="*/ 211931 w 6462713"/>
              <a:gd name="connsiteY1" fmla="*/ 1881189 h 1971676"/>
              <a:gd name="connsiteX2" fmla="*/ 314325 w 6462713"/>
              <a:gd name="connsiteY2" fmla="*/ 1747839 h 1971676"/>
              <a:gd name="connsiteX3" fmla="*/ 423862 w 6462713"/>
              <a:gd name="connsiteY3" fmla="*/ 1812132 h 1971676"/>
              <a:gd name="connsiteX4" fmla="*/ 592931 w 6462713"/>
              <a:gd name="connsiteY4" fmla="*/ 1804989 h 1971676"/>
              <a:gd name="connsiteX5" fmla="*/ 766762 w 6462713"/>
              <a:gd name="connsiteY5" fmla="*/ 1738314 h 1971676"/>
              <a:gd name="connsiteX6" fmla="*/ 885825 w 6462713"/>
              <a:gd name="connsiteY6" fmla="*/ 1676401 h 1971676"/>
              <a:gd name="connsiteX7" fmla="*/ 962025 w 6462713"/>
              <a:gd name="connsiteY7" fmla="*/ 1619251 h 1971676"/>
              <a:gd name="connsiteX8" fmla="*/ 1057275 w 6462713"/>
              <a:gd name="connsiteY8" fmla="*/ 1707357 h 1971676"/>
              <a:gd name="connsiteX9" fmla="*/ 1143000 w 6462713"/>
              <a:gd name="connsiteY9" fmla="*/ 1752601 h 1971676"/>
              <a:gd name="connsiteX10" fmla="*/ 1285875 w 6462713"/>
              <a:gd name="connsiteY10" fmla="*/ 1795464 h 1971676"/>
              <a:gd name="connsiteX11" fmla="*/ 1414462 w 6462713"/>
              <a:gd name="connsiteY11" fmla="*/ 1778795 h 1971676"/>
              <a:gd name="connsiteX12" fmla="*/ 1514475 w 6462713"/>
              <a:gd name="connsiteY12" fmla="*/ 1735932 h 1971676"/>
              <a:gd name="connsiteX13" fmla="*/ 1628775 w 6462713"/>
              <a:gd name="connsiteY13" fmla="*/ 1635920 h 1971676"/>
              <a:gd name="connsiteX14" fmla="*/ 1704975 w 6462713"/>
              <a:gd name="connsiteY14" fmla="*/ 1616870 h 1971676"/>
              <a:gd name="connsiteX15" fmla="*/ 1924051 w 6462713"/>
              <a:gd name="connsiteY15" fmla="*/ 1571625 h 1971676"/>
              <a:gd name="connsiteX16" fmla="*/ 2021679 w 6462713"/>
              <a:gd name="connsiteY16" fmla="*/ 1512095 h 1971676"/>
              <a:gd name="connsiteX17" fmla="*/ 2140744 w 6462713"/>
              <a:gd name="connsiteY17" fmla="*/ 1469232 h 1971676"/>
              <a:gd name="connsiteX18" fmla="*/ 2255044 w 6462713"/>
              <a:gd name="connsiteY18" fmla="*/ 1431132 h 1971676"/>
              <a:gd name="connsiteX19" fmla="*/ 2364581 w 6462713"/>
              <a:gd name="connsiteY19" fmla="*/ 1462089 h 1971676"/>
              <a:gd name="connsiteX20" fmla="*/ 2519360 w 6462713"/>
              <a:gd name="connsiteY20" fmla="*/ 1412082 h 1971676"/>
              <a:gd name="connsiteX21" fmla="*/ 2683666 w 6462713"/>
              <a:gd name="connsiteY21" fmla="*/ 1309688 h 1971676"/>
              <a:gd name="connsiteX22" fmla="*/ 2781297 w 6462713"/>
              <a:gd name="connsiteY22" fmla="*/ 1200151 h 1971676"/>
              <a:gd name="connsiteX23" fmla="*/ 2897978 w 6462713"/>
              <a:gd name="connsiteY23" fmla="*/ 1152528 h 1971676"/>
              <a:gd name="connsiteX24" fmla="*/ 2993227 w 6462713"/>
              <a:gd name="connsiteY24" fmla="*/ 1114426 h 1971676"/>
              <a:gd name="connsiteX25" fmla="*/ 3126578 w 6462713"/>
              <a:gd name="connsiteY25" fmla="*/ 1083469 h 1971676"/>
              <a:gd name="connsiteX26" fmla="*/ 3312316 w 6462713"/>
              <a:gd name="connsiteY26" fmla="*/ 962026 h 1971676"/>
              <a:gd name="connsiteX27" fmla="*/ 3457572 w 6462713"/>
              <a:gd name="connsiteY27" fmla="*/ 957264 h 1971676"/>
              <a:gd name="connsiteX28" fmla="*/ 3569491 w 6462713"/>
              <a:gd name="connsiteY28" fmla="*/ 938215 h 1971676"/>
              <a:gd name="connsiteX29" fmla="*/ 3667121 w 6462713"/>
              <a:gd name="connsiteY29" fmla="*/ 912022 h 1971676"/>
              <a:gd name="connsiteX30" fmla="*/ 3779039 w 6462713"/>
              <a:gd name="connsiteY30" fmla="*/ 897733 h 1971676"/>
              <a:gd name="connsiteX31" fmla="*/ 3952870 w 6462713"/>
              <a:gd name="connsiteY31" fmla="*/ 916784 h 1971676"/>
              <a:gd name="connsiteX32" fmla="*/ 4086219 w 6462713"/>
              <a:gd name="connsiteY32" fmla="*/ 947739 h 1971676"/>
              <a:gd name="connsiteX33" fmla="*/ 4188614 w 6462713"/>
              <a:gd name="connsiteY33" fmla="*/ 1031082 h 1971676"/>
              <a:gd name="connsiteX34" fmla="*/ 4307677 w 6462713"/>
              <a:gd name="connsiteY34" fmla="*/ 1128714 h 1971676"/>
              <a:gd name="connsiteX35" fmla="*/ 4536276 w 6462713"/>
              <a:gd name="connsiteY35" fmla="*/ 1054895 h 1971676"/>
              <a:gd name="connsiteX36" fmla="*/ 4819644 w 6462713"/>
              <a:gd name="connsiteY36" fmla="*/ 959646 h 1971676"/>
              <a:gd name="connsiteX37" fmla="*/ 5203025 w 6462713"/>
              <a:gd name="connsiteY37" fmla="*/ 840584 h 1971676"/>
              <a:gd name="connsiteX38" fmla="*/ 5481632 w 6462713"/>
              <a:gd name="connsiteY38" fmla="*/ 764383 h 1971676"/>
              <a:gd name="connsiteX39" fmla="*/ 5700707 w 6462713"/>
              <a:gd name="connsiteY39" fmla="*/ 621509 h 1971676"/>
              <a:gd name="connsiteX40" fmla="*/ 5867394 w 6462713"/>
              <a:gd name="connsiteY40" fmla="*/ 492923 h 1971676"/>
              <a:gd name="connsiteX41" fmla="*/ 6003125 w 6462713"/>
              <a:gd name="connsiteY41" fmla="*/ 402435 h 1971676"/>
              <a:gd name="connsiteX42" fmla="*/ 6150763 w 6462713"/>
              <a:gd name="connsiteY42" fmla="*/ 283371 h 1971676"/>
              <a:gd name="connsiteX43" fmla="*/ 6312687 w 6462713"/>
              <a:gd name="connsiteY43" fmla="*/ 130971 h 1971676"/>
              <a:gd name="connsiteX44" fmla="*/ 6362694 w 6462713"/>
              <a:gd name="connsiteY44" fmla="*/ 76203 h 1971676"/>
              <a:gd name="connsiteX45" fmla="*/ 6462713 w 6462713"/>
              <a:gd name="connsiteY45" fmla="*/ 0 h 1971676"/>
              <a:gd name="connsiteX0" fmla="*/ 0 w 6462713"/>
              <a:gd name="connsiteY0" fmla="*/ 1971676 h 1971676"/>
              <a:gd name="connsiteX1" fmla="*/ 211931 w 6462713"/>
              <a:gd name="connsiteY1" fmla="*/ 1881189 h 1971676"/>
              <a:gd name="connsiteX2" fmla="*/ 314325 w 6462713"/>
              <a:gd name="connsiteY2" fmla="*/ 1747839 h 1971676"/>
              <a:gd name="connsiteX3" fmla="*/ 423862 w 6462713"/>
              <a:gd name="connsiteY3" fmla="*/ 1812132 h 1971676"/>
              <a:gd name="connsiteX4" fmla="*/ 592931 w 6462713"/>
              <a:gd name="connsiteY4" fmla="*/ 1804989 h 1971676"/>
              <a:gd name="connsiteX5" fmla="*/ 766762 w 6462713"/>
              <a:gd name="connsiteY5" fmla="*/ 1738314 h 1971676"/>
              <a:gd name="connsiteX6" fmla="*/ 885825 w 6462713"/>
              <a:gd name="connsiteY6" fmla="*/ 1676401 h 1971676"/>
              <a:gd name="connsiteX7" fmla="*/ 962025 w 6462713"/>
              <a:gd name="connsiteY7" fmla="*/ 1619251 h 1971676"/>
              <a:gd name="connsiteX8" fmla="*/ 1057275 w 6462713"/>
              <a:gd name="connsiteY8" fmla="*/ 1707357 h 1971676"/>
              <a:gd name="connsiteX9" fmla="*/ 1143000 w 6462713"/>
              <a:gd name="connsiteY9" fmla="*/ 1752601 h 1971676"/>
              <a:gd name="connsiteX10" fmla="*/ 1285875 w 6462713"/>
              <a:gd name="connsiteY10" fmla="*/ 1795464 h 1971676"/>
              <a:gd name="connsiteX11" fmla="*/ 1414462 w 6462713"/>
              <a:gd name="connsiteY11" fmla="*/ 1778795 h 1971676"/>
              <a:gd name="connsiteX12" fmla="*/ 1514475 w 6462713"/>
              <a:gd name="connsiteY12" fmla="*/ 1735932 h 1971676"/>
              <a:gd name="connsiteX13" fmla="*/ 1628775 w 6462713"/>
              <a:gd name="connsiteY13" fmla="*/ 1635920 h 1971676"/>
              <a:gd name="connsiteX14" fmla="*/ 1704975 w 6462713"/>
              <a:gd name="connsiteY14" fmla="*/ 1616870 h 1971676"/>
              <a:gd name="connsiteX15" fmla="*/ 1924051 w 6462713"/>
              <a:gd name="connsiteY15" fmla="*/ 1571625 h 1971676"/>
              <a:gd name="connsiteX16" fmla="*/ 2021679 w 6462713"/>
              <a:gd name="connsiteY16" fmla="*/ 1512095 h 1971676"/>
              <a:gd name="connsiteX17" fmla="*/ 2140744 w 6462713"/>
              <a:gd name="connsiteY17" fmla="*/ 1469232 h 1971676"/>
              <a:gd name="connsiteX18" fmla="*/ 2255044 w 6462713"/>
              <a:gd name="connsiteY18" fmla="*/ 1431132 h 1971676"/>
              <a:gd name="connsiteX19" fmla="*/ 2364581 w 6462713"/>
              <a:gd name="connsiteY19" fmla="*/ 1462089 h 1971676"/>
              <a:gd name="connsiteX20" fmla="*/ 2519360 w 6462713"/>
              <a:gd name="connsiteY20" fmla="*/ 1412082 h 1971676"/>
              <a:gd name="connsiteX21" fmla="*/ 2683666 w 6462713"/>
              <a:gd name="connsiteY21" fmla="*/ 1309688 h 1971676"/>
              <a:gd name="connsiteX22" fmla="*/ 2781297 w 6462713"/>
              <a:gd name="connsiteY22" fmla="*/ 1200151 h 1971676"/>
              <a:gd name="connsiteX23" fmla="*/ 2897978 w 6462713"/>
              <a:gd name="connsiteY23" fmla="*/ 1152528 h 1971676"/>
              <a:gd name="connsiteX24" fmla="*/ 2993227 w 6462713"/>
              <a:gd name="connsiteY24" fmla="*/ 1114426 h 1971676"/>
              <a:gd name="connsiteX25" fmla="*/ 3126578 w 6462713"/>
              <a:gd name="connsiteY25" fmla="*/ 1071564 h 1971676"/>
              <a:gd name="connsiteX26" fmla="*/ 3312316 w 6462713"/>
              <a:gd name="connsiteY26" fmla="*/ 962026 h 1971676"/>
              <a:gd name="connsiteX27" fmla="*/ 3457572 w 6462713"/>
              <a:gd name="connsiteY27" fmla="*/ 957264 h 1971676"/>
              <a:gd name="connsiteX28" fmla="*/ 3569491 w 6462713"/>
              <a:gd name="connsiteY28" fmla="*/ 938215 h 1971676"/>
              <a:gd name="connsiteX29" fmla="*/ 3667121 w 6462713"/>
              <a:gd name="connsiteY29" fmla="*/ 912022 h 1971676"/>
              <a:gd name="connsiteX30" fmla="*/ 3779039 w 6462713"/>
              <a:gd name="connsiteY30" fmla="*/ 897733 h 1971676"/>
              <a:gd name="connsiteX31" fmla="*/ 3952870 w 6462713"/>
              <a:gd name="connsiteY31" fmla="*/ 916784 h 1971676"/>
              <a:gd name="connsiteX32" fmla="*/ 4086219 w 6462713"/>
              <a:gd name="connsiteY32" fmla="*/ 947739 h 1971676"/>
              <a:gd name="connsiteX33" fmla="*/ 4188614 w 6462713"/>
              <a:gd name="connsiteY33" fmla="*/ 1031082 h 1971676"/>
              <a:gd name="connsiteX34" fmla="*/ 4307677 w 6462713"/>
              <a:gd name="connsiteY34" fmla="*/ 1128714 h 1971676"/>
              <a:gd name="connsiteX35" fmla="*/ 4536276 w 6462713"/>
              <a:gd name="connsiteY35" fmla="*/ 1054895 h 1971676"/>
              <a:gd name="connsiteX36" fmla="*/ 4819644 w 6462713"/>
              <a:gd name="connsiteY36" fmla="*/ 959646 h 1971676"/>
              <a:gd name="connsiteX37" fmla="*/ 5203025 w 6462713"/>
              <a:gd name="connsiteY37" fmla="*/ 840584 h 1971676"/>
              <a:gd name="connsiteX38" fmla="*/ 5481632 w 6462713"/>
              <a:gd name="connsiteY38" fmla="*/ 764383 h 1971676"/>
              <a:gd name="connsiteX39" fmla="*/ 5700707 w 6462713"/>
              <a:gd name="connsiteY39" fmla="*/ 621509 h 1971676"/>
              <a:gd name="connsiteX40" fmla="*/ 5867394 w 6462713"/>
              <a:gd name="connsiteY40" fmla="*/ 492923 h 1971676"/>
              <a:gd name="connsiteX41" fmla="*/ 6003125 w 6462713"/>
              <a:gd name="connsiteY41" fmla="*/ 402435 h 1971676"/>
              <a:gd name="connsiteX42" fmla="*/ 6150763 w 6462713"/>
              <a:gd name="connsiteY42" fmla="*/ 283371 h 1971676"/>
              <a:gd name="connsiteX43" fmla="*/ 6312687 w 6462713"/>
              <a:gd name="connsiteY43" fmla="*/ 130971 h 1971676"/>
              <a:gd name="connsiteX44" fmla="*/ 6362694 w 6462713"/>
              <a:gd name="connsiteY44" fmla="*/ 76203 h 1971676"/>
              <a:gd name="connsiteX45" fmla="*/ 6462713 w 6462713"/>
              <a:gd name="connsiteY45" fmla="*/ 0 h 1971676"/>
              <a:gd name="connsiteX0" fmla="*/ 0 w 6462713"/>
              <a:gd name="connsiteY0" fmla="*/ 1971676 h 1971676"/>
              <a:gd name="connsiteX1" fmla="*/ 211931 w 6462713"/>
              <a:gd name="connsiteY1" fmla="*/ 1881189 h 1971676"/>
              <a:gd name="connsiteX2" fmla="*/ 314325 w 6462713"/>
              <a:gd name="connsiteY2" fmla="*/ 1747839 h 1971676"/>
              <a:gd name="connsiteX3" fmla="*/ 423862 w 6462713"/>
              <a:gd name="connsiteY3" fmla="*/ 1812132 h 1971676"/>
              <a:gd name="connsiteX4" fmla="*/ 592931 w 6462713"/>
              <a:gd name="connsiteY4" fmla="*/ 1804989 h 1971676"/>
              <a:gd name="connsiteX5" fmla="*/ 766762 w 6462713"/>
              <a:gd name="connsiteY5" fmla="*/ 1738314 h 1971676"/>
              <a:gd name="connsiteX6" fmla="*/ 885825 w 6462713"/>
              <a:gd name="connsiteY6" fmla="*/ 1676401 h 1971676"/>
              <a:gd name="connsiteX7" fmla="*/ 962025 w 6462713"/>
              <a:gd name="connsiteY7" fmla="*/ 1619251 h 1971676"/>
              <a:gd name="connsiteX8" fmla="*/ 1057275 w 6462713"/>
              <a:gd name="connsiteY8" fmla="*/ 1707357 h 1971676"/>
              <a:gd name="connsiteX9" fmla="*/ 1143000 w 6462713"/>
              <a:gd name="connsiteY9" fmla="*/ 1752601 h 1971676"/>
              <a:gd name="connsiteX10" fmla="*/ 1285875 w 6462713"/>
              <a:gd name="connsiteY10" fmla="*/ 1795464 h 1971676"/>
              <a:gd name="connsiteX11" fmla="*/ 1414462 w 6462713"/>
              <a:gd name="connsiteY11" fmla="*/ 1778795 h 1971676"/>
              <a:gd name="connsiteX12" fmla="*/ 1514475 w 6462713"/>
              <a:gd name="connsiteY12" fmla="*/ 1735932 h 1971676"/>
              <a:gd name="connsiteX13" fmla="*/ 1628775 w 6462713"/>
              <a:gd name="connsiteY13" fmla="*/ 1635920 h 1971676"/>
              <a:gd name="connsiteX14" fmla="*/ 1704975 w 6462713"/>
              <a:gd name="connsiteY14" fmla="*/ 1616870 h 1971676"/>
              <a:gd name="connsiteX15" fmla="*/ 1924051 w 6462713"/>
              <a:gd name="connsiteY15" fmla="*/ 1571625 h 1971676"/>
              <a:gd name="connsiteX16" fmla="*/ 2021679 w 6462713"/>
              <a:gd name="connsiteY16" fmla="*/ 1512095 h 1971676"/>
              <a:gd name="connsiteX17" fmla="*/ 2140744 w 6462713"/>
              <a:gd name="connsiteY17" fmla="*/ 1469232 h 1971676"/>
              <a:gd name="connsiteX18" fmla="*/ 2255044 w 6462713"/>
              <a:gd name="connsiteY18" fmla="*/ 1431132 h 1971676"/>
              <a:gd name="connsiteX19" fmla="*/ 2364581 w 6462713"/>
              <a:gd name="connsiteY19" fmla="*/ 1462089 h 1971676"/>
              <a:gd name="connsiteX20" fmla="*/ 2536029 w 6462713"/>
              <a:gd name="connsiteY20" fmla="*/ 1383508 h 1971676"/>
              <a:gd name="connsiteX21" fmla="*/ 2683666 w 6462713"/>
              <a:gd name="connsiteY21" fmla="*/ 1309688 h 1971676"/>
              <a:gd name="connsiteX22" fmla="*/ 2781297 w 6462713"/>
              <a:gd name="connsiteY22" fmla="*/ 1200151 h 1971676"/>
              <a:gd name="connsiteX23" fmla="*/ 2897978 w 6462713"/>
              <a:gd name="connsiteY23" fmla="*/ 1152528 h 1971676"/>
              <a:gd name="connsiteX24" fmla="*/ 2993227 w 6462713"/>
              <a:gd name="connsiteY24" fmla="*/ 1114426 h 1971676"/>
              <a:gd name="connsiteX25" fmla="*/ 3126578 w 6462713"/>
              <a:gd name="connsiteY25" fmla="*/ 1071564 h 1971676"/>
              <a:gd name="connsiteX26" fmla="*/ 3312316 w 6462713"/>
              <a:gd name="connsiteY26" fmla="*/ 962026 h 1971676"/>
              <a:gd name="connsiteX27" fmla="*/ 3457572 w 6462713"/>
              <a:gd name="connsiteY27" fmla="*/ 957264 h 1971676"/>
              <a:gd name="connsiteX28" fmla="*/ 3569491 w 6462713"/>
              <a:gd name="connsiteY28" fmla="*/ 938215 h 1971676"/>
              <a:gd name="connsiteX29" fmla="*/ 3667121 w 6462713"/>
              <a:gd name="connsiteY29" fmla="*/ 912022 h 1971676"/>
              <a:gd name="connsiteX30" fmla="*/ 3779039 w 6462713"/>
              <a:gd name="connsiteY30" fmla="*/ 897733 h 1971676"/>
              <a:gd name="connsiteX31" fmla="*/ 3952870 w 6462713"/>
              <a:gd name="connsiteY31" fmla="*/ 916784 h 1971676"/>
              <a:gd name="connsiteX32" fmla="*/ 4086219 w 6462713"/>
              <a:gd name="connsiteY32" fmla="*/ 947739 h 1971676"/>
              <a:gd name="connsiteX33" fmla="*/ 4188614 w 6462713"/>
              <a:gd name="connsiteY33" fmla="*/ 1031082 h 1971676"/>
              <a:gd name="connsiteX34" fmla="*/ 4307677 w 6462713"/>
              <a:gd name="connsiteY34" fmla="*/ 1128714 h 1971676"/>
              <a:gd name="connsiteX35" fmla="*/ 4536276 w 6462713"/>
              <a:gd name="connsiteY35" fmla="*/ 1054895 h 1971676"/>
              <a:gd name="connsiteX36" fmla="*/ 4819644 w 6462713"/>
              <a:gd name="connsiteY36" fmla="*/ 959646 h 1971676"/>
              <a:gd name="connsiteX37" fmla="*/ 5203025 w 6462713"/>
              <a:gd name="connsiteY37" fmla="*/ 840584 h 1971676"/>
              <a:gd name="connsiteX38" fmla="*/ 5481632 w 6462713"/>
              <a:gd name="connsiteY38" fmla="*/ 764383 h 1971676"/>
              <a:gd name="connsiteX39" fmla="*/ 5700707 w 6462713"/>
              <a:gd name="connsiteY39" fmla="*/ 621509 h 1971676"/>
              <a:gd name="connsiteX40" fmla="*/ 5867394 w 6462713"/>
              <a:gd name="connsiteY40" fmla="*/ 492923 h 1971676"/>
              <a:gd name="connsiteX41" fmla="*/ 6003125 w 6462713"/>
              <a:gd name="connsiteY41" fmla="*/ 402435 h 1971676"/>
              <a:gd name="connsiteX42" fmla="*/ 6150763 w 6462713"/>
              <a:gd name="connsiteY42" fmla="*/ 283371 h 1971676"/>
              <a:gd name="connsiteX43" fmla="*/ 6312687 w 6462713"/>
              <a:gd name="connsiteY43" fmla="*/ 130971 h 1971676"/>
              <a:gd name="connsiteX44" fmla="*/ 6362694 w 6462713"/>
              <a:gd name="connsiteY44" fmla="*/ 76203 h 1971676"/>
              <a:gd name="connsiteX45" fmla="*/ 6462713 w 6462713"/>
              <a:gd name="connsiteY45" fmla="*/ 0 h 1971676"/>
              <a:gd name="connsiteX0" fmla="*/ 0 w 6462713"/>
              <a:gd name="connsiteY0" fmla="*/ 1971676 h 1971676"/>
              <a:gd name="connsiteX1" fmla="*/ 211931 w 6462713"/>
              <a:gd name="connsiteY1" fmla="*/ 1881189 h 1971676"/>
              <a:gd name="connsiteX2" fmla="*/ 314325 w 6462713"/>
              <a:gd name="connsiteY2" fmla="*/ 1747839 h 1971676"/>
              <a:gd name="connsiteX3" fmla="*/ 423862 w 6462713"/>
              <a:gd name="connsiteY3" fmla="*/ 1812132 h 1971676"/>
              <a:gd name="connsiteX4" fmla="*/ 592931 w 6462713"/>
              <a:gd name="connsiteY4" fmla="*/ 1804989 h 1971676"/>
              <a:gd name="connsiteX5" fmla="*/ 766762 w 6462713"/>
              <a:gd name="connsiteY5" fmla="*/ 1738314 h 1971676"/>
              <a:gd name="connsiteX6" fmla="*/ 885825 w 6462713"/>
              <a:gd name="connsiteY6" fmla="*/ 1676401 h 1971676"/>
              <a:gd name="connsiteX7" fmla="*/ 962025 w 6462713"/>
              <a:gd name="connsiteY7" fmla="*/ 1619251 h 1971676"/>
              <a:gd name="connsiteX8" fmla="*/ 1057275 w 6462713"/>
              <a:gd name="connsiteY8" fmla="*/ 1707357 h 1971676"/>
              <a:gd name="connsiteX9" fmla="*/ 1143000 w 6462713"/>
              <a:gd name="connsiteY9" fmla="*/ 1752601 h 1971676"/>
              <a:gd name="connsiteX10" fmla="*/ 1285875 w 6462713"/>
              <a:gd name="connsiteY10" fmla="*/ 1795464 h 1971676"/>
              <a:gd name="connsiteX11" fmla="*/ 1414462 w 6462713"/>
              <a:gd name="connsiteY11" fmla="*/ 1778795 h 1971676"/>
              <a:gd name="connsiteX12" fmla="*/ 1514475 w 6462713"/>
              <a:gd name="connsiteY12" fmla="*/ 1735932 h 1971676"/>
              <a:gd name="connsiteX13" fmla="*/ 1628775 w 6462713"/>
              <a:gd name="connsiteY13" fmla="*/ 1635920 h 1971676"/>
              <a:gd name="connsiteX14" fmla="*/ 1704975 w 6462713"/>
              <a:gd name="connsiteY14" fmla="*/ 1616870 h 1971676"/>
              <a:gd name="connsiteX15" fmla="*/ 1924051 w 6462713"/>
              <a:gd name="connsiteY15" fmla="*/ 1571625 h 1971676"/>
              <a:gd name="connsiteX16" fmla="*/ 2021679 w 6462713"/>
              <a:gd name="connsiteY16" fmla="*/ 1512095 h 1971676"/>
              <a:gd name="connsiteX17" fmla="*/ 2140744 w 6462713"/>
              <a:gd name="connsiteY17" fmla="*/ 1469232 h 1971676"/>
              <a:gd name="connsiteX18" fmla="*/ 2255044 w 6462713"/>
              <a:gd name="connsiteY18" fmla="*/ 1431132 h 1971676"/>
              <a:gd name="connsiteX19" fmla="*/ 2364581 w 6462713"/>
              <a:gd name="connsiteY19" fmla="*/ 1462089 h 1971676"/>
              <a:gd name="connsiteX20" fmla="*/ 2536029 w 6462713"/>
              <a:gd name="connsiteY20" fmla="*/ 1383508 h 1971676"/>
              <a:gd name="connsiteX21" fmla="*/ 2666998 w 6462713"/>
              <a:gd name="connsiteY21" fmla="*/ 1304926 h 1971676"/>
              <a:gd name="connsiteX22" fmla="*/ 2781297 w 6462713"/>
              <a:gd name="connsiteY22" fmla="*/ 1200151 h 1971676"/>
              <a:gd name="connsiteX23" fmla="*/ 2897978 w 6462713"/>
              <a:gd name="connsiteY23" fmla="*/ 1152528 h 1971676"/>
              <a:gd name="connsiteX24" fmla="*/ 2993227 w 6462713"/>
              <a:gd name="connsiteY24" fmla="*/ 1114426 h 1971676"/>
              <a:gd name="connsiteX25" fmla="*/ 3126578 w 6462713"/>
              <a:gd name="connsiteY25" fmla="*/ 1071564 h 1971676"/>
              <a:gd name="connsiteX26" fmla="*/ 3312316 w 6462713"/>
              <a:gd name="connsiteY26" fmla="*/ 962026 h 1971676"/>
              <a:gd name="connsiteX27" fmla="*/ 3457572 w 6462713"/>
              <a:gd name="connsiteY27" fmla="*/ 957264 h 1971676"/>
              <a:gd name="connsiteX28" fmla="*/ 3569491 w 6462713"/>
              <a:gd name="connsiteY28" fmla="*/ 938215 h 1971676"/>
              <a:gd name="connsiteX29" fmla="*/ 3667121 w 6462713"/>
              <a:gd name="connsiteY29" fmla="*/ 912022 h 1971676"/>
              <a:gd name="connsiteX30" fmla="*/ 3779039 w 6462713"/>
              <a:gd name="connsiteY30" fmla="*/ 897733 h 1971676"/>
              <a:gd name="connsiteX31" fmla="*/ 3952870 w 6462713"/>
              <a:gd name="connsiteY31" fmla="*/ 916784 h 1971676"/>
              <a:gd name="connsiteX32" fmla="*/ 4086219 w 6462713"/>
              <a:gd name="connsiteY32" fmla="*/ 947739 h 1971676"/>
              <a:gd name="connsiteX33" fmla="*/ 4188614 w 6462713"/>
              <a:gd name="connsiteY33" fmla="*/ 1031082 h 1971676"/>
              <a:gd name="connsiteX34" fmla="*/ 4307677 w 6462713"/>
              <a:gd name="connsiteY34" fmla="*/ 1128714 h 1971676"/>
              <a:gd name="connsiteX35" fmla="*/ 4536276 w 6462713"/>
              <a:gd name="connsiteY35" fmla="*/ 1054895 h 1971676"/>
              <a:gd name="connsiteX36" fmla="*/ 4819644 w 6462713"/>
              <a:gd name="connsiteY36" fmla="*/ 959646 h 1971676"/>
              <a:gd name="connsiteX37" fmla="*/ 5203025 w 6462713"/>
              <a:gd name="connsiteY37" fmla="*/ 840584 h 1971676"/>
              <a:gd name="connsiteX38" fmla="*/ 5481632 w 6462713"/>
              <a:gd name="connsiteY38" fmla="*/ 764383 h 1971676"/>
              <a:gd name="connsiteX39" fmla="*/ 5700707 w 6462713"/>
              <a:gd name="connsiteY39" fmla="*/ 621509 h 1971676"/>
              <a:gd name="connsiteX40" fmla="*/ 5867394 w 6462713"/>
              <a:gd name="connsiteY40" fmla="*/ 492923 h 1971676"/>
              <a:gd name="connsiteX41" fmla="*/ 6003125 w 6462713"/>
              <a:gd name="connsiteY41" fmla="*/ 402435 h 1971676"/>
              <a:gd name="connsiteX42" fmla="*/ 6150763 w 6462713"/>
              <a:gd name="connsiteY42" fmla="*/ 283371 h 1971676"/>
              <a:gd name="connsiteX43" fmla="*/ 6312687 w 6462713"/>
              <a:gd name="connsiteY43" fmla="*/ 130971 h 1971676"/>
              <a:gd name="connsiteX44" fmla="*/ 6362694 w 6462713"/>
              <a:gd name="connsiteY44" fmla="*/ 76203 h 1971676"/>
              <a:gd name="connsiteX45" fmla="*/ 6462713 w 6462713"/>
              <a:gd name="connsiteY45" fmla="*/ 0 h 1971676"/>
              <a:gd name="connsiteX0" fmla="*/ 0 w 6462713"/>
              <a:gd name="connsiteY0" fmla="*/ 1971676 h 1971676"/>
              <a:gd name="connsiteX1" fmla="*/ 211931 w 6462713"/>
              <a:gd name="connsiteY1" fmla="*/ 1881189 h 1971676"/>
              <a:gd name="connsiteX2" fmla="*/ 314325 w 6462713"/>
              <a:gd name="connsiteY2" fmla="*/ 1747839 h 1971676"/>
              <a:gd name="connsiteX3" fmla="*/ 423862 w 6462713"/>
              <a:gd name="connsiteY3" fmla="*/ 1812132 h 1971676"/>
              <a:gd name="connsiteX4" fmla="*/ 592931 w 6462713"/>
              <a:gd name="connsiteY4" fmla="*/ 1804989 h 1971676"/>
              <a:gd name="connsiteX5" fmla="*/ 766762 w 6462713"/>
              <a:gd name="connsiteY5" fmla="*/ 1738314 h 1971676"/>
              <a:gd name="connsiteX6" fmla="*/ 885825 w 6462713"/>
              <a:gd name="connsiteY6" fmla="*/ 1676401 h 1971676"/>
              <a:gd name="connsiteX7" fmla="*/ 962025 w 6462713"/>
              <a:gd name="connsiteY7" fmla="*/ 1619251 h 1971676"/>
              <a:gd name="connsiteX8" fmla="*/ 1057275 w 6462713"/>
              <a:gd name="connsiteY8" fmla="*/ 1707357 h 1971676"/>
              <a:gd name="connsiteX9" fmla="*/ 1143000 w 6462713"/>
              <a:gd name="connsiteY9" fmla="*/ 1752601 h 1971676"/>
              <a:gd name="connsiteX10" fmla="*/ 1285875 w 6462713"/>
              <a:gd name="connsiteY10" fmla="*/ 1795464 h 1971676"/>
              <a:gd name="connsiteX11" fmla="*/ 1414462 w 6462713"/>
              <a:gd name="connsiteY11" fmla="*/ 1778795 h 1971676"/>
              <a:gd name="connsiteX12" fmla="*/ 1514475 w 6462713"/>
              <a:gd name="connsiteY12" fmla="*/ 1735932 h 1971676"/>
              <a:gd name="connsiteX13" fmla="*/ 1628775 w 6462713"/>
              <a:gd name="connsiteY13" fmla="*/ 1635920 h 1971676"/>
              <a:gd name="connsiteX14" fmla="*/ 1704975 w 6462713"/>
              <a:gd name="connsiteY14" fmla="*/ 1616870 h 1971676"/>
              <a:gd name="connsiteX15" fmla="*/ 1924051 w 6462713"/>
              <a:gd name="connsiteY15" fmla="*/ 1571625 h 1971676"/>
              <a:gd name="connsiteX16" fmla="*/ 2021679 w 6462713"/>
              <a:gd name="connsiteY16" fmla="*/ 1512095 h 1971676"/>
              <a:gd name="connsiteX17" fmla="*/ 2140744 w 6462713"/>
              <a:gd name="connsiteY17" fmla="*/ 1469232 h 1971676"/>
              <a:gd name="connsiteX18" fmla="*/ 2255044 w 6462713"/>
              <a:gd name="connsiteY18" fmla="*/ 1431132 h 1971676"/>
              <a:gd name="connsiteX19" fmla="*/ 2376488 w 6462713"/>
              <a:gd name="connsiteY19" fmla="*/ 1419228 h 1971676"/>
              <a:gd name="connsiteX20" fmla="*/ 2536029 w 6462713"/>
              <a:gd name="connsiteY20" fmla="*/ 1383508 h 1971676"/>
              <a:gd name="connsiteX21" fmla="*/ 2666998 w 6462713"/>
              <a:gd name="connsiteY21" fmla="*/ 1304926 h 1971676"/>
              <a:gd name="connsiteX22" fmla="*/ 2781297 w 6462713"/>
              <a:gd name="connsiteY22" fmla="*/ 1200151 h 1971676"/>
              <a:gd name="connsiteX23" fmla="*/ 2897978 w 6462713"/>
              <a:gd name="connsiteY23" fmla="*/ 1152528 h 1971676"/>
              <a:gd name="connsiteX24" fmla="*/ 2993227 w 6462713"/>
              <a:gd name="connsiteY24" fmla="*/ 1114426 h 1971676"/>
              <a:gd name="connsiteX25" fmla="*/ 3126578 w 6462713"/>
              <a:gd name="connsiteY25" fmla="*/ 1071564 h 1971676"/>
              <a:gd name="connsiteX26" fmla="*/ 3312316 w 6462713"/>
              <a:gd name="connsiteY26" fmla="*/ 962026 h 1971676"/>
              <a:gd name="connsiteX27" fmla="*/ 3457572 w 6462713"/>
              <a:gd name="connsiteY27" fmla="*/ 957264 h 1971676"/>
              <a:gd name="connsiteX28" fmla="*/ 3569491 w 6462713"/>
              <a:gd name="connsiteY28" fmla="*/ 938215 h 1971676"/>
              <a:gd name="connsiteX29" fmla="*/ 3667121 w 6462713"/>
              <a:gd name="connsiteY29" fmla="*/ 912022 h 1971676"/>
              <a:gd name="connsiteX30" fmla="*/ 3779039 w 6462713"/>
              <a:gd name="connsiteY30" fmla="*/ 897733 h 1971676"/>
              <a:gd name="connsiteX31" fmla="*/ 3952870 w 6462713"/>
              <a:gd name="connsiteY31" fmla="*/ 916784 h 1971676"/>
              <a:gd name="connsiteX32" fmla="*/ 4086219 w 6462713"/>
              <a:gd name="connsiteY32" fmla="*/ 947739 h 1971676"/>
              <a:gd name="connsiteX33" fmla="*/ 4188614 w 6462713"/>
              <a:gd name="connsiteY33" fmla="*/ 1031082 h 1971676"/>
              <a:gd name="connsiteX34" fmla="*/ 4307677 w 6462713"/>
              <a:gd name="connsiteY34" fmla="*/ 1128714 h 1971676"/>
              <a:gd name="connsiteX35" fmla="*/ 4536276 w 6462713"/>
              <a:gd name="connsiteY35" fmla="*/ 1054895 h 1971676"/>
              <a:gd name="connsiteX36" fmla="*/ 4819644 w 6462713"/>
              <a:gd name="connsiteY36" fmla="*/ 959646 h 1971676"/>
              <a:gd name="connsiteX37" fmla="*/ 5203025 w 6462713"/>
              <a:gd name="connsiteY37" fmla="*/ 840584 h 1971676"/>
              <a:gd name="connsiteX38" fmla="*/ 5481632 w 6462713"/>
              <a:gd name="connsiteY38" fmla="*/ 764383 h 1971676"/>
              <a:gd name="connsiteX39" fmla="*/ 5700707 w 6462713"/>
              <a:gd name="connsiteY39" fmla="*/ 621509 h 1971676"/>
              <a:gd name="connsiteX40" fmla="*/ 5867394 w 6462713"/>
              <a:gd name="connsiteY40" fmla="*/ 492923 h 1971676"/>
              <a:gd name="connsiteX41" fmla="*/ 6003125 w 6462713"/>
              <a:gd name="connsiteY41" fmla="*/ 402435 h 1971676"/>
              <a:gd name="connsiteX42" fmla="*/ 6150763 w 6462713"/>
              <a:gd name="connsiteY42" fmla="*/ 283371 h 1971676"/>
              <a:gd name="connsiteX43" fmla="*/ 6312687 w 6462713"/>
              <a:gd name="connsiteY43" fmla="*/ 130971 h 1971676"/>
              <a:gd name="connsiteX44" fmla="*/ 6362694 w 6462713"/>
              <a:gd name="connsiteY44" fmla="*/ 76203 h 1971676"/>
              <a:gd name="connsiteX45" fmla="*/ 6462713 w 6462713"/>
              <a:gd name="connsiteY45" fmla="*/ 0 h 1971676"/>
              <a:gd name="connsiteX0" fmla="*/ 0 w 6462713"/>
              <a:gd name="connsiteY0" fmla="*/ 1971676 h 1971676"/>
              <a:gd name="connsiteX1" fmla="*/ 211931 w 6462713"/>
              <a:gd name="connsiteY1" fmla="*/ 1881189 h 1971676"/>
              <a:gd name="connsiteX2" fmla="*/ 314325 w 6462713"/>
              <a:gd name="connsiteY2" fmla="*/ 1747839 h 1971676"/>
              <a:gd name="connsiteX3" fmla="*/ 423862 w 6462713"/>
              <a:gd name="connsiteY3" fmla="*/ 1812132 h 1971676"/>
              <a:gd name="connsiteX4" fmla="*/ 592931 w 6462713"/>
              <a:gd name="connsiteY4" fmla="*/ 1804989 h 1971676"/>
              <a:gd name="connsiteX5" fmla="*/ 766762 w 6462713"/>
              <a:gd name="connsiteY5" fmla="*/ 1738314 h 1971676"/>
              <a:gd name="connsiteX6" fmla="*/ 885825 w 6462713"/>
              <a:gd name="connsiteY6" fmla="*/ 1676401 h 1971676"/>
              <a:gd name="connsiteX7" fmla="*/ 962025 w 6462713"/>
              <a:gd name="connsiteY7" fmla="*/ 1619251 h 1971676"/>
              <a:gd name="connsiteX8" fmla="*/ 1057275 w 6462713"/>
              <a:gd name="connsiteY8" fmla="*/ 1707357 h 1971676"/>
              <a:gd name="connsiteX9" fmla="*/ 1143000 w 6462713"/>
              <a:gd name="connsiteY9" fmla="*/ 1752601 h 1971676"/>
              <a:gd name="connsiteX10" fmla="*/ 1285875 w 6462713"/>
              <a:gd name="connsiteY10" fmla="*/ 1795464 h 1971676"/>
              <a:gd name="connsiteX11" fmla="*/ 1414462 w 6462713"/>
              <a:gd name="connsiteY11" fmla="*/ 1778795 h 1971676"/>
              <a:gd name="connsiteX12" fmla="*/ 1514475 w 6462713"/>
              <a:gd name="connsiteY12" fmla="*/ 1735932 h 1971676"/>
              <a:gd name="connsiteX13" fmla="*/ 1635919 w 6462713"/>
              <a:gd name="connsiteY13" fmla="*/ 1659734 h 1971676"/>
              <a:gd name="connsiteX14" fmla="*/ 1704975 w 6462713"/>
              <a:gd name="connsiteY14" fmla="*/ 1616870 h 1971676"/>
              <a:gd name="connsiteX15" fmla="*/ 1924051 w 6462713"/>
              <a:gd name="connsiteY15" fmla="*/ 1571625 h 1971676"/>
              <a:gd name="connsiteX16" fmla="*/ 2021679 w 6462713"/>
              <a:gd name="connsiteY16" fmla="*/ 1512095 h 1971676"/>
              <a:gd name="connsiteX17" fmla="*/ 2140744 w 6462713"/>
              <a:gd name="connsiteY17" fmla="*/ 1469232 h 1971676"/>
              <a:gd name="connsiteX18" fmla="*/ 2255044 w 6462713"/>
              <a:gd name="connsiteY18" fmla="*/ 1431132 h 1971676"/>
              <a:gd name="connsiteX19" fmla="*/ 2376488 w 6462713"/>
              <a:gd name="connsiteY19" fmla="*/ 1419228 h 1971676"/>
              <a:gd name="connsiteX20" fmla="*/ 2536029 w 6462713"/>
              <a:gd name="connsiteY20" fmla="*/ 1383508 h 1971676"/>
              <a:gd name="connsiteX21" fmla="*/ 2666998 w 6462713"/>
              <a:gd name="connsiteY21" fmla="*/ 1304926 h 1971676"/>
              <a:gd name="connsiteX22" fmla="*/ 2781297 w 6462713"/>
              <a:gd name="connsiteY22" fmla="*/ 1200151 h 1971676"/>
              <a:gd name="connsiteX23" fmla="*/ 2897978 w 6462713"/>
              <a:gd name="connsiteY23" fmla="*/ 1152528 h 1971676"/>
              <a:gd name="connsiteX24" fmla="*/ 2993227 w 6462713"/>
              <a:gd name="connsiteY24" fmla="*/ 1114426 h 1971676"/>
              <a:gd name="connsiteX25" fmla="*/ 3126578 w 6462713"/>
              <a:gd name="connsiteY25" fmla="*/ 1071564 h 1971676"/>
              <a:gd name="connsiteX26" fmla="*/ 3312316 w 6462713"/>
              <a:gd name="connsiteY26" fmla="*/ 962026 h 1971676"/>
              <a:gd name="connsiteX27" fmla="*/ 3457572 w 6462713"/>
              <a:gd name="connsiteY27" fmla="*/ 957264 h 1971676"/>
              <a:gd name="connsiteX28" fmla="*/ 3569491 w 6462713"/>
              <a:gd name="connsiteY28" fmla="*/ 938215 h 1971676"/>
              <a:gd name="connsiteX29" fmla="*/ 3667121 w 6462713"/>
              <a:gd name="connsiteY29" fmla="*/ 912022 h 1971676"/>
              <a:gd name="connsiteX30" fmla="*/ 3779039 w 6462713"/>
              <a:gd name="connsiteY30" fmla="*/ 897733 h 1971676"/>
              <a:gd name="connsiteX31" fmla="*/ 3952870 w 6462713"/>
              <a:gd name="connsiteY31" fmla="*/ 916784 h 1971676"/>
              <a:gd name="connsiteX32" fmla="*/ 4086219 w 6462713"/>
              <a:gd name="connsiteY32" fmla="*/ 947739 h 1971676"/>
              <a:gd name="connsiteX33" fmla="*/ 4188614 w 6462713"/>
              <a:gd name="connsiteY33" fmla="*/ 1031082 h 1971676"/>
              <a:gd name="connsiteX34" fmla="*/ 4307677 w 6462713"/>
              <a:gd name="connsiteY34" fmla="*/ 1128714 h 1971676"/>
              <a:gd name="connsiteX35" fmla="*/ 4536276 w 6462713"/>
              <a:gd name="connsiteY35" fmla="*/ 1054895 h 1971676"/>
              <a:gd name="connsiteX36" fmla="*/ 4819644 w 6462713"/>
              <a:gd name="connsiteY36" fmla="*/ 959646 h 1971676"/>
              <a:gd name="connsiteX37" fmla="*/ 5203025 w 6462713"/>
              <a:gd name="connsiteY37" fmla="*/ 840584 h 1971676"/>
              <a:gd name="connsiteX38" fmla="*/ 5481632 w 6462713"/>
              <a:gd name="connsiteY38" fmla="*/ 764383 h 1971676"/>
              <a:gd name="connsiteX39" fmla="*/ 5700707 w 6462713"/>
              <a:gd name="connsiteY39" fmla="*/ 621509 h 1971676"/>
              <a:gd name="connsiteX40" fmla="*/ 5867394 w 6462713"/>
              <a:gd name="connsiteY40" fmla="*/ 492923 h 1971676"/>
              <a:gd name="connsiteX41" fmla="*/ 6003125 w 6462713"/>
              <a:gd name="connsiteY41" fmla="*/ 402435 h 1971676"/>
              <a:gd name="connsiteX42" fmla="*/ 6150763 w 6462713"/>
              <a:gd name="connsiteY42" fmla="*/ 283371 h 1971676"/>
              <a:gd name="connsiteX43" fmla="*/ 6312687 w 6462713"/>
              <a:gd name="connsiteY43" fmla="*/ 130971 h 1971676"/>
              <a:gd name="connsiteX44" fmla="*/ 6362694 w 6462713"/>
              <a:gd name="connsiteY44" fmla="*/ 76203 h 1971676"/>
              <a:gd name="connsiteX45" fmla="*/ 6462713 w 6462713"/>
              <a:gd name="connsiteY45" fmla="*/ 0 h 1971676"/>
              <a:gd name="connsiteX0" fmla="*/ 0 w 6462713"/>
              <a:gd name="connsiteY0" fmla="*/ 1971676 h 1971676"/>
              <a:gd name="connsiteX1" fmla="*/ 211931 w 6462713"/>
              <a:gd name="connsiteY1" fmla="*/ 1881189 h 1971676"/>
              <a:gd name="connsiteX2" fmla="*/ 314325 w 6462713"/>
              <a:gd name="connsiteY2" fmla="*/ 1747839 h 1971676"/>
              <a:gd name="connsiteX3" fmla="*/ 423862 w 6462713"/>
              <a:gd name="connsiteY3" fmla="*/ 1812132 h 1971676"/>
              <a:gd name="connsiteX4" fmla="*/ 592931 w 6462713"/>
              <a:gd name="connsiteY4" fmla="*/ 1804989 h 1971676"/>
              <a:gd name="connsiteX5" fmla="*/ 766762 w 6462713"/>
              <a:gd name="connsiteY5" fmla="*/ 1738314 h 1971676"/>
              <a:gd name="connsiteX6" fmla="*/ 885825 w 6462713"/>
              <a:gd name="connsiteY6" fmla="*/ 1676401 h 1971676"/>
              <a:gd name="connsiteX7" fmla="*/ 962025 w 6462713"/>
              <a:gd name="connsiteY7" fmla="*/ 1619251 h 1971676"/>
              <a:gd name="connsiteX8" fmla="*/ 1057275 w 6462713"/>
              <a:gd name="connsiteY8" fmla="*/ 1707357 h 1971676"/>
              <a:gd name="connsiteX9" fmla="*/ 1143000 w 6462713"/>
              <a:gd name="connsiteY9" fmla="*/ 1752601 h 1971676"/>
              <a:gd name="connsiteX10" fmla="*/ 1285875 w 6462713"/>
              <a:gd name="connsiteY10" fmla="*/ 1795464 h 1971676"/>
              <a:gd name="connsiteX11" fmla="*/ 1414462 w 6462713"/>
              <a:gd name="connsiteY11" fmla="*/ 1778795 h 1971676"/>
              <a:gd name="connsiteX12" fmla="*/ 1514475 w 6462713"/>
              <a:gd name="connsiteY12" fmla="*/ 1735932 h 1971676"/>
              <a:gd name="connsiteX13" fmla="*/ 1635919 w 6462713"/>
              <a:gd name="connsiteY13" fmla="*/ 1659734 h 1971676"/>
              <a:gd name="connsiteX14" fmla="*/ 1721644 w 6462713"/>
              <a:gd name="connsiteY14" fmla="*/ 1638303 h 1971676"/>
              <a:gd name="connsiteX15" fmla="*/ 1924051 w 6462713"/>
              <a:gd name="connsiteY15" fmla="*/ 1571625 h 1971676"/>
              <a:gd name="connsiteX16" fmla="*/ 2021679 w 6462713"/>
              <a:gd name="connsiteY16" fmla="*/ 1512095 h 1971676"/>
              <a:gd name="connsiteX17" fmla="*/ 2140744 w 6462713"/>
              <a:gd name="connsiteY17" fmla="*/ 1469232 h 1971676"/>
              <a:gd name="connsiteX18" fmla="*/ 2255044 w 6462713"/>
              <a:gd name="connsiteY18" fmla="*/ 1431132 h 1971676"/>
              <a:gd name="connsiteX19" fmla="*/ 2376488 w 6462713"/>
              <a:gd name="connsiteY19" fmla="*/ 1419228 h 1971676"/>
              <a:gd name="connsiteX20" fmla="*/ 2536029 w 6462713"/>
              <a:gd name="connsiteY20" fmla="*/ 1383508 h 1971676"/>
              <a:gd name="connsiteX21" fmla="*/ 2666998 w 6462713"/>
              <a:gd name="connsiteY21" fmla="*/ 1304926 h 1971676"/>
              <a:gd name="connsiteX22" fmla="*/ 2781297 w 6462713"/>
              <a:gd name="connsiteY22" fmla="*/ 1200151 h 1971676"/>
              <a:gd name="connsiteX23" fmla="*/ 2897978 w 6462713"/>
              <a:gd name="connsiteY23" fmla="*/ 1152528 h 1971676"/>
              <a:gd name="connsiteX24" fmla="*/ 2993227 w 6462713"/>
              <a:gd name="connsiteY24" fmla="*/ 1114426 h 1971676"/>
              <a:gd name="connsiteX25" fmla="*/ 3126578 w 6462713"/>
              <a:gd name="connsiteY25" fmla="*/ 1071564 h 1971676"/>
              <a:gd name="connsiteX26" fmla="*/ 3312316 w 6462713"/>
              <a:gd name="connsiteY26" fmla="*/ 962026 h 1971676"/>
              <a:gd name="connsiteX27" fmla="*/ 3457572 w 6462713"/>
              <a:gd name="connsiteY27" fmla="*/ 957264 h 1971676"/>
              <a:gd name="connsiteX28" fmla="*/ 3569491 w 6462713"/>
              <a:gd name="connsiteY28" fmla="*/ 938215 h 1971676"/>
              <a:gd name="connsiteX29" fmla="*/ 3667121 w 6462713"/>
              <a:gd name="connsiteY29" fmla="*/ 912022 h 1971676"/>
              <a:gd name="connsiteX30" fmla="*/ 3779039 w 6462713"/>
              <a:gd name="connsiteY30" fmla="*/ 897733 h 1971676"/>
              <a:gd name="connsiteX31" fmla="*/ 3952870 w 6462713"/>
              <a:gd name="connsiteY31" fmla="*/ 916784 h 1971676"/>
              <a:gd name="connsiteX32" fmla="*/ 4086219 w 6462713"/>
              <a:gd name="connsiteY32" fmla="*/ 947739 h 1971676"/>
              <a:gd name="connsiteX33" fmla="*/ 4188614 w 6462713"/>
              <a:gd name="connsiteY33" fmla="*/ 1031082 h 1971676"/>
              <a:gd name="connsiteX34" fmla="*/ 4307677 w 6462713"/>
              <a:gd name="connsiteY34" fmla="*/ 1128714 h 1971676"/>
              <a:gd name="connsiteX35" fmla="*/ 4536276 w 6462713"/>
              <a:gd name="connsiteY35" fmla="*/ 1054895 h 1971676"/>
              <a:gd name="connsiteX36" fmla="*/ 4819644 w 6462713"/>
              <a:gd name="connsiteY36" fmla="*/ 959646 h 1971676"/>
              <a:gd name="connsiteX37" fmla="*/ 5203025 w 6462713"/>
              <a:gd name="connsiteY37" fmla="*/ 840584 h 1971676"/>
              <a:gd name="connsiteX38" fmla="*/ 5481632 w 6462713"/>
              <a:gd name="connsiteY38" fmla="*/ 764383 h 1971676"/>
              <a:gd name="connsiteX39" fmla="*/ 5700707 w 6462713"/>
              <a:gd name="connsiteY39" fmla="*/ 621509 h 1971676"/>
              <a:gd name="connsiteX40" fmla="*/ 5867394 w 6462713"/>
              <a:gd name="connsiteY40" fmla="*/ 492923 h 1971676"/>
              <a:gd name="connsiteX41" fmla="*/ 6003125 w 6462713"/>
              <a:gd name="connsiteY41" fmla="*/ 402435 h 1971676"/>
              <a:gd name="connsiteX42" fmla="*/ 6150763 w 6462713"/>
              <a:gd name="connsiteY42" fmla="*/ 283371 h 1971676"/>
              <a:gd name="connsiteX43" fmla="*/ 6312687 w 6462713"/>
              <a:gd name="connsiteY43" fmla="*/ 130971 h 1971676"/>
              <a:gd name="connsiteX44" fmla="*/ 6362694 w 6462713"/>
              <a:gd name="connsiteY44" fmla="*/ 76203 h 1971676"/>
              <a:gd name="connsiteX45" fmla="*/ 6462713 w 6462713"/>
              <a:gd name="connsiteY45" fmla="*/ 0 h 1971676"/>
              <a:gd name="connsiteX0" fmla="*/ 0 w 6462713"/>
              <a:gd name="connsiteY0" fmla="*/ 1971676 h 1971676"/>
              <a:gd name="connsiteX1" fmla="*/ 211931 w 6462713"/>
              <a:gd name="connsiteY1" fmla="*/ 1881189 h 1971676"/>
              <a:gd name="connsiteX2" fmla="*/ 314325 w 6462713"/>
              <a:gd name="connsiteY2" fmla="*/ 1747839 h 1971676"/>
              <a:gd name="connsiteX3" fmla="*/ 423862 w 6462713"/>
              <a:gd name="connsiteY3" fmla="*/ 1812132 h 1971676"/>
              <a:gd name="connsiteX4" fmla="*/ 592931 w 6462713"/>
              <a:gd name="connsiteY4" fmla="*/ 1804989 h 1971676"/>
              <a:gd name="connsiteX5" fmla="*/ 766762 w 6462713"/>
              <a:gd name="connsiteY5" fmla="*/ 1738314 h 1971676"/>
              <a:gd name="connsiteX6" fmla="*/ 885825 w 6462713"/>
              <a:gd name="connsiteY6" fmla="*/ 1676401 h 1971676"/>
              <a:gd name="connsiteX7" fmla="*/ 962025 w 6462713"/>
              <a:gd name="connsiteY7" fmla="*/ 1619251 h 1971676"/>
              <a:gd name="connsiteX8" fmla="*/ 1057275 w 6462713"/>
              <a:gd name="connsiteY8" fmla="*/ 1707357 h 1971676"/>
              <a:gd name="connsiteX9" fmla="*/ 1143000 w 6462713"/>
              <a:gd name="connsiteY9" fmla="*/ 1752601 h 1971676"/>
              <a:gd name="connsiteX10" fmla="*/ 1285875 w 6462713"/>
              <a:gd name="connsiteY10" fmla="*/ 1795464 h 1971676"/>
              <a:gd name="connsiteX11" fmla="*/ 1414462 w 6462713"/>
              <a:gd name="connsiteY11" fmla="*/ 1778795 h 1971676"/>
              <a:gd name="connsiteX12" fmla="*/ 1514475 w 6462713"/>
              <a:gd name="connsiteY12" fmla="*/ 1735932 h 1971676"/>
              <a:gd name="connsiteX13" fmla="*/ 1635919 w 6462713"/>
              <a:gd name="connsiteY13" fmla="*/ 1659734 h 1971676"/>
              <a:gd name="connsiteX14" fmla="*/ 1721644 w 6462713"/>
              <a:gd name="connsiteY14" fmla="*/ 1638303 h 1971676"/>
              <a:gd name="connsiteX15" fmla="*/ 1851818 w 6462713"/>
              <a:gd name="connsiteY15" fmla="*/ 1614306 h 1971676"/>
              <a:gd name="connsiteX16" fmla="*/ 1924051 w 6462713"/>
              <a:gd name="connsiteY16" fmla="*/ 1571625 h 1971676"/>
              <a:gd name="connsiteX17" fmla="*/ 2021679 w 6462713"/>
              <a:gd name="connsiteY17" fmla="*/ 1512095 h 1971676"/>
              <a:gd name="connsiteX18" fmla="*/ 2140744 w 6462713"/>
              <a:gd name="connsiteY18" fmla="*/ 1469232 h 1971676"/>
              <a:gd name="connsiteX19" fmla="*/ 2255044 w 6462713"/>
              <a:gd name="connsiteY19" fmla="*/ 1431132 h 1971676"/>
              <a:gd name="connsiteX20" fmla="*/ 2376488 w 6462713"/>
              <a:gd name="connsiteY20" fmla="*/ 1419228 h 1971676"/>
              <a:gd name="connsiteX21" fmla="*/ 2536029 w 6462713"/>
              <a:gd name="connsiteY21" fmla="*/ 1383508 h 1971676"/>
              <a:gd name="connsiteX22" fmla="*/ 2666998 w 6462713"/>
              <a:gd name="connsiteY22" fmla="*/ 1304926 h 1971676"/>
              <a:gd name="connsiteX23" fmla="*/ 2781297 w 6462713"/>
              <a:gd name="connsiteY23" fmla="*/ 1200151 h 1971676"/>
              <a:gd name="connsiteX24" fmla="*/ 2897978 w 6462713"/>
              <a:gd name="connsiteY24" fmla="*/ 1152528 h 1971676"/>
              <a:gd name="connsiteX25" fmla="*/ 2993227 w 6462713"/>
              <a:gd name="connsiteY25" fmla="*/ 1114426 h 1971676"/>
              <a:gd name="connsiteX26" fmla="*/ 3126578 w 6462713"/>
              <a:gd name="connsiteY26" fmla="*/ 1071564 h 1971676"/>
              <a:gd name="connsiteX27" fmla="*/ 3312316 w 6462713"/>
              <a:gd name="connsiteY27" fmla="*/ 962026 h 1971676"/>
              <a:gd name="connsiteX28" fmla="*/ 3457572 w 6462713"/>
              <a:gd name="connsiteY28" fmla="*/ 957264 h 1971676"/>
              <a:gd name="connsiteX29" fmla="*/ 3569491 w 6462713"/>
              <a:gd name="connsiteY29" fmla="*/ 938215 h 1971676"/>
              <a:gd name="connsiteX30" fmla="*/ 3667121 w 6462713"/>
              <a:gd name="connsiteY30" fmla="*/ 912022 h 1971676"/>
              <a:gd name="connsiteX31" fmla="*/ 3779039 w 6462713"/>
              <a:gd name="connsiteY31" fmla="*/ 897733 h 1971676"/>
              <a:gd name="connsiteX32" fmla="*/ 3952870 w 6462713"/>
              <a:gd name="connsiteY32" fmla="*/ 916784 h 1971676"/>
              <a:gd name="connsiteX33" fmla="*/ 4086219 w 6462713"/>
              <a:gd name="connsiteY33" fmla="*/ 947739 h 1971676"/>
              <a:gd name="connsiteX34" fmla="*/ 4188614 w 6462713"/>
              <a:gd name="connsiteY34" fmla="*/ 1031082 h 1971676"/>
              <a:gd name="connsiteX35" fmla="*/ 4307677 w 6462713"/>
              <a:gd name="connsiteY35" fmla="*/ 1128714 h 1971676"/>
              <a:gd name="connsiteX36" fmla="*/ 4536276 w 6462713"/>
              <a:gd name="connsiteY36" fmla="*/ 1054895 h 1971676"/>
              <a:gd name="connsiteX37" fmla="*/ 4819644 w 6462713"/>
              <a:gd name="connsiteY37" fmla="*/ 959646 h 1971676"/>
              <a:gd name="connsiteX38" fmla="*/ 5203025 w 6462713"/>
              <a:gd name="connsiteY38" fmla="*/ 840584 h 1971676"/>
              <a:gd name="connsiteX39" fmla="*/ 5481632 w 6462713"/>
              <a:gd name="connsiteY39" fmla="*/ 764383 h 1971676"/>
              <a:gd name="connsiteX40" fmla="*/ 5700707 w 6462713"/>
              <a:gd name="connsiteY40" fmla="*/ 621509 h 1971676"/>
              <a:gd name="connsiteX41" fmla="*/ 5867394 w 6462713"/>
              <a:gd name="connsiteY41" fmla="*/ 492923 h 1971676"/>
              <a:gd name="connsiteX42" fmla="*/ 6003125 w 6462713"/>
              <a:gd name="connsiteY42" fmla="*/ 402435 h 1971676"/>
              <a:gd name="connsiteX43" fmla="*/ 6150763 w 6462713"/>
              <a:gd name="connsiteY43" fmla="*/ 283371 h 1971676"/>
              <a:gd name="connsiteX44" fmla="*/ 6312687 w 6462713"/>
              <a:gd name="connsiteY44" fmla="*/ 130971 h 1971676"/>
              <a:gd name="connsiteX45" fmla="*/ 6362694 w 6462713"/>
              <a:gd name="connsiteY45" fmla="*/ 76203 h 1971676"/>
              <a:gd name="connsiteX46" fmla="*/ 6462713 w 6462713"/>
              <a:gd name="connsiteY46" fmla="*/ 0 h 1971676"/>
              <a:gd name="connsiteX0" fmla="*/ 0 w 6462713"/>
              <a:gd name="connsiteY0" fmla="*/ 1971676 h 1971676"/>
              <a:gd name="connsiteX1" fmla="*/ 211931 w 6462713"/>
              <a:gd name="connsiteY1" fmla="*/ 1881189 h 1971676"/>
              <a:gd name="connsiteX2" fmla="*/ 314325 w 6462713"/>
              <a:gd name="connsiteY2" fmla="*/ 1747839 h 1971676"/>
              <a:gd name="connsiteX3" fmla="*/ 423862 w 6462713"/>
              <a:gd name="connsiteY3" fmla="*/ 1812132 h 1971676"/>
              <a:gd name="connsiteX4" fmla="*/ 592931 w 6462713"/>
              <a:gd name="connsiteY4" fmla="*/ 1804989 h 1971676"/>
              <a:gd name="connsiteX5" fmla="*/ 766762 w 6462713"/>
              <a:gd name="connsiteY5" fmla="*/ 1738314 h 1971676"/>
              <a:gd name="connsiteX6" fmla="*/ 885825 w 6462713"/>
              <a:gd name="connsiteY6" fmla="*/ 1676401 h 1971676"/>
              <a:gd name="connsiteX7" fmla="*/ 962025 w 6462713"/>
              <a:gd name="connsiteY7" fmla="*/ 1619251 h 1971676"/>
              <a:gd name="connsiteX8" fmla="*/ 1057275 w 6462713"/>
              <a:gd name="connsiteY8" fmla="*/ 1707357 h 1971676"/>
              <a:gd name="connsiteX9" fmla="*/ 1143000 w 6462713"/>
              <a:gd name="connsiteY9" fmla="*/ 1752601 h 1971676"/>
              <a:gd name="connsiteX10" fmla="*/ 1285875 w 6462713"/>
              <a:gd name="connsiteY10" fmla="*/ 1795464 h 1971676"/>
              <a:gd name="connsiteX11" fmla="*/ 1414462 w 6462713"/>
              <a:gd name="connsiteY11" fmla="*/ 1778795 h 1971676"/>
              <a:gd name="connsiteX12" fmla="*/ 1514475 w 6462713"/>
              <a:gd name="connsiteY12" fmla="*/ 1735932 h 1971676"/>
              <a:gd name="connsiteX13" fmla="*/ 1635919 w 6462713"/>
              <a:gd name="connsiteY13" fmla="*/ 1659734 h 1971676"/>
              <a:gd name="connsiteX14" fmla="*/ 1721644 w 6462713"/>
              <a:gd name="connsiteY14" fmla="*/ 1638303 h 1971676"/>
              <a:gd name="connsiteX15" fmla="*/ 1851818 w 6462713"/>
              <a:gd name="connsiteY15" fmla="*/ 1614306 h 1971676"/>
              <a:gd name="connsiteX16" fmla="*/ 1924051 w 6462713"/>
              <a:gd name="connsiteY16" fmla="*/ 1571625 h 1971676"/>
              <a:gd name="connsiteX17" fmla="*/ 2021679 w 6462713"/>
              <a:gd name="connsiteY17" fmla="*/ 1512095 h 1971676"/>
              <a:gd name="connsiteX18" fmla="*/ 2140744 w 6462713"/>
              <a:gd name="connsiteY18" fmla="*/ 1469232 h 1971676"/>
              <a:gd name="connsiteX19" fmla="*/ 2255044 w 6462713"/>
              <a:gd name="connsiteY19" fmla="*/ 1431132 h 1971676"/>
              <a:gd name="connsiteX20" fmla="*/ 2376488 w 6462713"/>
              <a:gd name="connsiteY20" fmla="*/ 1419228 h 1971676"/>
              <a:gd name="connsiteX21" fmla="*/ 2536029 w 6462713"/>
              <a:gd name="connsiteY21" fmla="*/ 1383508 h 1971676"/>
              <a:gd name="connsiteX22" fmla="*/ 2666998 w 6462713"/>
              <a:gd name="connsiteY22" fmla="*/ 1304926 h 1971676"/>
              <a:gd name="connsiteX23" fmla="*/ 2781297 w 6462713"/>
              <a:gd name="connsiteY23" fmla="*/ 1200151 h 1971676"/>
              <a:gd name="connsiteX24" fmla="*/ 2897978 w 6462713"/>
              <a:gd name="connsiteY24" fmla="*/ 1152528 h 1971676"/>
              <a:gd name="connsiteX25" fmla="*/ 2993227 w 6462713"/>
              <a:gd name="connsiteY25" fmla="*/ 1114426 h 1971676"/>
              <a:gd name="connsiteX26" fmla="*/ 3126578 w 6462713"/>
              <a:gd name="connsiteY26" fmla="*/ 1071564 h 1971676"/>
              <a:gd name="connsiteX27" fmla="*/ 3328985 w 6462713"/>
              <a:gd name="connsiteY27" fmla="*/ 931070 h 1971676"/>
              <a:gd name="connsiteX28" fmla="*/ 3457572 w 6462713"/>
              <a:gd name="connsiteY28" fmla="*/ 957264 h 1971676"/>
              <a:gd name="connsiteX29" fmla="*/ 3569491 w 6462713"/>
              <a:gd name="connsiteY29" fmla="*/ 938215 h 1971676"/>
              <a:gd name="connsiteX30" fmla="*/ 3667121 w 6462713"/>
              <a:gd name="connsiteY30" fmla="*/ 912022 h 1971676"/>
              <a:gd name="connsiteX31" fmla="*/ 3779039 w 6462713"/>
              <a:gd name="connsiteY31" fmla="*/ 897733 h 1971676"/>
              <a:gd name="connsiteX32" fmla="*/ 3952870 w 6462713"/>
              <a:gd name="connsiteY32" fmla="*/ 916784 h 1971676"/>
              <a:gd name="connsiteX33" fmla="*/ 4086219 w 6462713"/>
              <a:gd name="connsiteY33" fmla="*/ 947739 h 1971676"/>
              <a:gd name="connsiteX34" fmla="*/ 4188614 w 6462713"/>
              <a:gd name="connsiteY34" fmla="*/ 1031082 h 1971676"/>
              <a:gd name="connsiteX35" fmla="*/ 4307677 w 6462713"/>
              <a:gd name="connsiteY35" fmla="*/ 1128714 h 1971676"/>
              <a:gd name="connsiteX36" fmla="*/ 4536276 w 6462713"/>
              <a:gd name="connsiteY36" fmla="*/ 1054895 h 1971676"/>
              <a:gd name="connsiteX37" fmla="*/ 4819644 w 6462713"/>
              <a:gd name="connsiteY37" fmla="*/ 959646 h 1971676"/>
              <a:gd name="connsiteX38" fmla="*/ 5203025 w 6462713"/>
              <a:gd name="connsiteY38" fmla="*/ 840584 h 1971676"/>
              <a:gd name="connsiteX39" fmla="*/ 5481632 w 6462713"/>
              <a:gd name="connsiteY39" fmla="*/ 764383 h 1971676"/>
              <a:gd name="connsiteX40" fmla="*/ 5700707 w 6462713"/>
              <a:gd name="connsiteY40" fmla="*/ 621509 h 1971676"/>
              <a:gd name="connsiteX41" fmla="*/ 5867394 w 6462713"/>
              <a:gd name="connsiteY41" fmla="*/ 492923 h 1971676"/>
              <a:gd name="connsiteX42" fmla="*/ 6003125 w 6462713"/>
              <a:gd name="connsiteY42" fmla="*/ 402435 h 1971676"/>
              <a:gd name="connsiteX43" fmla="*/ 6150763 w 6462713"/>
              <a:gd name="connsiteY43" fmla="*/ 283371 h 1971676"/>
              <a:gd name="connsiteX44" fmla="*/ 6312687 w 6462713"/>
              <a:gd name="connsiteY44" fmla="*/ 130971 h 1971676"/>
              <a:gd name="connsiteX45" fmla="*/ 6362694 w 6462713"/>
              <a:gd name="connsiteY45" fmla="*/ 76203 h 1971676"/>
              <a:gd name="connsiteX46" fmla="*/ 6462713 w 6462713"/>
              <a:gd name="connsiteY46" fmla="*/ 0 h 1971676"/>
              <a:gd name="connsiteX0" fmla="*/ 0 w 6462713"/>
              <a:gd name="connsiteY0" fmla="*/ 1971676 h 1971676"/>
              <a:gd name="connsiteX1" fmla="*/ 211931 w 6462713"/>
              <a:gd name="connsiteY1" fmla="*/ 1881189 h 1971676"/>
              <a:gd name="connsiteX2" fmla="*/ 314325 w 6462713"/>
              <a:gd name="connsiteY2" fmla="*/ 1747839 h 1971676"/>
              <a:gd name="connsiteX3" fmla="*/ 423862 w 6462713"/>
              <a:gd name="connsiteY3" fmla="*/ 1812132 h 1971676"/>
              <a:gd name="connsiteX4" fmla="*/ 592931 w 6462713"/>
              <a:gd name="connsiteY4" fmla="*/ 1804989 h 1971676"/>
              <a:gd name="connsiteX5" fmla="*/ 766762 w 6462713"/>
              <a:gd name="connsiteY5" fmla="*/ 1738314 h 1971676"/>
              <a:gd name="connsiteX6" fmla="*/ 885825 w 6462713"/>
              <a:gd name="connsiteY6" fmla="*/ 1676401 h 1971676"/>
              <a:gd name="connsiteX7" fmla="*/ 962025 w 6462713"/>
              <a:gd name="connsiteY7" fmla="*/ 1619251 h 1971676"/>
              <a:gd name="connsiteX8" fmla="*/ 1057275 w 6462713"/>
              <a:gd name="connsiteY8" fmla="*/ 1707357 h 1971676"/>
              <a:gd name="connsiteX9" fmla="*/ 1143000 w 6462713"/>
              <a:gd name="connsiteY9" fmla="*/ 1752601 h 1971676"/>
              <a:gd name="connsiteX10" fmla="*/ 1285875 w 6462713"/>
              <a:gd name="connsiteY10" fmla="*/ 1795464 h 1971676"/>
              <a:gd name="connsiteX11" fmla="*/ 1414462 w 6462713"/>
              <a:gd name="connsiteY11" fmla="*/ 1778795 h 1971676"/>
              <a:gd name="connsiteX12" fmla="*/ 1514475 w 6462713"/>
              <a:gd name="connsiteY12" fmla="*/ 1735932 h 1971676"/>
              <a:gd name="connsiteX13" fmla="*/ 1635919 w 6462713"/>
              <a:gd name="connsiteY13" fmla="*/ 1659734 h 1971676"/>
              <a:gd name="connsiteX14" fmla="*/ 1721644 w 6462713"/>
              <a:gd name="connsiteY14" fmla="*/ 1638303 h 1971676"/>
              <a:gd name="connsiteX15" fmla="*/ 1851818 w 6462713"/>
              <a:gd name="connsiteY15" fmla="*/ 1614306 h 1971676"/>
              <a:gd name="connsiteX16" fmla="*/ 1924051 w 6462713"/>
              <a:gd name="connsiteY16" fmla="*/ 1571625 h 1971676"/>
              <a:gd name="connsiteX17" fmla="*/ 2021679 w 6462713"/>
              <a:gd name="connsiteY17" fmla="*/ 1512095 h 1971676"/>
              <a:gd name="connsiteX18" fmla="*/ 2140744 w 6462713"/>
              <a:gd name="connsiteY18" fmla="*/ 1469232 h 1971676"/>
              <a:gd name="connsiteX19" fmla="*/ 2255044 w 6462713"/>
              <a:gd name="connsiteY19" fmla="*/ 1431132 h 1971676"/>
              <a:gd name="connsiteX20" fmla="*/ 2376488 w 6462713"/>
              <a:gd name="connsiteY20" fmla="*/ 1419228 h 1971676"/>
              <a:gd name="connsiteX21" fmla="*/ 2536029 w 6462713"/>
              <a:gd name="connsiteY21" fmla="*/ 1383508 h 1971676"/>
              <a:gd name="connsiteX22" fmla="*/ 2666998 w 6462713"/>
              <a:gd name="connsiteY22" fmla="*/ 1304926 h 1971676"/>
              <a:gd name="connsiteX23" fmla="*/ 2781297 w 6462713"/>
              <a:gd name="connsiteY23" fmla="*/ 1200151 h 1971676"/>
              <a:gd name="connsiteX24" fmla="*/ 2897978 w 6462713"/>
              <a:gd name="connsiteY24" fmla="*/ 1152528 h 1971676"/>
              <a:gd name="connsiteX25" fmla="*/ 2993227 w 6462713"/>
              <a:gd name="connsiteY25" fmla="*/ 1114426 h 1971676"/>
              <a:gd name="connsiteX26" fmla="*/ 3126578 w 6462713"/>
              <a:gd name="connsiteY26" fmla="*/ 1071564 h 1971676"/>
              <a:gd name="connsiteX27" fmla="*/ 3328985 w 6462713"/>
              <a:gd name="connsiteY27" fmla="*/ 931070 h 1971676"/>
              <a:gd name="connsiteX28" fmla="*/ 3471859 w 6462713"/>
              <a:gd name="connsiteY28" fmla="*/ 909640 h 1971676"/>
              <a:gd name="connsiteX29" fmla="*/ 3569491 w 6462713"/>
              <a:gd name="connsiteY29" fmla="*/ 938215 h 1971676"/>
              <a:gd name="connsiteX30" fmla="*/ 3667121 w 6462713"/>
              <a:gd name="connsiteY30" fmla="*/ 912022 h 1971676"/>
              <a:gd name="connsiteX31" fmla="*/ 3779039 w 6462713"/>
              <a:gd name="connsiteY31" fmla="*/ 897733 h 1971676"/>
              <a:gd name="connsiteX32" fmla="*/ 3952870 w 6462713"/>
              <a:gd name="connsiteY32" fmla="*/ 916784 h 1971676"/>
              <a:gd name="connsiteX33" fmla="*/ 4086219 w 6462713"/>
              <a:gd name="connsiteY33" fmla="*/ 947739 h 1971676"/>
              <a:gd name="connsiteX34" fmla="*/ 4188614 w 6462713"/>
              <a:gd name="connsiteY34" fmla="*/ 1031082 h 1971676"/>
              <a:gd name="connsiteX35" fmla="*/ 4307677 w 6462713"/>
              <a:gd name="connsiteY35" fmla="*/ 1128714 h 1971676"/>
              <a:gd name="connsiteX36" fmla="*/ 4536276 w 6462713"/>
              <a:gd name="connsiteY36" fmla="*/ 1054895 h 1971676"/>
              <a:gd name="connsiteX37" fmla="*/ 4819644 w 6462713"/>
              <a:gd name="connsiteY37" fmla="*/ 959646 h 1971676"/>
              <a:gd name="connsiteX38" fmla="*/ 5203025 w 6462713"/>
              <a:gd name="connsiteY38" fmla="*/ 840584 h 1971676"/>
              <a:gd name="connsiteX39" fmla="*/ 5481632 w 6462713"/>
              <a:gd name="connsiteY39" fmla="*/ 764383 h 1971676"/>
              <a:gd name="connsiteX40" fmla="*/ 5700707 w 6462713"/>
              <a:gd name="connsiteY40" fmla="*/ 621509 h 1971676"/>
              <a:gd name="connsiteX41" fmla="*/ 5867394 w 6462713"/>
              <a:gd name="connsiteY41" fmla="*/ 492923 h 1971676"/>
              <a:gd name="connsiteX42" fmla="*/ 6003125 w 6462713"/>
              <a:gd name="connsiteY42" fmla="*/ 402435 h 1971676"/>
              <a:gd name="connsiteX43" fmla="*/ 6150763 w 6462713"/>
              <a:gd name="connsiteY43" fmla="*/ 283371 h 1971676"/>
              <a:gd name="connsiteX44" fmla="*/ 6312687 w 6462713"/>
              <a:gd name="connsiteY44" fmla="*/ 130971 h 1971676"/>
              <a:gd name="connsiteX45" fmla="*/ 6362694 w 6462713"/>
              <a:gd name="connsiteY45" fmla="*/ 76203 h 1971676"/>
              <a:gd name="connsiteX46" fmla="*/ 6462713 w 6462713"/>
              <a:gd name="connsiteY46" fmla="*/ 0 h 1971676"/>
              <a:gd name="connsiteX0" fmla="*/ 0 w 6462713"/>
              <a:gd name="connsiteY0" fmla="*/ 1971676 h 1971676"/>
              <a:gd name="connsiteX1" fmla="*/ 211931 w 6462713"/>
              <a:gd name="connsiteY1" fmla="*/ 1881189 h 1971676"/>
              <a:gd name="connsiteX2" fmla="*/ 314325 w 6462713"/>
              <a:gd name="connsiteY2" fmla="*/ 1747839 h 1971676"/>
              <a:gd name="connsiteX3" fmla="*/ 423862 w 6462713"/>
              <a:gd name="connsiteY3" fmla="*/ 1812132 h 1971676"/>
              <a:gd name="connsiteX4" fmla="*/ 592931 w 6462713"/>
              <a:gd name="connsiteY4" fmla="*/ 1804989 h 1971676"/>
              <a:gd name="connsiteX5" fmla="*/ 766762 w 6462713"/>
              <a:gd name="connsiteY5" fmla="*/ 1738314 h 1971676"/>
              <a:gd name="connsiteX6" fmla="*/ 885825 w 6462713"/>
              <a:gd name="connsiteY6" fmla="*/ 1676401 h 1971676"/>
              <a:gd name="connsiteX7" fmla="*/ 962025 w 6462713"/>
              <a:gd name="connsiteY7" fmla="*/ 1619251 h 1971676"/>
              <a:gd name="connsiteX8" fmla="*/ 1057275 w 6462713"/>
              <a:gd name="connsiteY8" fmla="*/ 1707357 h 1971676"/>
              <a:gd name="connsiteX9" fmla="*/ 1143000 w 6462713"/>
              <a:gd name="connsiteY9" fmla="*/ 1752601 h 1971676"/>
              <a:gd name="connsiteX10" fmla="*/ 1285875 w 6462713"/>
              <a:gd name="connsiteY10" fmla="*/ 1795464 h 1971676"/>
              <a:gd name="connsiteX11" fmla="*/ 1414462 w 6462713"/>
              <a:gd name="connsiteY11" fmla="*/ 1778795 h 1971676"/>
              <a:gd name="connsiteX12" fmla="*/ 1514475 w 6462713"/>
              <a:gd name="connsiteY12" fmla="*/ 1735932 h 1971676"/>
              <a:gd name="connsiteX13" fmla="*/ 1635919 w 6462713"/>
              <a:gd name="connsiteY13" fmla="*/ 1659734 h 1971676"/>
              <a:gd name="connsiteX14" fmla="*/ 1721644 w 6462713"/>
              <a:gd name="connsiteY14" fmla="*/ 1638303 h 1971676"/>
              <a:gd name="connsiteX15" fmla="*/ 1851818 w 6462713"/>
              <a:gd name="connsiteY15" fmla="*/ 1614306 h 1971676"/>
              <a:gd name="connsiteX16" fmla="*/ 1924051 w 6462713"/>
              <a:gd name="connsiteY16" fmla="*/ 1571625 h 1971676"/>
              <a:gd name="connsiteX17" fmla="*/ 2021679 w 6462713"/>
              <a:gd name="connsiteY17" fmla="*/ 1512095 h 1971676"/>
              <a:gd name="connsiteX18" fmla="*/ 2140744 w 6462713"/>
              <a:gd name="connsiteY18" fmla="*/ 1469232 h 1971676"/>
              <a:gd name="connsiteX19" fmla="*/ 2255044 w 6462713"/>
              <a:gd name="connsiteY19" fmla="*/ 1431132 h 1971676"/>
              <a:gd name="connsiteX20" fmla="*/ 2376488 w 6462713"/>
              <a:gd name="connsiteY20" fmla="*/ 1419228 h 1971676"/>
              <a:gd name="connsiteX21" fmla="*/ 2536029 w 6462713"/>
              <a:gd name="connsiteY21" fmla="*/ 1383508 h 1971676"/>
              <a:gd name="connsiteX22" fmla="*/ 2666998 w 6462713"/>
              <a:gd name="connsiteY22" fmla="*/ 1304926 h 1971676"/>
              <a:gd name="connsiteX23" fmla="*/ 2781297 w 6462713"/>
              <a:gd name="connsiteY23" fmla="*/ 1200151 h 1971676"/>
              <a:gd name="connsiteX24" fmla="*/ 2897978 w 6462713"/>
              <a:gd name="connsiteY24" fmla="*/ 1152528 h 1971676"/>
              <a:gd name="connsiteX25" fmla="*/ 2993227 w 6462713"/>
              <a:gd name="connsiteY25" fmla="*/ 1114426 h 1971676"/>
              <a:gd name="connsiteX26" fmla="*/ 3126578 w 6462713"/>
              <a:gd name="connsiteY26" fmla="*/ 1071564 h 1971676"/>
              <a:gd name="connsiteX27" fmla="*/ 3328985 w 6462713"/>
              <a:gd name="connsiteY27" fmla="*/ 931070 h 1971676"/>
              <a:gd name="connsiteX28" fmla="*/ 3471859 w 6462713"/>
              <a:gd name="connsiteY28" fmla="*/ 909640 h 1971676"/>
              <a:gd name="connsiteX29" fmla="*/ 3598066 w 6462713"/>
              <a:gd name="connsiteY29" fmla="*/ 890591 h 1971676"/>
              <a:gd name="connsiteX30" fmla="*/ 3667121 w 6462713"/>
              <a:gd name="connsiteY30" fmla="*/ 912022 h 1971676"/>
              <a:gd name="connsiteX31" fmla="*/ 3779039 w 6462713"/>
              <a:gd name="connsiteY31" fmla="*/ 897733 h 1971676"/>
              <a:gd name="connsiteX32" fmla="*/ 3952870 w 6462713"/>
              <a:gd name="connsiteY32" fmla="*/ 916784 h 1971676"/>
              <a:gd name="connsiteX33" fmla="*/ 4086219 w 6462713"/>
              <a:gd name="connsiteY33" fmla="*/ 947739 h 1971676"/>
              <a:gd name="connsiteX34" fmla="*/ 4188614 w 6462713"/>
              <a:gd name="connsiteY34" fmla="*/ 1031082 h 1971676"/>
              <a:gd name="connsiteX35" fmla="*/ 4307677 w 6462713"/>
              <a:gd name="connsiteY35" fmla="*/ 1128714 h 1971676"/>
              <a:gd name="connsiteX36" fmla="*/ 4536276 w 6462713"/>
              <a:gd name="connsiteY36" fmla="*/ 1054895 h 1971676"/>
              <a:gd name="connsiteX37" fmla="*/ 4819644 w 6462713"/>
              <a:gd name="connsiteY37" fmla="*/ 959646 h 1971676"/>
              <a:gd name="connsiteX38" fmla="*/ 5203025 w 6462713"/>
              <a:gd name="connsiteY38" fmla="*/ 840584 h 1971676"/>
              <a:gd name="connsiteX39" fmla="*/ 5481632 w 6462713"/>
              <a:gd name="connsiteY39" fmla="*/ 764383 h 1971676"/>
              <a:gd name="connsiteX40" fmla="*/ 5700707 w 6462713"/>
              <a:gd name="connsiteY40" fmla="*/ 621509 h 1971676"/>
              <a:gd name="connsiteX41" fmla="*/ 5867394 w 6462713"/>
              <a:gd name="connsiteY41" fmla="*/ 492923 h 1971676"/>
              <a:gd name="connsiteX42" fmla="*/ 6003125 w 6462713"/>
              <a:gd name="connsiteY42" fmla="*/ 402435 h 1971676"/>
              <a:gd name="connsiteX43" fmla="*/ 6150763 w 6462713"/>
              <a:gd name="connsiteY43" fmla="*/ 283371 h 1971676"/>
              <a:gd name="connsiteX44" fmla="*/ 6312687 w 6462713"/>
              <a:gd name="connsiteY44" fmla="*/ 130971 h 1971676"/>
              <a:gd name="connsiteX45" fmla="*/ 6362694 w 6462713"/>
              <a:gd name="connsiteY45" fmla="*/ 76203 h 1971676"/>
              <a:gd name="connsiteX46" fmla="*/ 6462713 w 6462713"/>
              <a:gd name="connsiteY46" fmla="*/ 0 h 1971676"/>
              <a:gd name="connsiteX0" fmla="*/ 0 w 6462713"/>
              <a:gd name="connsiteY0" fmla="*/ 1971676 h 1971676"/>
              <a:gd name="connsiteX1" fmla="*/ 211931 w 6462713"/>
              <a:gd name="connsiteY1" fmla="*/ 1881189 h 1971676"/>
              <a:gd name="connsiteX2" fmla="*/ 314325 w 6462713"/>
              <a:gd name="connsiteY2" fmla="*/ 1747839 h 1971676"/>
              <a:gd name="connsiteX3" fmla="*/ 423862 w 6462713"/>
              <a:gd name="connsiteY3" fmla="*/ 1812132 h 1971676"/>
              <a:gd name="connsiteX4" fmla="*/ 592931 w 6462713"/>
              <a:gd name="connsiteY4" fmla="*/ 1804989 h 1971676"/>
              <a:gd name="connsiteX5" fmla="*/ 766762 w 6462713"/>
              <a:gd name="connsiteY5" fmla="*/ 1738314 h 1971676"/>
              <a:gd name="connsiteX6" fmla="*/ 885825 w 6462713"/>
              <a:gd name="connsiteY6" fmla="*/ 1676401 h 1971676"/>
              <a:gd name="connsiteX7" fmla="*/ 962025 w 6462713"/>
              <a:gd name="connsiteY7" fmla="*/ 1619251 h 1971676"/>
              <a:gd name="connsiteX8" fmla="*/ 1057275 w 6462713"/>
              <a:gd name="connsiteY8" fmla="*/ 1707357 h 1971676"/>
              <a:gd name="connsiteX9" fmla="*/ 1143000 w 6462713"/>
              <a:gd name="connsiteY9" fmla="*/ 1752601 h 1971676"/>
              <a:gd name="connsiteX10" fmla="*/ 1285875 w 6462713"/>
              <a:gd name="connsiteY10" fmla="*/ 1795464 h 1971676"/>
              <a:gd name="connsiteX11" fmla="*/ 1414462 w 6462713"/>
              <a:gd name="connsiteY11" fmla="*/ 1778795 h 1971676"/>
              <a:gd name="connsiteX12" fmla="*/ 1514475 w 6462713"/>
              <a:gd name="connsiteY12" fmla="*/ 1735932 h 1971676"/>
              <a:gd name="connsiteX13" fmla="*/ 1635919 w 6462713"/>
              <a:gd name="connsiteY13" fmla="*/ 1659734 h 1971676"/>
              <a:gd name="connsiteX14" fmla="*/ 1721644 w 6462713"/>
              <a:gd name="connsiteY14" fmla="*/ 1638303 h 1971676"/>
              <a:gd name="connsiteX15" fmla="*/ 1851818 w 6462713"/>
              <a:gd name="connsiteY15" fmla="*/ 1614306 h 1971676"/>
              <a:gd name="connsiteX16" fmla="*/ 1924051 w 6462713"/>
              <a:gd name="connsiteY16" fmla="*/ 1571625 h 1971676"/>
              <a:gd name="connsiteX17" fmla="*/ 2021679 w 6462713"/>
              <a:gd name="connsiteY17" fmla="*/ 1512095 h 1971676"/>
              <a:gd name="connsiteX18" fmla="*/ 2140744 w 6462713"/>
              <a:gd name="connsiteY18" fmla="*/ 1469232 h 1971676"/>
              <a:gd name="connsiteX19" fmla="*/ 2255044 w 6462713"/>
              <a:gd name="connsiteY19" fmla="*/ 1431132 h 1971676"/>
              <a:gd name="connsiteX20" fmla="*/ 2376488 w 6462713"/>
              <a:gd name="connsiteY20" fmla="*/ 1419228 h 1971676"/>
              <a:gd name="connsiteX21" fmla="*/ 2536029 w 6462713"/>
              <a:gd name="connsiteY21" fmla="*/ 1383508 h 1971676"/>
              <a:gd name="connsiteX22" fmla="*/ 2666998 w 6462713"/>
              <a:gd name="connsiteY22" fmla="*/ 1304926 h 1971676"/>
              <a:gd name="connsiteX23" fmla="*/ 2781297 w 6462713"/>
              <a:gd name="connsiteY23" fmla="*/ 1200151 h 1971676"/>
              <a:gd name="connsiteX24" fmla="*/ 2897978 w 6462713"/>
              <a:gd name="connsiteY24" fmla="*/ 1152528 h 1971676"/>
              <a:gd name="connsiteX25" fmla="*/ 2993227 w 6462713"/>
              <a:gd name="connsiteY25" fmla="*/ 1114426 h 1971676"/>
              <a:gd name="connsiteX26" fmla="*/ 3098003 w 6462713"/>
              <a:gd name="connsiteY26" fmla="*/ 1033465 h 1971676"/>
              <a:gd name="connsiteX27" fmla="*/ 3328985 w 6462713"/>
              <a:gd name="connsiteY27" fmla="*/ 931070 h 1971676"/>
              <a:gd name="connsiteX28" fmla="*/ 3471859 w 6462713"/>
              <a:gd name="connsiteY28" fmla="*/ 909640 h 1971676"/>
              <a:gd name="connsiteX29" fmla="*/ 3598066 w 6462713"/>
              <a:gd name="connsiteY29" fmla="*/ 890591 h 1971676"/>
              <a:gd name="connsiteX30" fmla="*/ 3667121 w 6462713"/>
              <a:gd name="connsiteY30" fmla="*/ 912022 h 1971676"/>
              <a:gd name="connsiteX31" fmla="*/ 3779039 w 6462713"/>
              <a:gd name="connsiteY31" fmla="*/ 897733 h 1971676"/>
              <a:gd name="connsiteX32" fmla="*/ 3952870 w 6462713"/>
              <a:gd name="connsiteY32" fmla="*/ 916784 h 1971676"/>
              <a:gd name="connsiteX33" fmla="*/ 4086219 w 6462713"/>
              <a:gd name="connsiteY33" fmla="*/ 947739 h 1971676"/>
              <a:gd name="connsiteX34" fmla="*/ 4188614 w 6462713"/>
              <a:gd name="connsiteY34" fmla="*/ 1031082 h 1971676"/>
              <a:gd name="connsiteX35" fmla="*/ 4307677 w 6462713"/>
              <a:gd name="connsiteY35" fmla="*/ 1128714 h 1971676"/>
              <a:gd name="connsiteX36" fmla="*/ 4536276 w 6462713"/>
              <a:gd name="connsiteY36" fmla="*/ 1054895 h 1971676"/>
              <a:gd name="connsiteX37" fmla="*/ 4819644 w 6462713"/>
              <a:gd name="connsiteY37" fmla="*/ 959646 h 1971676"/>
              <a:gd name="connsiteX38" fmla="*/ 5203025 w 6462713"/>
              <a:gd name="connsiteY38" fmla="*/ 840584 h 1971676"/>
              <a:gd name="connsiteX39" fmla="*/ 5481632 w 6462713"/>
              <a:gd name="connsiteY39" fmla="*/ 764383 h 1971676"/>
              <a:gd name="connsiteX40" fmla="*/ 5700707 w 6462713"/>
              <a:gd name="connsiteY40" fmla="*/ 621509 h 1971676"/>
              <a:gd name="connsiteX41" fmla="*/ 5867394 w 6462713"/>
              <a:gd name="connsiteY41" fmla="*/ 492923 h 1971676"/>
              <a:gd name="connsiteX42" fmla="*/ 6003125 w 6462713"/>
              <a:gd name="connsiteY42" fmla="*/ 402435 h 1971676"/>
              <a:gd name="connsiteX43" fmla="*/ 6150763 w 6462713"/>
              <a:gd name="connsiteY43" fmla="*/ 283371 h 1971676"/>
              <a:gd name="connsiteX44" fmla="*/ 6312687 w 6462713"/>
              <a:gd name="connsiteY44" fmla="*/ 130971 h 1971676"/>
              <a:gd name="connsiteX45" fmla="*/ 6362694 w 6462713"/>
              <a:gd name="connsiteY45" fmla="*/ 76203 h 1971676"/>
              <a:gd name="connsiteX46" fmla="*/ 6462713 w 6462713"/>
              <a:gd name="connsiteY46" fmla="*/ 0 h 1971676"/>
              <a:gd name="connsiteX0" fmla="*/ 0 w 6462713"/>
              <a:gd name="connsiteY0" fmla="*/ 1971676 h 1971676"/>
              <a:gd name="connsiteX1" fmla="*/ 211931 w 6462713"/>
              <a:gd name="connsiteY1" fmla="*/ 1881189 h 1971676"/>
              <a:gd name="connsiteX2" fmla="*/ 314325 w 6462713"/>
              <a:gd name="connsiteY2" fmla="*/ 1747839 h 1971676"/>
              <a:gd name="connsiteX3" fmla="*/ 423862 w 6462713"/>
              <a:gd name="connsiteY3" fmla="*/ 1812132 h 1971676"/>
              <a:gd name="connsiteX4" fmla="*/ 592931 w 6462713"/>
              <a:gd name="connsiteY4" fmla="*/ 1804989 h 1971676"/>
              <a:gd name="connsiteX5" fmla="*/ 766762 w 6462713"/>
              <a:gd name="connsiteY5" fmla="*/ 1738314 h 1971676"/>
              <a:gd name="connsiteX6" fmla="*/ 885825 w 6462713"/>
              <a:gd name="connsiteY6" fmla="*/ 1676401 h 1971676"/>
              <a:gd name="connsiteX7" fmla="*/ 962025 w 6462713"/>
              <a:gd name="connsiteY7" fmla="*/ 1619251 h 1971676"/>
              <a:gd name="connsiteX8" fmla="*/ 1057275 w 6462713"/>
              <a:gd name="connsiteY8" fmla="*/ 1707357 h 1971676"/>
              <a:gd name="connsiteX9" fmla="*/ 1143000 w 6462713"/>
              <a:gd name="connsiteY9" fmla="*/ 1752601 h 1971676"/>
              <a:gd name="connsiteX10" fmla="*/ 1285875 w 6462713"/>
              <a:gd name="connsiteY10" fmla="*/ 1795464 h 1971676"/>
              <a:gd name="connsiteX11" fmla="*/ 1414462 w 6462713"/>
              <a:gd name="connsiteY11" fmla="*/ 1778795 h 1971676"/>
              <a:gd name="connsiteX12" fmla="*/ 1514475 w 6462713"/>
              <a:gd name="connsiteY12" fmla="*/ 1735932 h 1971676"/>
              <a:gd name="connsiteX13" fmla="*/ 1635919 w 6462713"/>
              <a:gd name="connsiteY13" fmla="*/ 1659734 h 1971676"/>
              <a:gd name="connsiteX14" fmla="*/ 1721644 w 6462713"/>
              <a:gd name="connsiteY14" fmla="*/ 1638303 h 1971676"/>
              <a:gd name="connsiteX15" fmla="*/ 1851818 w 6462713"/>
              <a:gd name="connsiteY15" fmla="*/ 1614306 h 1971676"/>
              <a:gd name="connsiteX16" fmla="*/ 1924051 w 6462713"/>
              <a:gd name="connsiteY16" fmla="*/ 1571625 h 1971676"/>
              <a:gd name="connsiteX17" fmla="*/ 2021679 w 6462713"/>
              <a:gd name="connsiteY17" fmla="*/ 1512095 h 1971676"/>
              <a:gd name="connsiteX18" fmla="*/ 2140744 w 6462713"/>
              <a:gd name="connsiteY18" fmla="*/ 1469232 h 1971676"/>
              <a:gd name="connsiteX19" fmla="*/ 2255044 w 6462713"/>
              <a:gd name="connsiteY19" fmla="*/ 1431132 h 1971676"/>
              <a:gd name="connsiteX20" fmla="*/ 2376488 w 6462713"/>
              <a:gd name="connsiteY20" fmla="*/ 1419228 h 1971676"/>
              <a:gd name="connsiteX21" fmla="*/ 2536029 w 6462713"/>
              <a:gd name="connsiteY21" fmla="*/ 1383508 h 1971676"/>
              <a:gd name="connsiteX22" fmla="*/ 2666998 w 6462713"/>
              <a:gd name="connsiteY22" fmla="*/ 1304926 h 1971676"/>
              <a:gd name="connsiteX23" fmla="*/ 2781297 w 6462713"/>
              <a:gd name="connsiteY23" fmla="*/ 1200151 h 1971676"/>
              <a:gd name="connsiteX24" fmla="*/ 2897978 w 6462713"/>
              <a:gd name="connsiteY24" fmla="*/ 1152528 h 1971676"/>
              <a:gd name="connsiteX25" fmla="*/ 2969414 w 6462713"/>
              <a:gd name="connsiteY25" fmla="*/ 1088233 h 1971676"/>
              <a:gd name="connsiteX26" fmla="*/ 3098003 w 6462713"/>
              <a:gd name="connsiteY26" fmla="*/ 1033465 h 1971676"/>
              <a:gd name="connsiteX27" fmla="*/ 3328985 w 6462713"/>
              <a:gd name="connsiteY27" fmla="*/ 931070 h 1971676"/>
              <a:gd name="connsiteX28" fmla="*/ 3471859 w 6462713"/>
              <a:gd name="connsiteY28" fmla="*/ 909640 h 1971676"/>
              <a:gd name="connsiteX29" fmla="*/ 3598066 w 6462713"/>
              <a:gd name="connsiteY29" fmla="*/ 890591 h 1971676"/>
              <a:gd name="connsiteX30" fmla="*/ 3667121 w 6462713"/>
              <a:gd name="connsiteY30" fmla="*/ 912022 h 1971676"/>
              <a:gd name="connsiteX31" fmla="*/ 3779039 w 6462713"/>
              <a:gd name="connsiteY31" fmla="*/ 897733 h 1971676"/>
              <a:gd name="connsiteX32" fmla="*/ 3952870 w 6462713"/>
              <a:gd name="connsiteY32" fmla="*/ 916784 h 1971676"/>
              <a:gd name="connsiteX33" fmla="*/ 4086219 w 6462713"/>
              <a:gd name="connsiteY33" fmla="*/ 947739 h 1971676"/>
              <a:gd name="connsiteX34" fmla="*/ 4188614 w 6462713"/>
              <a:gd name="connsiteY34" fmla="*/ 1031082 h 1971676"/>
              <a:gd name="connsiteX35" fmla="*/ 4307677 w 6462713"/>
              <a:gd name="connsiteY35" fmla="*/ 1128714 h 1971676"/>
              <a:gd name="connsiteX36" fmla="*/ 4536276 w 6462713"/>
              <a:gd name="connsiteY36" fmla="*/ 1054895 h 1971676"/>
              <a:gd name="connsiteX37" fmla="*/ 4819644 w 6462713"/>
              <a:gd name="connsiteY37" fmla="*/ 959646 h 1971676"/>
              <a:gd name="connsiteX38" fmla="*/ 5203025 w 6462713"/>
              <a:gd name="connsiteY38" fmla="*/ 840584 h 1971676"/>
              <a:gd name="connsiteX39" fmla="*/ 5481632 w 6462713"/>
              <a:gd name="connsiteY39" fmla="*/ 764383 h 1971676"/>
              <a:gd name="connsiteX40" fmla="*/ 5700707 w 6462713"/>
              <a:gd name="connsiteY40" fmla="*/ 621509 h 1971676"/>
              <a:gd name="connsiteX41" fmla="*/ 5867394 w 6462713"/>
              <a:gd name="connsiteY41" fmla="*/ 492923 h 1971676"/>
              <a:gd name="connsiteX42" fmla="*/ 6003125 w 6462713"/>
              <a:gd name="connsiteY42" fmla="*/ 402435 h 1971676"/>
              <a:gd name="connsiteX43" fmla="*/ 6150763 w 6462713"/>
              <a:gd name="connsiteY43" fmla="*/ 283371 h 1971676"/>
              <a:gd name="connsiteX44" fmla="*/ 6312687 w 6462713"/>
              <a:gd name="connsiteY44" fmla="*/ 130971 h 1971676"/>
              <a:gd name="connsiteX45" fmla="*/ 6362694 w 6462713"/>
              <a:gd name="connsiteY45" fmla="*/ 76203 h 1971676"/>
              <a:gd name="connsiteX46" fmla="*/ 6462713 w 6462713"/>
              <a:gd name="connsiteY46" fmla="*/ 0 h 1971676"/>
              <a:gd name="connsiteX0" fmla="*/ 0 w 6462713"/>
              <a:gd name="connsiteY0" fmla="*/ 1971676 h 1971676"/>
              <a:gd name="connsiteX1" fmla="*/ 211931 w 6462713"/>
              <a:gd name="connsiteY1" fmla="*/ 1881189 h 1971676"/>
              <a:gd name="connsiteX2" fmla="*/ 314325 w 6462713"/>
              <a:gd name="connsiteY2" fmla="*/ 1747839 h 1971676"/>
              <a:gd name="connsiteX3" fmla="*/ 423862 w 6462713"/>
              <a:gd name="connsiteY3" fmla="*/ 1812132 h 1971676"/>
              <a:gd name="connsiteX4" fmla="*/ 592931 w 6462713"/>
              <a:gd name="connsiteY4" fmla="*/ 1804989 h 1971676"/>
              <a:gd name="connsiteX5" fmla="*/ 766762 w 6462713"/>
              <a:gd name="connsiteY5" fmla="*/ 1738314 h 1971676"/>
              <a:gd name="connsiteX6" fmla="*/ 885825 w 6462713"/>
              <a:gd name="connsiteY6" fmla="*/ 1676401 h 1971676"/>
              <a:gd name="connsiteX7" fmla="*/ 962025 w 6462713"/>
              <a:gd name="connsiteY7" fmla="*/ 1619251 h 1971676"/>
              <a:gd name="connsiteX8" fmla="*/ 1057275 w 6462713"/>
              <a:gd name="connsiteY8" fmla="*/ 1707357 h 1971676"/>
              <a:gd name="connsiteX9" fmla="*/ 1143000 w 6462713"/>
              <a:gd name="connsiteY9" fmla="*/ 1752601 h 1971676"/>
              <a:gd name="connsiteX10" fmla="*/ 1285875 w 6462713"/>
              <a:gd name="connsiteY10" fmla="*/ 1795464 h 1971676"/>
              <a:gd name="connsiteX11" fmla="*/ 1414462 w 6462713"/>
              <a:gd name="connsiteY11" fmla="*/ 1778795 h 1971676"/>
              <a:gd name="connsiteX12" fmla="*/ 1514475 w 6462713"/>
              <a:gd name="connsiteY12" fmla="*/ 1735932 h 1971676"/>
              <a:gd name="connsiteX13" fmla="*/ 1635919 w 6462713"/>
              <a:gd name="connsiteY13" fmla="*/ 1659734 h 1971676"/>
              <a:gd name="connsiteX14" fmla="*/ 1721644 w 6462713"/>
              <a:gd name="connsiteY14" fmla="*/ 1638303 h 1971676"/>
              <a:gd name="connsiteX15" fmla="*/ 1851818 w 6462713"/>
              <a:gd name="connsiteY15" fmla="*/ 1614306 h 1971676"/>
              <a:gd name="connsiteX16" fmla="*/ 1924051 w 6462713"/>
              <a:gd name="connsiteY16" fmla="*/ 1571625 h 1971676"/>
              <a:gd name="connsiteX17" fmla="*/ 2021679 w 6462713"/>
              <a:gd name="connsiteY17" fmla="*/ 1512095 h 1971676"/>
              <a:gd name="connsiteX18" fmla="*/ 2140744 w 6462713"/>
              <a:gd name="connsiteY18" fmla="*/ 1469232 h 1971676"/>
              <a:gd name="connsiteX19" fmla="*/ 2255044 w 6462713"/>
              <a:gd name="connsiteY19" fmla="*/ 1431132 h 1971676"/>
              <a:gd name="connsiteX20" fmla="*/ 2376488 w 6462713"/>
              <a:gd name="connsiteY20" fmla="*/ 1419228 h 1971676"/>
              <a:gd name="connsiteX21" fmla="*/ 2536029 w 6462713"/>
              <a:gd name="connsiteY21" fmla="*/ 1383508 h 1971676"/>
              <a:gd name="connsiteX22" fmla="*/ 2666998 w 6462713"/>
              <a:gd name="connsiteY22" fmla="*/ 1304926 h 1971676"/>
              <a:gd name="connsiteX23" fmla="*/ 2781297 w 6462713"/>
              <a:gd name="connsiteY23" fmla="*/ 1200151 h 1971676"/>
              <a:gd name="connsiteX24" fmla="*/ 2876547 w 6462713"/>
              <a:gd name="connsiteY24" fmla="*/ 1128717 h 1971676"/>
              <a:gd name="connsiteX25" fmla="*/ 2969414 w 6462713"/>
              <a:gd name="connsiteY25" fmla="*/ 1088233 h 1971676"/>
              <a:gd name="connsiteX26" fmla="*/ 3098003 w 6462713"/>
              <a:gd name="connsiteY26" fmla="*/ 1033465 h 1971676"/>
              <a:gd name="connsiteX27" fmla="*/ 3328985 w 6462713"/>
              <a:gd name="connsiteY27" fmla="*/ 931070 h 1971676"/>
              <a:gd name="connsiteX28" fmla="*/ 3471859 w 6462713"/>
              <a:gd name="connsiteY28" fmla="*/ 909640 h 1971676"/>
              <a:gd name="connsiteX29" fmla="*/ 3598066 w 6462713"/>
              <a:gd name="connsiteY29" fmla="*/ 890591 h 1971676"/>
              <a:gd name="connsiteX30" fmla="*/ 3667121 w 6462713"/>
              <a:gd name="connsiteY30" fmla="*/ 912022 h 1971676"/>
              <a:gd name="connsiteX31" fmla="*/ 3779039 w 6462713"/>
              <a:gd name="connsiteY31" fmla="*/ 897733 h 1971676"/>
              <a:gd name="connsiteX32" fmla="*/ 3952870 w 6462713"/>
              <a:gd name="connsiteY32" fmla="*/ 916784 h 1971676"/>
              <a:gd name="connsiteX33" fmla="*/ 4086219 w 6462713"/>
              <a:gd name="connsiteY33" fmla="*/ 947739 h 1971676"/>
              <a:gd name="connsiteX34" fmla="*/ 4188614 w 6462713"/>
              <a:gd name="connsiteY34" fmla="*/ 1031082 h 1971676"/>
              <a:gd name="connsiteX35" fmla="*/ 4307677 w 6462713"/>
              <a:gd name="connsiteY35" fmla="*/ 1128714 h 1971676"/>
              <a:gd name="connsiteX36" fmla="*/ 4536276 w 6462713"/>
              <a:gd name="connsiteY36" fmla="*/ 1054895 h 1971676"/>
              <a:gd name="connsiteX37" fmla="*/ 4819644 w 6462713"/>
              <a:gd name="connsiteY37" fmla="*/ 959646 h 1971676"/>
              <a:gd name="connsiteX38" fmla="*/ 5203025 w 6462713"/>
              <a:gd name="connsiteY38" fmla="*/ 840584 h 1971676"/>
              <a:gd name="connsiteX39" fmla="*/ 5481632 w 6462713"/>
              <a:gd name="connsiteY39" fmla="*/ 764383 h 1971676"/>
              <a:gd name="connsiteX40" fmla="*/ 5700707 w 6462713"/>
              <a:gd name="connsiteY40" fmla="*/ 621509 h 1971676"/>
              <a:gd name="connsiteX41" fmla="*/ 5867394 w 6462713"/>
              <a:gd name="connsiteY41" fmla="*/ 492923 h 1971676"/>
              <a:gd name="connsiteX42" fmla="*/ 6003125 w 6462713"/>
              <a:gd name="connsiteY42" fmla="*/ 402435 h 1971676"/>
              <a:gd name="connsiteX43" fmla="*/ 6150763 w 6462713"/>
              <a:gd name="connsiteY43" fmla="*/ 283371 h 1971676"/>
              <a:gd name="connsiteX44" fmla="*/ 6312687 w 6462713"/>
              <a:gd name="connsiteY44" fmla="*/ 130971 h 1971676"/>
              <a:gd name="connsiteX45" fmla="*/ 6362694 w 6462713"/>
              <a:gd name="connsiteY45" fmla="*/ 76203 h 1971676"/>
              <a:gd name="connsiteX46" fmla="*/ 6462713 w 6462713"/>
              <a:gd name="connsiteY46" fmla="*/ 0 h 1971676"/>
              <a:gd name="connsiteX0" fmla="*/ 0 w 6462713"/>
              <a:gd name="connsiteY0" fmla="*/ 1971676 h 1971676"/>
              <a:gd name="connsiteX1" fmla="*/ 211931 w 6462713"/>
              <a:gd name="connsiteY1" fmla="*/ 1881189 h 1971676"/>
              <a:gd name="connsiteX2" fmla="*/ 314325 w 6462713"/>
              <a:gd name="connsiteY2" fmla="*/ 1747839 h 1971676"/>
              <a:gd name="connsiteX3" fmla="*/ 423862 w 6462713"/>
              <a:gd name="connsiteY3" fmla="*/ 1812132 h 1971676"/>
              <a:gd name="connsiteX4" fmla="*/ 592931 w 6462713"/>
              <a:gd name="connsiteY4" fmla="*/ 1804989 h 1971676"/>
              <a:gd name="connsiteX5" fmla="*/ 766762 w 6462713"/>
              <a:gd name="connsiteY5" fmla="*/ 1738314 h 1971676"/>
              <a:gd name="connsiteX6" fmla="*/ 885825 w 6462713"/>
              <a:gd name="connsiteY6" fmla="*/ 1676401 h 1971676"/>
              <a:gd name="connsiteX7" fmla="*/ 962025 w 6462713"/>
              <a:gd name="connsiteY7" fmla="*/ 1619251 h 1971676"/>
              <a:gd name="connsiteX8" fmla="*/ 1057275 w 6462713"/>
              <a:gd name="connsiteY8" fmla="*/ 1707357 h 1971676"/>
              <a:gd name="connsiteX9" fmla="*/ 1143000 w 6462713"/>
              <a:gd name="connsiteY9" fmla="*/ 1752601 h 1971676"/>
              <a:gd name="connsiteX10" fmla="*/ 1285875 w 6462713"/>
              <a:gd name="connsiteY10" fmla="*/ 1795464 h 1971676"/>
              <a:gd name="connsiteX11" fmla="*/ 1414462 w 6462713"/>
              <a:gd name="connsiteY11" fmla="*/ 1778795 h 1971676"/>
              <a:gd name="connsiteX12" fmla="*/ 1514475 w 6462713"/>
              <a:gd name="connsiteY12" fmla="*/ 1735932 h 1971676"/>
              <a:gd name="connsiteX13" fmla="*/ 1635919 w 6462713"/>
              <a:gd name="connsiteY13" fmla="*/ 1659734 h 1971676"/>
              <a:gd name="connsiteX14" fmla="*/ 1721644 w 6462713"/>
              <a:gd name="connsiteY14" fmla="*/ 1638303 h 1971676"/>
              <a:gd name="connsiteX15" fmla="*/ 1851818 w 6462713"/>
              <a:gd name="connsiteY15" fmla="*/ 1614306 h 1971676"/>
              <a:gd name="connsiteX16" fmla="*/ 1924051 w 6462713"/>
              <a:gd name="connsiteY16" fmla="*/ 1571625 h 1971676"/>
              <a:gd name="connsiteX17" fmla="*/ 2021679 w 6462713"/>
              <a:gd name="connsiteY17" fmla="*/ 1512095 h 1971676"/>
              <a:gd name="connsiteX18" fmla="*/ 2140744 w 6462713"/>
              <a:gd name="connsiteY18" fmla="*/ 1469232 h 1971676"/>
              <a:gd name="connsiteX19" fmla="*/ 2255044 w 6462713"/>
              <a:gd name="connsiteY19" fmla="*/ 1431132 h 1971676"/>
              <a:gd name="connsiteX20" fmla="*/ 2376488 w 6462713"/>
              <a:gd name="connsiteY20" fmla="*/ 1419228 h 1971676"/>
              <a:gd name="connsiteX21" fmla="*/ 2536029 w 6462713"/>
              <a:gd name="connsiteY21" fmla="*/ 1383508 h 1971676"/>
              <a:gd name="connsiteX22" fmla="*/ 2666998 w 6462713"/>
              <a:gd name="connsiteY22" fmla="*/ 1304926 h 1971676"/>
              <a:gd name="connsiteX23" fmla="*/ 2781297 w 6462713"/>
              <a:gd name="connsiteY23" fmla="*/ 1200151 h 1971676"/>
              <a:gd name="connsiteX24" fmla="*/ 2876547 w 6462713"/>
              <a:gd name="connsiteY24" fmla="*/ 1128717 h 1971676"/>
              <a:gd name="connsiteX25" fmla="*/ 2969414 w 6462713"/>
              <a:gd name="connsiteY25" fmla="*/ 1088233 h 1971676"/>
              <a:gd name="connsiteX26" fmla="*/ 3098003 w 6462713"/>
              <a:gd name="connsiteY26" fmla="*/ 1033465 h 1971676"/>
              <a:gd name="connsiteX27" fmla="*/ 3328985 w 6462713"/>
              <a:gd name="connsiteY27" fmla="*/ 931070 h 1971676"/>
              <a:gd name="connsiteX28" fmla="*/ 3471859 w 6462713"/>
              <a:gd name="connsiteY28" fmla="*/ 909640 h 1971676"/>
              <a:gd name="connsiteX29" fmla="*/ 3598066 w 6462713"/>
              <a:gd name="connsiteY29" fmla="*/ 890591 h 1971676"/>
              <a:gd name="connsiteX30" fmla="*/ 3667121 w 6462713"/>
              <a:gd name="connsiteY30" fmla="*/ 912022 h 1971676"/>
              <a:gd name="connsiteX31" fmla="*/ 3779039 w 6462713"/>
              <a:gd name="connsiteY31" fmla="*/ 897733 h 1971676"/>
              <a:gd name="connsiteX32" fmla="*/ 3952870 w 6462713"/>
              <a:gd name="connsiteY32" fmla="*/ 916784 h 1971676"/>
              <a:gd name="connsiteX33" fmla="*/ 4086219 w 6462713"/>
              <a:gd name="connsiteY33" fmla="*/ 947739 h 1971676"/>
              <a:gd name="connsiteX34" fmla="*/ 4188614 w 6462713"/>
              <a:gd name="connsiteY34" fmla="*/ 1031082 h 1971676"/>
              <a:gd name="connsiteX35" fmla="*/ 4307677 w 6462713"/>
              <a:gd name="connsiteY35" fmla="*/ 1128714 h 1971676"/>
              <a:gd name="connsiteX36" fmla="*/ 4536276 w 6462713"/>
              <a:gd name="connsiteY36" fmla="*/ 1031083 h 1971676"/>
              <a:gd name="connsiteX37" fmla="*/ 4819644 w 6462713"/>
              <a:gd name="connsiteY37" fmla="*/ 959646 h 1971676"/>
              <a:gd name="connsiteX38" fmla="*/ 5203025 w 6462713"/>
              <a:gd name="connsiteY38" fmla="*/ 840584 h 1971676"/>
              <a:gd name="connsiteX39" fmla="*/ 5481632 w 6462713"/>
              <a:gd name="connsiteY39" fmla="*/ 764383 h 1971676"/>
              <a:gd name="connsiteX40" fmla="*/ 5700707 w 6462713"/>
              <a:gd name="connsiteY40" fmla="*/ 621509 h 1971676"/>
              <a:gd name="connsiteX41" fmla="*/ 5867394 w 6462713"/>
              <a:gd name="connsiteY41" fmla="*/ 492923 h 1971676"/>
              <a:gd name="connsiteX42" fmla="*/ 6003125 w 6462713"/>
              <a:gd name="connsiteY42" fmla="*/ 402435 h 1971676"/>
              <a:gd name="connsiteX43" fmla="*/ 6150763 w 6462713"/>
              <a:gd name="connsiteY43" fmla="*/ 283371 h 1971676"/>
              <a:gd name="connsiteX44" fmla="*/ 6312687 w 6462713"/>
              <a:gd name="connsiteY44" fmla="*/ 130971 h 1971676"/>
              <a:gd name="connsiteX45" fmla="*/ 6362694 w 6462713"/>
              <a:gd name="connsiteY45" fmla="*/ 76203 h 1971676"/>
              <a:gd name="connsiteX46" fmla="*/ 6462713 w 6462713"/>
              <a:gd name="connsiteY46" fmla="*/ 0 h 1971676"/>
              <a:gd name="connsiteX0" fmla="*/ 0 w 6462713"/>
              <a:gd name="connsiteY0" fmla="*/ 1971676 h 1971676"/>
              <a:gd name="connsiteX1" fmla="*/ 211931 w 6462713"/>
              <a:gd name="connsiteY1" fmla="*/ 1881189 h 1971676"/>
              <a:gd name="connsiteX2" fmla="*/ 314325 w 6462713"/>
              <a:gd name="connsiteY2" fmla="*/ 1747839 h 1971676"/>
              <a:gd name="connsiteX3" fmla="*/ 423862 w 6462713"/>
              <a:gd name="connsiteY3" fmla="*/ 1812132 h 1971676"/>
              <a:gd name="connsiteX4" fmla="*/ 592931 w 6462713"/>
              <a:gd name="connsiteY4" fmla="*/ 1804989 h 1971676"/>
              <a:gd name="connsiteX5" fmla="*/ 766762 w 6462713"/>
              <a:gd name="connsiteY5" fmla="*/ 1738314 h 1971676"/>
              <a:gd name="connsiteX6" fmla="*/ 885825 w 6462713"/>
              <a:gd name="connsiteY6" fmla="*/ 1676401 h 1971676"/>
              <a:gd name="connsiteX7" fmla="*/ 962025 w 6462713"/>
              <a:gd name="connsiteY7" fmla="*/ 1619251 h 1971676"/>
              <a:gd name="connsiteX8" fmla="*/ 1057275 w 6462713"/>
              <a:gd name="connsiteY8" fmla="*/ 1707357 h 1971676"/>
              <a:gd name="connsiteX9" fmla="*/ 1143000 w 6462713"/>
              <a:gd name="connsiteY9" fmla="*/ 1752601 h 1971676"/>
              <a:gd name="connsiteX10" fmla="*/ 1285875 w 6462713"/>
              <a:gd name="connsiteY10" fmla="*/ 1795464 h 1971676"/>
              <a:gd name="connsiteX11" fmla="*/ 1414462 w 6462713"/>
              <a:gd name="connsiteY11" fmla="*/ 1778795 h 1971676"/>
              <a:gd name="connsiteX12" fmla="*/ 1514475 w 6462713"/>
              <a:gd name="connsiteY12" fmla="*/ 1735932 h 1971676"/>
              <a:gd name="connsiteX13" fmla="*/ 1635919 w 6462713"/>
              <a:gd name="connsiteY13" fmla="*/ 1659734 h 1971676"/>
              <a:gd name="connsiteX14" fmla="*/ 1721644 w 6462713"/>
              <a:gd name="connsiteY14" fmla="*/ 1638303 h 1971676"/>
              <a:gd name="connsiteX15" fmla="*/ 1851818 w 6462713"/>
              <a:gd name="connsiteY15" fmla="*/ 1614306 h 1971676"/>
              <a:gd name="connsiteX16" fmla="*/ 1924051 w 6462713"/>
              <a:gd name="connsiteY16" fmla="*/ 1571625 h 1971676"/>
              <a:gd name="connsiteX17" fmla="*/ 2021679 w 6462713"/>
              <a:gd name="connsiteY17" fmla="*/ 1512095 h 1971676"/>
              <a:gd name="connsiteX18" fmla="*/ 2140744 w 6462713"/>
              <a:gd name="connsiteY18" fmla="*/ 1469232 h 1971676"/>
              <a:gd name="connsiteX19" fmla="*/ 2255044 w 6462713"/>
              <a:gd name="connsiteY19" fmla="*/ 1431132 h 1971676"/>
              <a:gd name="connsiteX20" fmla="*/ 2376488 w 6462713"/>
              <a:gd name="connsiteY20" fmla="*/ 1419228 h 1971676"/>
              <a:gd name="connsiteX21" fmla="*/ 2536029 w 6462713"/>
              <a:gd name="connsiteY21" fmla="*/ 1383508 h 1971676"/>
              <a:gd name="connsiteX22" fmla="*/ 2666998 w 6462713"/>
              <a:gd name="connsiteY22" fmla="*/ 1304926 h 1971676"/>
              <a:gd name="connsiteX23" fmla="*/ 2781297 w 6462713"/>
              <a:gd name="connsiteY23" fmla="*/ 1200151 h 1971676"/>
              <a:gd name="connsiteX24" fmla="*/ 2876547 w 6462713"/>
              <a:gd name="connsiteY24" fmla="*/ 1128717 h 1971676"/>
              <a:gd name="connsiteX25" fmla="*/ 2969414 w 6462713"/>
              <a:gd name="connsiteY25" fmla="*/ 1088233 h 1971676"/>
              <a:gd name="connsiteX26" fmla="*/ 3098003 w 6462713"/>
              <a:gd name="connsiteY26" fmla="*/ 1033465 h 1971676"/>
              <a:gd name="connsiteX27" fmla="*/ 3328985 w 6462713"/>
              <a:gd name="connsiteY27" fmla="*/ 931070 h 1971676"/>
              <a:gd name="connsiteX28" fmla="*/ 3471859 w 6462713"/>
              <a:gd name="connsiteY28" fmla="*/ 909640 h 1971676"/>
              <a:gd name="connsiteX29" fmla="*/ 3598066 w 6462713"/>
              <a:gd name="connsiteY29" fmla="*/ 890591 h 1971676"/>
              <a:gd name="connsiteX30" fmla="*/ 3667121 w 6462713"/>
              <a:gd name="connsiteY30" fmla="*/ 912022 h 1971676"/>
              <a:gd name="connsiteX31" fmla="*/ 3779039 w 6462713"/>
              <a:gd name="connsiteY31" fmla="*/ 897733 h 1971676"/>
              <a:gd name="connsiteX32" fmla="*/ 3952870 w 6462713"/>
              <a:gd name="connsiteY32" fmla="*/ 916784 h 1971676"/>
              <a:gd name="connsiteX33" fmla="*/ 4086219 w 6462713"/>
              <a:gd name="connsiteY33" fmla="*/ 947739 h 1971676"/>
              <a:gd name="connsiteX34" fmla="*/ 4188614 w 6462713"/>
              <a:gd name="connsiteY34" fmla="*/ 1031082 h 1971676"/>
              <a:gd name="connsiteX35" fmla="*/ 4307677 w 6462713"/>
              <a:gd name="connsiteY35" fmla="*/ 1128714 h 1971676"/>
              <a:gd name="connsiteX36" fmla="*/ 4536276 w 6462713"/>
              <a:gd name="connsiteY36" fmla="*/ 1031083 h 1971676"/>
              <a:gd name="connsiteX37" fmla="*/ 4814881 w 6462713"/>
              <a:gd name="connsiteY37" fmla="*/ 938216 h 1971676"/>
              <a:gd name="connsiteX38" fmla="*/ 5203025 w 6462713"/>
              <a:gd name="connsiteY38" fmla="*/ 840584 h 1971676"/>
              <a:gd name="connsiteX39" fmla="*/ 5481632 w 6462713"/>
              <a:gd name="connsiteY39" fmla="*/ 764383 h 1971676"/>
              <a:gd name="connsiteX40" fmla="*/ 5700707 w 6462713"/>
              <a:gd name="connsiteY40" fmla="*/ 621509 h 1971676"/>
              <a:gd name="connsiteX41" fmla="*/ 5867394 w 6462713"/>
              <a:gd name="connsiteY41" fmla="*/ 492923 h 1971676"/>
              <a:gd name="connsiteX42" fmla="*/ 6003125 w 6462713"/>
              <a:gd name="connsiteY42" fmla="*/ 402435 h 1971676"/>
              <a:gd name="connsiteX43" fmla="*/ 6150763 w 6462713"/>
              <a:gd name="connsiteY43" fmla="*/ 283371 h 1971676"/>
              <a:gd name="connsiteX44" fmla="*/ 6312687 w 6462713"/>
              <a:gd name="connsiteY44" fmla="*/ 130971 h 1971676"/>
              <a:gd name="connsiteX45" fmla="*/ 6362694 w 6462713"/>
              <a:gd name="connsiteY45" fmla="*/ 76203 h 1971676"/>
              <a:gd name="connsiteX46" fmla="*/ 6462713 w 6462713"/>
              <a:gd name="connsiteY46" fmla="*/ 0 h 1971676"/>
              <a:gd name="connsiteX0" fmla="*/ 0 w 6462713"/>
              <a:gd name="connsiteY0" fmla="*/ 1971676 h 1971676"/>
              <a:gd name="connsiteX1" fmla="*/ 211931 w 6462713"/>
              <a:gd name="connsiteY1" fmla="*/ 1881189 h 1971676"/>
              <a:gd name="connsiteX2" fmla="*/ 314325 w 6462713"/>
              <a:gd name="connsiteY2" fmla="*/ 1747839 h 1971676"/>
              <a:gd name="connsiteX3" fmla="*/ 423862 w 6462713"/>
              <a:gd name="connsiteY3" fmla="*/ 1812132 h 1971676"/>
              <a:gd name="connsiteX4" fmla="*/ 592931 w 6462713"/>
              <a:gd name="connsiteY4" fmla="*/ 1804989 h 1971676"/>
              <a:gd name="connsiteX5" fmla="*/ 766762 w 6462713"/>
              <a:gd name="connsiteY5" fmla="*/ 1738314 h 1971676"/>
              <a:gd name="connsiteX6" fmla="*/ 885825 w 6462713"/>
              <a:gd name="connsiteY6" fmla="*/ 1676401 h 1971676"/>
              <a:gd name="connsiteX7" fmla="*/ 962025 w 6462713"/>
              <a:gd name="connsiteY7" fmla="*/ 1619251 h 1971676"/>
              <a:gd name="connsiteX8" fmla="*/ 1057275 w 6462713"/>
              <a:gd name="connsiteY8" fmla="*/ 1707357 h 1971676"/>
              <a:gd name="connsiteX9" fmla="*/ 1143000 w 6462713"/>
              <a:gd name="connsiteY9" fmla="*/ 1752601 h 1971676"/>
              <a:gd name="connsiteX10" fmla="*/ 1285875 w 6462713"/>
              <a:gd name="connsiteY10" fmla="*/ 1795464 h 1971676"/>
              <a:gd name="connsiteX11" fmla="*/ 1414462 w 6462713"/>
              <a:gd name="connsiteY11" fmla="*/ 1778795 h 1971676"/>
              <a:gd name="connsiteX12" fmla="*/ 1514475 w 6462713"/>
              <a:gd name="connsiteY12" fmla="*/ 1735932 h 1971676"/>
              <a:gd name="connsiteX13" fmla="*/ 1635919 w 6462713"/>
              <a:gd name="connsiteY13" fmla="*/ 1659734 h 1971676"/>
              <a:gd name="connsiteX14" fmla="*/ 1721644 w 6462713"/>
              <a:gd name="connsiteY14" fmla="*/ 1638303 h 1971676"/>
              <a:gd name="connsiteX15" fmla="*/ 1851818 w 6462713"/>
              <a:gd name="connsiteY15" fmla="*/ 1614306 h 1971676"/>
              <a:gd name="connsiteX16" fmla="*/ 1924051 w 6462713"/>
              <a:gd name="connsiteY16" fmla="*/ 1571625 h 1971676"/>
              <a:gd name="connsiteX17" fmla="*/ 2021679 w 6462713"/>
              <a:gd name="connsiteY17" fmla="*/ 1512095 h 1971676"/>
              <a:gd name="connsiteX18" fmla="*/ 2140744 w 6462713"/>
              <a:gd name="connsiteY18" fmla="*/ 1469232 h 1971676"/>
              <a:gd name="connsiteX19" fmla="*/ 2255044 w 6462713"/>
              <a:gd name="connsiteY19" fmla="*/ 1431132 h 1971676"/>
              <a:gd name="connsiteX20" fmla="*/ 2376488 w 6462713"/>
              <a:gd name="connsiteY20" fmla="*/ 1419228 h 1971676"/>
              <a:gd name="connsiteX21" fmla="*/ 2536029 w 6462713"/>
              <a:gd name="connsiteY21" fmla="*/ 1383508 h 1971676"/>
              <a:gd name="connsiteX22" fmla="*/ 2666998 w 6462713"/>
              <a:gd name="connsiteY22" fmla="*/ 1304926 h 1971676"/>
              <a:gd name="connsiteX23" fmla="*/ 2781297 w 6462713"/>
              <a:gd name="connsiteY23" fmla="*/ 1200151 h 1971676"/>
              <a:gd name="connsiteX24" fmla="*/ 2876547 w 6462713"/>
              <a:gd name="connsiteY24" fmla="*/ 1128717 h 1971676"/>
              <a:gd name="connsiteX25" fmla="*/ 2969414 w 6462713"/>
              <a:gd name="connsiteY25" fmla="*/ 1088233 h 1971676"/>
              <a:gd name="connsiteX26" fmla="*/ 3098003 w 6462713"/>
              <a:gd name="connsiteY26" fmla="*/ 1033465 h 1971676"/>
              <a:gd name="connsiteX27" fmla="*/ 3328985 w 6462713"/>
              <a:gd name="connsiteY27" fmla="*/ 931070 h 1971676"/>
              <a:gd name="connsiteX28" fmla="*/ 3471859 w 6462713"/>
              <a:gd name="connsiteY28" fmla="*/ 909640 h 1971676"/>
              <a:gd name="connsiteX29" fmla="*/ 3598066 w 6462713"/>
              <a:gd name="connsiteY29" fmla="*/ 890591 h 1971676"/>
              <a:gd name="connsiteX30" fmla="*/ 3667121 w 6462713"/>
              <a:gd name="connsiteY30" fmla="*/ 912022 h 1971676"/>
              <a:gd name="connsiteX31" fmla="*/ 3779039 w 6462713"/>
              <a:gd name="connsiteY31" fmla="*/ 897733 h 1971676"/>
              <a:gd name="connsiteX32" fmla="*/ 3952870 w 6462713"/>
              <a:gd name="connsiteY32" fmla="*/ 916784 h 1971676"/>
              <a:gd name="connsiteX33" fmla="*/ 4086219 w 6462713"/>
              <a:gd name="connsiteY33" fmla="*/ 947739 h 1971676"/>
              <a:gd name="connsiteX34" fmla="*/ 4188614 w 6462713"/>
              <a:gd name="connsiteY34" fmla="*/ 1031082 h 1971676"/>
              <a:gd name="connsiteX35" fmla="*/ 4307677 w 6462713"/>
              <a:gd name="connsiteY35" fmla="*/ 1128714 h 1971676"/>
              <a:gd name="connsiteX36" fmla="*/ 4536276 w 6462713"/>
              <a:gd name="connsiteY36" fmla="*/ 1031083 h 1971676"/>
              <a:gd name="connsiteX37" fmla="*/ 4814881 w 6462713"/>
              <a:gd name="connsiteY37" fmla="*/ 938216 h 1971676"/>
              <a:gd name="connsiteX38" fmla="*/ 5203025 w 6462713"/>
              <a:gd name="connsiteY38" fmla="*/ 826298 h 1971676"/>
              <a:gd name="connsiteX39" fmla="*/ 5481632 w 6462713"/>
              <a:gd name="connsiteY39" fmla="*/ 764383 h 1971676"/>
              <a:gd name="connsiteX40" fmla="*/ 5700707 w 6462713"/>
              <a:gd name="connsiteY40" fmla="*/ 621509 h 1971676"/>
              <a:gd name="connsiteX41" fmla="*/ 5867394 w 6462713"/>
              <a:gd name="connsiteY41" fmla="*/ 492923 h 1971676"/>
              <a:gd name="connsiteX42" fmla="*/ 6003125 w 6462713"/>
              <a:gd name="connsiteY42" fmla="*/ 402435 h 1971676"/>
              <a:gd name="connsiteX43" fmla="*/ 6150763 w 6462713"/>
              <a:gd name="connsiteY43" fmla="*/ 283371 h 1971676"/>
              <a:gd name="connsiteX44" fmla="*/ 6312687 w 6462713"/>
              <a:gd name="connsiteY44" fmla="*/ 130971 h 1971676"/>
              <a:gd name="connsiteX45" fmla="*/ 6362694 w 6462713"/>
              <a:gd name="connsiteY45" fmla="*/ 76203 h 1971676"/>
              <a:gd name="connsiteX46" fmla="*/ 6462713 w 6462713"/>
              <a:gd name="connsiteY46" fmla="*/ 0 h 1971676"/>
              <a:gd name="connsiteX0" fmla="*/ 0 w 6462713"/>
              <a:gd name="connsiteY0" fmla="*/ 1971676 h 1971676"/>
              <a:gd name="connsiteX1" fmla="*/ 211931 w 6462713"/>
              <a:gd name="connsiteY1" fmla="*/ 1881189 h 1971676"/>
              <a:gd name="connsiteX2" fmla="*/ 314325 w 6462713"/>
              <a:gd name="connsiteY2" fmla="*/ 1747839 h 1971676"/>
              <a:gd name="connsiteX3" fmla="*/ 423862 w 6462713"/>
              <a:gd name="connsiteY3" fmla="*/ 1812132 h 1971676"/>
              <a:gd name="connsiteX4" fmla="*/ 592931 w 6462713"/>
              <a:gd name="connsiteY4" fmla="*/ 1804989 h 1971676"/>
              <a:gd name="connsiteX5" fmla="*/ 766762 w 6462713"/>
              <a:gd name="connsiteY5" fmla="*/ 1738314 h 1971676"/>
              <a:gd name="connsiteX6" fmla="*/ 885825 w 6462713"/>
              <a:gd name="connsiteY6" fmla="*/ 1676401 h 1971676"/>
              <a:gd name="connsiteX7" fmla="*/ 962025 w 6462713"/>
              <a:gd name="connsiteY7" fmla="*/ 1619251 h 1971676"/>
              <a:gd name="connsiteX8" fmla="*/ 1057275 w 6462713"/>
              <a:gd name="connsiteY8" fmla="*/ 1707357 h 1971676"/>
              <a:gd name="connsiteX9" fmla="*/ 1143000 w 6462713"/>
              <a:gd name="connsiteY9" fmla="*/ 1752601 h 1971676"/>
              <a:gd name="connsiteX10" fmla="*/ 1285875 w 6462713"/>
              <a:gd name="connsiteY10" fmla="*/ 1795464 h 1971676"/>
              <a:gd name="connsiteX11" fmla="*/ 1414462 w 6462713"/>
              <a:gd name="connsiteY11" fmla="*/ 1778795 h 1971676"/>
              <a:gd name="connsiteX12" fmla="*/ 1514475 w 6462713"/>
              <a:gd name="connsiteY12" fmla="*/ 1735932 h 1971676"/>
              <a:gd name="connsiteX13" fmla="*/ 1635919 w 6462713"/>
              <a:gd name="connsiteY13" fmla="*/ 1659734 h 1971676"/>
              <a:gd name="connsiteX14" fmla="*/ 1721644 w 6462713"/>
              <a:gd name="connsiteY14" fmla="*/ 1638303 h 1971676"/>
              <a:gd name="connsiteX15" fmla="*/ 1851818 w 6462713"/>
              <a:gd name="connsiteY15" fmla="*/ 1614306 h 1971676"/>
              <a:gd name="connsiteX16" fmla="*/ 1924051 w 6462713"/>
              <a:gd name="connsiteY16" fmla="*/ 1571625 h 1971676"/>
              <a:gd name="connsiteX17" fmla="*/ 2021679 w 6462713"/>
              <a:gd name="connsiteY17" fmla="*/ 1512095 h 1971676"/>
              <a:gd name="connsiteX18" fmla="*/ 2140744 w 6462713"/>
              <a:gd name="connsiteY18" fmla="*/ 1469232 h 1971676"/>
              <a:gd name="connsiteX19" fmla="*/ 2255044 w 6462713"/>
              <a:gd name="connsiteY19" fmla="*/ 1431132 h 1971676"/>
              <a:gd name="connsiteX20" fmla="*/ 2376488 w 6462713"/>
              <a:gd name="connsiteY20" fmla="*/ 1419228 h 1971676"/>
              <a:gd name="connsiteX21" fmla="*/ 2536029 w 6462713"/>
              <a:gd name="connsiteY21" fmla="*/ 1383508 h 1971676"/>
              <a:gd name="connsiteX22" fmla="*/ 2666998 w 6462713"/>
              <a:gd name="connsiteY22" fmla="*/ 1304926 h 1971676"/>
              <a:gd name="connsiteX23" fmla="*/ 2781297 w 6462713"/>
              <a:gd name="connsiteY23" fmla="*/ 1200151 h 1971676"/>
              <a:gd name="connsiteX24" fmla="*/ 2876547 w 6462713"/>
              <a:gd name="connsiteY24" fmla="*/ 1128717 h 1971676"/>
              <a:gd name="connsiteX25" fmla="*/ 2969414 w 6462713"/>
              <a:gd name="connsiteY25" fmla="*/ 1088233 h 1971676"/>
              <a:gd name="connsiteX26" fmla="*/ 3098003 w 6462713"/>
              <a:gd name="connsiteY26" fmla="*/ 1033465 h 1971676"/>
              <a:gd name="connsiteX27" fmla="*/ 3328985 w 6462713"/>
              <a:gd name="connsiteY27" fmla="*/ 931070 h 1971676"/>
              <a:gd name="connsiteX28" fmla="*/ 3471859 w 6462713"/>
              <a:gd name="connsiteY28" fmla="*/ 909640 h 1971676"/>
              <a:gd name="connsiteX29" fmla="*/ 3598066 w 6462713"/>
              <a:gd name="connsiteY29" fmla="*/ 890591 h 1971676"/>
              <a:gd name="connsiteX30" fmla="*/ 3667121 w 6462713"/>
              <a:gd name="connsiteY30" fmla="*/ 912022 h 1971676"/>
              <a:gd name="connsiteX31" fmla="*/ 3779039 w 6462713"/>
              <a:gd name="connsiteY31" fmla="*/ 897733 h 1971676"/>
              <a:gd name="connsiteX32" fmla="*/ 3952870 w 6462713"/>
              <a:gd name="connsiteY32" fmla="*/ 916784 h 1971676"/>
              <a:gd name="connsiteX33" fmla="*/ 4086219 w 6462713"/>
              <a:gd name="connsiteY33" fmla="*/ 947739 h 1971676"/>
              <a:gd name="connsiteX34" fmla="*/ 4188614 w 6462713"/>
              <a:gd name="connsiteY34" fmla="*/ 1031082 h 1971676"/>
              <a:gd name="connsiteX35" fmla="*/ 4307677 w 6462713"/>
              <a:gd name="connsiteY35" fmla="*/ 1128714 h 1971676"/>
              <a:gd name="connsiteX36" fmla="*/ 4536276 w 6462713"/>
              <a:gd name="connsiteY36" fmla="*/ 1031083 h 1971676"/>
              <a:gd name="connsiteX37" fmla="*/ 4814881 w 6462713"/>
              <a:gd name="connsiteY37" fmla="*/ 938216 h 1971676"/>
              <a:gd name="connsiteX38" fmla="*/ 5203025 w 6462713"/>
              <a:gd name="connsiteY38" fmla="*/ 826298 h 1971676"/>
              <a:gd name="connsiteX39" fmla="*/ 5488776 w 6462713"/>
              <a:gd name="connsiteY39" fmla="*/ 740572 h 1971676"/>
              <a:gd name="connsiteX40" fmla="*/ 5700707 w 6462713"/>
              <a:gd name="connsiteY40" fmla="*/ 621509 h 1971676"/>
              <a:gd name="connsiteX41" fmla="*/ 5867394 w 6462713"/>
              <a:gd name="connsiteY41" fmla="*/ 492923 h 1971676"/>
              <a:gd name="connsiteX42" fmla="*/ 6003125 w 6462713"/>
              <a:gd name="connsiteY42" fmla="*/ 402435 h 1971676"/>
              <a:gd name="connsiteX43" fmla="*/ 6150763 w 6462713"/>
              <a:gd name="connsiteY43" fmla="*/ 283371 h 1971676"/>
              <a:gd name="connsiteX44" fmla="*/ 6312687 w 6462713"/>
              <a:gd name="connsiteY44" fmla="*/ 130971 h 1971676"/>
              <a:gd name="connsiteX45" fmla="*/ 6362694 w 6462713"/>
              <a:gd name="connsiteY45" fmla="*/ 76203 h 1971676"/>
              <a:gd name="connsiteX46" fmla="*/ 6462713 w 6462713"/>
              <a:gd name="connsiteY46" fmla="*/ 0 h 1971676"/>
              <a:gd name="connsiteX0" fmla="*/ 0 w 6462713"/>
              <a:gd name="connsiteY0" fmla="*/ 1971676 h 1971676"/>
              <a:gd name="connsiteX1" fmla="*/ 211931 w 6462713"/>
              <a:gd name="connsiteY1" fmla="*/ 1881189 h 1971676"/>
              <a:gd name="connsiteX2" fmla="*/ 314325 w 6462713"/>
              <a:gd name="connsiteY2" fmla="*/ 1747839 h 1971676"/>
              <a:gd name="connsiteX3" fmla="*/ 423862 w 6462713"/>
              <a:gd name="connsiteY3" fmla="*/ 1812132 h 1971676"/>
              <a:gd name="connsiteX4" fmla="*/ 592931 w 6462713"/>
              <a:gd name="connsiteY4" fmla="*/ 1804989 h 1971676"/>
              <a:gd name="connsiteX5" fmla="*/ 766762 w 6462713"/>
              <a:gd name="connsiteY5" fmla="*/ 1738314 h 1971676"/>
              <a:gd name="connsiteX6" fmla="*/ 885825 w 6462713"/>
              <a:gd name="connsiteY6" fmla="*/ 1676401 h 1971676"/>
              <a:gd name="connsiteX7" fmla="*/ 962025 w 6462713"/>
              <a:gd name="connsiteY7" fmla="*/ 1619251 h 1971676"/>
              <a:gd name="connsiteX8" fmla="*/ 1057275 w 6462713"/>
              <a:gd name="connsiteY8" fmla="*/ 1707357 h 1971676"/>
              <a:gd name="connsiteX9" fmla="*/ 1143000 w 6462713"/>
              <a:gd name="connsiteY9" fmla="*/ 1752601 h 1971676"/>
              <a:gd name="connsiteX10" fmla="*/ 1285875 w 6462713"/>
              <a:gd name="connsiteY10" fmla="*/ 1795464 h 1971676"/>
              <a:gd name="connsiteX11" fmla="*/ 1414462 w 6462713"/>
              <a:gd name="connsiteY11" fmla="*/ 1778795 h 1971676"/>
              <a:gd name="connsiteX12" fmla="*/ 1514475 w 6462713"/>
              <a:gd name="connsiteY12" fmla="*/ 1735932 h 1971676"/>
              <a:gd name="connsiteX13" fmla="*/ 1635919 w 6462713"/>
              <a:gd name="connsiteY13" fmla="*/ 1659734 h 1971676"/>
              <a:gd name="connsiteX14" fmla="*/ 1721644 w 6462713"/>
              <a:gd name="connsiteY14" fmla="*/ 1638303 h 1971676"/>
              <a:gd name="connsiteX15" fmla="*/ 1851818 w 6462713"/>
              <a:gd name="connsiteY15" fmla="*/ 1614306 h 1971676"/>
              <a:gd name="connsiteX16" fmla="*/ 1924051 w 6462713"/>
              <a:gd name="connsiteY16" fmla="*/ 1571625 h 1971676"/>
              <a:gd name="connsiteX17" fmla="*/ 2021679 w 6462713"/>
              <a:gd name="connsiteY17" fmla="*/ 1512095 h 1971676"/>
              <a:gd name="connsiteX18" fmla="*/ 2140744 w 6462713"/>
              <a:gd name="connsiteY18" fmla="*/ 1469232 h 1971676"/>
              <a:gd name="connsiteX19" fmla="*/ 2255044 w 6462713"/>
              <a:gd name="connsiteY19" fmla="*/ 1431132 h 1971676"/>
              <a:gd name="connsiteX20" fmla="*/ 2376488 w 6462713"/>
              <a:gd name="connsiteY20" fmla="*/ 1419228 h 1971676"/>
              <a:gd name="connsiteX21" fmla="*/ 2536029 w 6462713"/>
              <a:gd name="connsiteY21" fmla="*/ 1383508 h 1971676"/>
              <a:gd name="connsiteX22" fmla="*/ 2666998 w 6462713"/>
              <a:gd name="connsiteY22" fmla="*/ 1304926 h 1971676"/>
              <a:gd name="connsiteX23" fmla="*/ 2781297 w 6462713"/>
              <a:gd name="connsiteY23" fmla="*/ 1200151 h 1971676"/>
              <a:gd name="connsiteX24" fmla="*/ 2876547 w 6462713"/>
              <a:gd name="connsiteY24" fmla="*/ 1128717 h 1971676"/>
              <a:gd name="connsiteX25" fmla="*/ 2969414 w 6462713"/>
              <a:gd name="connsiteY25" fmla="*/ 1088233 h 1971676"/>
              <a:gd name="connsiteX26" fmla="*/ 3098003 w 6462713"/>
              <a:gd name="connsiteY26" fmla="*/ 1033465 h 1971676"/>
              <a:gd name="connsiteX27" fmla="*/ 3328985 w 6462713"/>
              <a:gd name="connsiteY27" fmla="*/ 931070 h 1971676"/>
              <a:gd name="connsiteX28" fmla="*/ 3471859 w 6462713"/>
              <a:gd name="connsiteY28" fmla="*/ 909640 h 1971676"/>
              <a:gd name="connsiteX29" fmla="*/ 3598066 w 6462713"/>
              <a:gd name="connsiteY29" fmla="*/ 890591 h 1971676"/>
              <a:gd name="connsiteX30" fmla="*/ 3667121 w 6462713"/>
              <a:gd name="connsiteY30" fmla="*/ 912022 h 1971676"/>
              <a:gd name="connsiteX31" fmla="*/ 3779039 w 6462713"/>
              <a:gd name="connsiteY31" fmla="*/ 897733 h 1971676"/>
              <a:gd name="connsiteX32" fmla="*/ 3952870 w 6462713"/>
              <a:gd name="connsiteY32" fmla="*/ 916784 h 1971676"/>
              <a:gd name="connsiteX33" fmla="*/ 4086219 w 6462713"/>
              <a:gd name="connsiteY33" fmla="*/ 947739 h 1971676"/>
              <a:gd name="connsiteX34" fmla="*/ 4188614 w 6462713"/>
              <a:gd name="connsiteY34" fmla="*/ 1031082 h 1971676"/>
              <a:gd name="connsiteX35" fmla="*/ 4307677 w 6462713"/>
              <a:gd name="connsiteY35" fmla="*/ 1128714 h 1971676"/>
              <a:gd name="connsiteX36" fmla="*/ 4536276 w 6462713"/>
              <a:gd name="connsiteY36" fmla="*/ 1031083 h 1971676"/>
              <a:gd name="connsiteX37" fmla="*/ 4814881 w 6462713"/>
              <a:gd name="connsiteY37" fmla="*/ 938216 h 1971676"/>
              <a:gd name="connsiteX38" fmla="*/ 5203025 w 6462713"/>
              <a:gd name="connsiteY38" fmla="*/ 826298 h 1971676"/>
              <a:gd name="connsiteX39" fmla="*/ 5488776 w 6462713"/>
              <a:gd name="connsiteY39" fmla="*/ 740572 h 1971676"/>
              <a:gd name="connsiteX40" fmla="*/ 5700707 w 6462713"/>
              <a:gd name="connsiteY40" fmla="*/ 607222 h 1971676"/>
              <a:gd name="connsiteX41" fmla="*/ 5867394 w 6462713"/>
              <a:gd name="connsiteY41" fmla="*/ 492923 h 1971676"/>
              <a:gd name="connsiteX42" fmla="*/ 6003125 w 6462713"/>
              <a:gd name="connsiteY42" fmla="*/ 402435 h 1971676"/>
              <a:gd name="connsiteX43" fmla="*/ 6150763 w 6462713"/>
              <a:gd name="connsiteY43" fmla="*/ 283371 h 1971676"/>
              <a:gd name="connsiteX44" fmla="*/ 6312687 w 6462713"/>
              <a:gd name="connsiteY44" fmla="*/ 130971 h 1971676"/>
              <a:gd name="connsiteX45" fmla="*/ 6362694 w 6462713"/>
              <a:gd name="connsiteY45" fmla="*/ 76203 h 1971676"/>
              <a:gd name="connsiteX46" fmla="*/ 6462713 w 6462713"/>
              <a:gd name="connsiteY46" fmla="*/ 0 h 1971676"/>
              <a:gd name="connsiteX0" fmla="*/ 0 w 6462713"/>
              <a:gd name="connsiteY0" fmla="*/ 1971676 h 1971676"/>
              <a:gd name="connsiteX1" fmla="*/ 211931 w 6462713"/>
              <a:gd name="connsiteY1" fmla="*/ 1881189 h 1971676"/>
              <a:gd name="connsiteX2" fmla="*/ 314325 w 6462713"/>
              <a:gd name="connsiteY2" fmla="*/ 1747839 h 1971676"/>
              <a:gd name="connsiteX3" fmla="*/ 423862 w 6462713"/>
              <a:gd name="connsiteY3" fmla="*/ 1812132 h 1971676"/>
              <a:gd name="connsiteX4" fmla="*/ 592931 w 6462713"/>
              <a:gd name="connsiteY4" fmla="*/ 1804989 h 1971676"/>
              <a:gd name="connsiteX5" fmla="*/ 766762 w 6462713"/>
              <a:gd name="connsiteY5" fmla="*/ 1738314 h 1971676"/>
              <a:gd name="connsiteX6" fmla="*/ 885825 w 6462713"/>
              <a:gd name="connsiteY6" fmla="*/ 1676401 h 1971676"/>
              <a:gd name="connsiteX7" fmla="*/ 962025 w 6462713"/>
              <a:gd name="connsiteY7" fmla="*/ 1619251 h 1971676"/>
              <a:gd name="connsiteX8" fmla="*/ 1057275 w 6462713"/>
              <a:gd name="connsiteY8" fmla="*/ 1707357 h 1971676"/>
              <a:gd name="connsiteX9" fmla="*/ 1143000 w 6462713"/>
              <a:gd name="connsiteY9" fmla="*/ 1752601 h 1971676"/>
              <a:gd name="connsiteX10" fmla="*/ 1285875 w 6462713"/>
              <a:gd name="connsiteY10" fmla="*/ 1795464 h 1971676"/>
              <a:gd name="connsiteX11" fmla="*/ 1414462 w 6462713"/>
              <a:gd name="connsiteY11" fmla="*/ 1778795 h 1971676"/>
              <a:gd name="connsiteX12" fmla="*/ 1514475 w 6462713"/>
              <a:gd name="connsiteY12" fmla="*/ 1735932 h 1971676"/>
              <a:gd name="connsiteX13" fmla="*/ 1635919 w 6462713"/>
              <a:gd name="connsiteY13" fmla="*/ 1659734 h 1971676"/>
              <a:gd name="connsiteX14" fmla="*/ 1721644 w 6462713"/>
              <a:gd name="connsiteY14" fmla="*/ 1638303 h 1971676"/>
              <a:gd name="connsiteX15" fmla="*/ 1851818 w 6462713"/>
              <a:gd name="connsiteY15" fmla="*/ 1614306 h 1971676"/>
              <a:gd name="connsiteX16" fmla="*/ 1924051 w 6462713"/>
              <a:gd name="connsiteY16" fmla="*/ 1571625 h 1971676"/>
              <a:gd name="connsiteX17" fmla="*/ 2021679 w 6462713"/>
              <a:gd name="connsiteY17" fmla="*/ 1512095 h 1971676"/>
              <a:gd name="connsiteX18" fmla="*/ 2140744 w 6462713"/>
              <a:gd name="connsiteY18" fmla="*/ 1469232 h 1971676"/>
              <a:gd name="connsiteX19" fmla="*/ 2255044 w 6462713"/>
              <a:gd name="connsiteY19" fmla="*/ 1431132 h 1971676"/>
              <a:gd name="connsiteX20" fmla="*/ 2376488 w 6462713"/>
              <a:gd name="connsiteY20" fmla="*/ 1419228 h 1971676"/>
              <a:gd name="connsiteX21" fmla="*/ 2536029 w 6462713"/>
              <a:gd name="connsiteY21" fmla="*/ 1383508 h 1971676"/>
              <a:gd name="connsiteX22" fmla="*/ 2666998 w 6462713"/>
              <a:gd name="connsiteY22" fmla="*/ 1304926 h 1971676"/>
              <a:gd name="connsiteX23" fmla="*/ 2781297 w 6462713"/>
              <a:gd name="connsiteY23" fmla="*/ 1200151 h 1971676"/>
              <a:gd name="connsiteX24" fmla="*/ 2876547 w 6462713"/>
              <a:gd name="connsiteY24" fmla="*/ 1128717 h 1971676"/>
              <a:gd name="connsiteX25" fmla="*/ 2969414 w 6462713"/>
              <a:gd name="connsiteY25" fmla="*/ 1088233 h 1971676"/>
              <a:gd name="connsiteX26" fmla="*/ 3098003 w 6462713"/>
              <a:gd name="connsiteY26" fmla="*/ 1033465 h 1971676"/>
              <a:gd name="connsiteX27" fmla="*/ 3328985 w 6462713"/>
              <a:gd name="connsiteY27" fmla="*/ 931070 h 1971676"/>
              <a:gd name="connsiteX28" fmla="*/ 3471859 w 6462713"/>
              <a:gd name="connsiteY28" fmla="*/ 909640 h 1971676"/>
              <a:gd name="connsiteX29" fmla="*/ 3598066 w 6462713"/>
              <a:gd name="connsiteY29" fmla="*/ 890591 h 1971676"/>
              <a:gd name="connsiteX30" fmla="*/ 3667121 w 6462713"/>
              <a:gd name="connsiteY30" fmla="*/ 912022 h 1971676"/>
              <a:gd name="connsiteX31" fmla="*/ 3779039 w 6462713"/>
              <a:gd name="connsiteY31" fmla="*/ 897733 h 1971676"/>
              <a:gd name="connsiteX32" fmla="*/ 3952870 w 6462713"/>
              <a:gd name="connsiteY32" fmla="*/ 916784 h 1971676"/>
              <a:gd name="connsiteX33" fmla="*/ 4086219 w 6462713"/>
              <a:gd name="connsiteY33" fmla="*/ 947739 h 1971676"/>
              <a:gd name="connsiteX34" fmla="*/ 4188614 w 6462713"/>
              <a:gd name="connsiteY34" fmla="*/ 1031082 h 1971676"/>
              <a:gd name="connsiteX35" fmla="*/ 4307677 w 6462713"/>
              <a:gd name="connsiteY35" fmla="*/ 1128714 h 1971676"/>
              <a:gd name="connsiteX36" fmla="*/ 4536276 w 6462713"/>
              <a:gd name="connsiteY36" fmla="*/ 1031083 h 1971676"/>
              <a:gd name="connsiteX37" fmla="*/ 4814881 w 6462713"/>
              <a:gd name="connsiteY37" fmla="*/ 938216 h 1971676"/>
              <a:gd name="connsiteX38" fmla="*/ 5203025 w 6462713"/>
              <a:gd name="connsiteY38" fmla="*/ 826298 h 1971676"/>
              <a:gd name="connsiteX39" fmla="*/ 5488776 w 6462713"/>
              <a:gd name="connsiteY39" fmla="*/ 740572 h 1971676"/>
              <a:gd name="connsiteX40" fmla="*/ 5700707 w 6462713"/>
              <a:gd name="connsiteY40" fmla="*/ 607222 h 1971676"/>
              <a:gd name="connsiteX41" fmla="*/ 5867394 w 6462713"/>
              <a:gd name="connsiteY41" fmla="*/ 492923 h 1971676"/>
              <a:gd name="connsiteX42" fmla="*/ 5991219 w 6462713"/>
              <a:gd name="connsiteY42" fmla="*/ 385767 h 1971676"/>
              <a:gd name="connsiteX43" fmla="*/ 6150763 w 6462713"/>
              <a:gd name="connsiteY43" fmla="*/ 283371 h 1971676"/>
              <a:gd name="connsiteX44" fmla="*/ 6312687 w 6462713"/>
              <a:gd name="connsiteY44" fmla="*/ 130971 h 1971676"/>
              <a:gd name="connsiteX45" fmla="*/ 6362694 w 6462713"/>
              <a:gd name="connsiteY45" fmla="*/ 76203 h 1971676"/>
              <a:gd name="connsiteX46" fmla="*/ 6462713 w 6462713"/>
              <a:gd name="connsiteY46" fmla="*/ 0 h 1971676"/>
              <a:gd name="connsiteX0" fmla="*/ 0 w 6462713"/>
              <a:gd name="connsiteY0" fmla="*/ 1971676 h 1971676"/>
              <a:gd name="connsiteX1" fmla="*/ 211931 w 6462713"/>
              <a:gd name="connsiteY1" fmla="*/ 1881189 h 1971676"/>
              <a:gd name="connsiteX2" fmla="*/ 314325 w 6462713"/>
              <a:gd name="connsiteY2" fmla="*/ 1747839 h 1971676"/>
              <a:gd name="connsiteX3" fmla="*/ 423862 w 6462713"/>
              <a:gd name="connsiteY3" fmla="*/ 1812132 h 1971676"/>
              <a:gd name="connsiteX4" fmla="*/ 592931 w 6462713"/>
              <a:gd name="connsiteY4" fmla="*/ 1804989 h 1971676"/>
              <a:gd name="connsiteX5" fmla="*/ 766762 w 6462713"/>
              <a:gd name="connsiteY5" fmla="*/ 1738314 h 1971676"/>
              <a:gd name="connsiteX6" fmla="*/ 885825 w 6462713"/>
              <a:gd name="connsiteY6" fmla="*/ 1676401 h 1971676"/>
              <a:gd name="connsiteX7" fmla="*/ 962025 w 6462713"/>
              <a:gd name="connsiteY7" fmla="*/ 1619251 h 1971676"/>
              <a:gd name="connsiteX8" fmla="*/ 1057275 w 6462713"/>
              <a:gd name="connsiteY8" fmla="*/ 1707357 h 1971676"/>
              <a:gd name="connsiteX9" fmla="*/ 1143000 w 6462713"/>
              <a:gd name="connsiteY9" fmla="*/ 1752601 h 1971676"/>
              <a:gd name="connsiteX10" fmla="*/ 1285875 w 6462713"/>
              <a:gd name="connsiteY10" fmla="*/ 1795464 h 1971676"/>
              <a:gd name="connsiteX11" fmla="*/ 1414462 w 6462713"/>
              <a:gd name="connsiteY11" fmla="*/ 1778795 h 1971676"/>
              <a:gd name="connsiteX12" fmla="*/ 1514475 w 6462713"/>
              <a:gd name="connsiteY12" fmla="*/ 1735932 h 1971676"/>
              <a:gd name="connsiteX13" fmla="*/ 1635919 w 6462713"/>
              <a:gd name="connsiteY13" fmla="*/ 1659734 h 1971676"/>
              <a:gd name="connsiteX14" fmla="*/ 1721644 w 6462713"/>
              <a:gd name="connsiteY14" fmla="*/ 1638303 h 1971676"/>
              <a:gd name="connsiteX15" fmla="*/ 1851818 w 6462713"/>
              <a:gd name="connsiteY15" fmla="*/ 1614306 h 1971676"/>
              <a:gd name="connsiteX16" fmla="*/ 1924051 w 6462713"/>
              <a:gd name="connsiteY16" fmla="*/ 1571625 h 1971676"/>
              <a:gd name="connsiteX17" fmla="*/ 2021679 w 6462713"/>
              <a:gd name="connsiteY17" fmla="*/ 1512095 h 1971676"/>
              <a:gd name="connsiteX18" fmla="*/ 2140744 w 6462713"/>
              <a:gd name="connsiteY18" fmla="*/ 1469232 h 1971676"/>
              <a:gd name="connsiteX19" fmla="*/ 2255044 w 6462713"/>
              <a:gd name="connsiteY19" fmla="*/ 1431132 h 1971676"/>
              <a:gd name="connsiteX20" fmla="*/ 2376488 w 6462713"/>
              <a:gd name="connsiteY20" fmla="*/ 1419228 h 1971676"/>
              <a:gd name="connsiteX21" fmla="*/ 2536029 w 6462713"/>
              <a:gd name="connsiteY21" fmla="*/ 1383508 h 1971676"/>
              <a:gd name="connsiteX22" fmla="*/ 2666998 w 6462713"/>
              <a:gd name="connsiteY22" fmla="*/ 1304926 h 1971676"/>
              <a:gd name="connsiteX23" fmla="*/ 2781297 w 6462713"/>
              <a:gd name="connsiteY23" fmla="*/ 1200151 h 1971676"/>
              <a:gd name="connsiteX24" fmla="*/ 2876547 w 6462713"/>
              <a:gd name="connsiteY24" fmla="*/ 1128717 h 1971676"/>
              <a:gd name="connsiteX25" fmla="*/ 2969414 w 6462713"/>
              <a:gd name="connsiteY25" fmla="*/ 1088233 h 1971676"/>
              <a:gd name="connsiteX26" fmla="*/ 3098003 w 6462713"/>
              <a:gd name="connsiteY26" fmla="*/ 1033465 h 1971676"/>
              <a:gd name="connsiteX27" fmla="*/ 3328985 w 6462713"/>
              <a:gd name="connsiteY27" fmla="*/ 931070 h 1971676"/>
              <a:gd name="connsiteX28" fmla="*/ 3471859 w 6462713"/>
              <a:gd name="connsiteY28" fmla="*/ 909640 h 1971676"/>
              <a:gd name="connsiteX29" fmla="*/ 3598066 w 6462713"/>
              <a:gd name="connsiteY29" fmla="*/ 890591 h 1971676"/>
              <a:gd name="connsiteX30" fmla="*/ 3667121 w 6462713"/>
              <a:gd name="connsiteY30" fmla="*/ 912022 h 1971676"/>
              <a:gd name="connsiteX31" fmla="*/ 3779039 w 6462713"/>
              <a:gd name="connsiteY31" fmla="*/ 897733 h 1971676"/>
              <a:gd name="connsiteX32" fmla="*/ 3952870 w 6462713"/>
              <a:gd name="connsiteY32" fmla="*/ 916784 h 1971676"/>
              <a:gd name="connsiteX33" fmla="*/ 4086219 w 6462713"/>
              <a:gd name="connsiteY33" fmla="*/ 947739 h 1971676"/>
              <a:gd name="connsiteX34" fmla="*/ 4188614 w 6462713"/>
              <a:gd name="connsiteY34" fmla="*/ 1031082 h 1971676"/>
              <a:gd name="connsiteX35" fmla="*/ 4307677 w 6462713"/>
              <a:gd name="connsiteY35" fmla="*/ 1128714 h 1971676"/>
              <a:gd name="connsiteX36" fmla="*/ 4536276 w 6462713"/>
              <a:gd name="connsiteY36" fmla="*/ 1031083 h 1971676"/>
              <a:gd name="connsiteX37" fmla="*/ 4814881 w 6462713"/>
              <a:gd name="connsiteY37" fmla="*/ 938216 h 1971676"/>
              <a:gd name="connsiteX38" fmla="*/ 5203025 w 6462713"/>
              <a:gd name="connsiteY38" fmla="*/ 826298 h 1971676"/>
              <a:gd name="connsiteX39" fmla="*/ 5488776 w 6462713"/>
              <a:gd name="connsiteY39" fmla="*/ 740572 h 1971676"/>
              <a:gd name="connsiteX40" fmla="*/ 5700707 w 6462713"/>
              <a:gd name="connsiteY40" fmla="*/ 607222 h 1971676"/>
              <a:gd name="connsiteX41" fmla="*/ 5867394 w 6462713"/>
              <a:gd name="connsiteY41" fmla="*/ 492923 h 1971676"/>
              <a:gd name="connsiteX42" fmla="*/ 5991219 w 6462713"/>
              <a:gd name="connsiteY42" fmla="*/ 385767 h 1971676"/>
              <a:gd name="connsiteX43" fmla="*/ 6150763 w 6462713"/>
              <a:gd name="connsiteY43" fmla="*/ 271465 h 1971676"/>
              <a:gd name="connsiteX44" fmla="*/ 6312687 w 6462713"/>
              <a:gd name="connsiteY44" fmla="*/ 130971 h 1971676"/>
              <a:gd name="connsiteX45" fmla="*/ 6362694 w 6462713"/>
              <a:gd name="connsiteY45" fmla="*/ 76203 h 1971676"/>
              <a:gd name="connsiteX46" fmla="*/ 6462713 w 6462713"/>
              <a:gd name="connsiteY46" fmla="*/ 0 h 1971676"/>
              <a:gd name="connsiteX0" fmla="*/ 0 w 6462713"/>
              <a:gd name="connsiteY0" fmla="*/ 1971676 h 1971676"/>
              <a:gd name="connsiteX1" fmla="*/ 211931 w 6462713"/>
              <a:gd name="connsiteY1" fmla="*/ 1881189 h 1971676"/>
              <a:gd name="connsiteX2" fmla="*/ 314325 w 6462713"/>
              <a:gd name="connsiteY2" fmla="*/ 1747839 h 1971676"/>
              <a:gd name="connsiteX3" fmla="*/ 423862 w 6462713"/>
              <a:gd name="connsiteY3" fmla="*/ 1812132 h 1971676"/>
              <a:gd name="connsiteX4" fmla="*/ 592931 w 6462713"/>
              <a:gd name="connsiteY4" fmla="*/ 1804989 h 1971676"/>
              <a:gd name="connsiteX5" fmla="*/ 766762 w 6462713"/>
              <a:gd name="connsiteY5" fmla="*/ 1738314 h 1971676"/>
              <a:gd name="connsiteX6" fmla="*/ 885825 w 6462713"/>
              <a:gd name="connsiteY6" fmla="*/ 1676401 h 1971676"/>
              <a:gd name="connsiteX7" fmla="*/ 962025 w 6462713"/>
              <a:gd name="connsiteY7" fmla="*/ 1619251 h 1971676"/>
              <a:gd name="connsiteX8" fmla="*/ 1057275 w 6462713"/>
              <a:gd name="connsiteY8" fmla="*/ 1707357 h 1971676"/>
              <a:gd name="connsiteX9" fmla="*/ 1143000 w 6462713"/>
              <a:gd name="connsiteY9" fmla="*/ 1752601 h 1971676"/>
              <a:gd name="connsiteX10" fmla="*/ 1285875 w 6462713"/>
              <a:gd name="connsiteY10" fmla="*/ 1795464 h 1971676"/>
              <a:gd name="connsiteX11" fmla="*/ 1414462 w 6462713"/>
              <a:gd name="connsiteY11" fmla="*/ 1778795 h 1971676"/>
              <a:gd name="connsiteX12" fmla="*/ 1514475 w 6462713"/>
              <a:gd name="connsiteY12" fmla="*/ 1735932 h 1971676"/>
              <a:gd name="connsiteX13" fmla="*/ 1635919 w 6462713"/>
              <a:gd name="connsiteY13" fmla="*/ 1659734 h 1971676"/>
              <a:gd name="connsiteX14" fmla="*/ 1721644 w 6462713"/>
              <a:gd name="connsiteY14" fmla="*/ 1638303 h 1971676"/>
              <a:gd name="connsiteX15" fmla="*/ 1851818 w 6462713"/>
              <a:gd name="connsiteY15" fmla="*/ 1614306 h 1971676"/>
              <a:gd name="connsiteX16" fmla="*/ 1924051 w 6462713"/>
              <a:gd name="connsiteY16" fmla="*/ 1571625 h 1971676"/>
              <a:gd name="connsiteX17" fmla="*/ 2021679 w 6462713"/>
              <a:gd name="connsiteY17" fmla="*/ 1512095 h 1971676"/>
              <a:gd name="connsiteX18" fmla="*/ 2140744 w 6462713"/>
              <a:gd name="connsiteY18" fmla="*/ 1469232 h 1971676"/>
              <a:gd name="connsiteX19" fmla="*/ 2255044 w 6462713"/>
              <a:gd name="connsiteY19" fmla="*/ 1431132 h 1971676"/>
              <a:gd name="connsiteX20" fmla="*/ 2376488 w 6462713"/>
              <a:gd name="connsiteY20" fmla="*/ 1419228 h 1971676"/>
              <a:gd name="connsiteX21" fmla="*/ 2536029 w 6462713"/>
              <a:gd name="connsiteY21" fmla="*/ 1383508 h 1971676"/>
              <a:gd name="connsiteX22" fmla="*/ 2666998 w 6462713"/>
              <a:gd name="connsiteY22" fmla="*/ 1304926 h 1971676"/>
              <a:gd name="connsiteX23" fmla="*/ 2781297 w 6462713"/>
              <a:gd name="connsiteY23" fmla="*/ 1200151 h 1971676"/>
              <a:gd name="connsiteX24" fmla="*/ 2876547 w 6462713"/>
              <a:gd name="connsiteY24" fmla="*/ 1128717 h 1971676"/>
              <a:gd name="connsiteX25" fmla="*/ 2969414 w 6462713"/>
              <a:gd name="connsiteY25" fmla="*/ 1088233 h 1971676"/>
              <a:gd name="connsiteX26" fmla="*/ 3098003 w 6462713"/>
              <a:gd name="connsiteY26" fmla="*/ 1033465 h 1971676"/>
              <a:gd name="connsiteX27" fmla="*/ 3328985 w 6462713"/>
              <a:gd name="connsiteY27" fmla="*/ 931070 h 1971676"/>
              <a:gd name="connsiteX28" fmla="*/ 3471859 w 6462713"/>
              <a:gd name="connsiteY28" fmla="*/ 909640 h 1971676"/>
              <a:gd name="connsiteX29" fmla="*/ 3598066 w 6462713"/>
              <a:gd name="connsiteY29" fmla="*/ 890591 h 1971676"/>
              <a:gd name="connsiteX30" fmla="*/ 3667121 w 6462713"/>
              <a:gd name="connsiteY30" fmla="*/ 912022 h 1971676"/>
              <a:gd name="connsiteX31" fmla="*/ 3779039 w 6462713"/>
              <a:gd name="connsiteY31" fmla="*/ 897733 h 1971676"/>
              <a:gd name="connsiteX32" fmla="*/ 3952870 w 6462713"/>
              <a:gd name="connsiteY32" fmla="*/ 916784 h 1971676"/>
              <a:gd name="connsiteX33" fmla="*/ 4086219 w 6462713"/>
              <a:gd name="connsiteY33" fmla="*/ 947739 h 1971676"/>
              <a:gd name="connsiteX34" fmla="*/ 4188614 w 6462713"/>
              <a:gd name="connsiteY34" fmla="*/ 1031082 h 1971676"/>
              <a:gd name="connsiteX35" fmla="*/ 4307677 w 6462713"/>
              <a:gd name="connsiteY35" fmla="*/ 1128714 h 1971676"/>
              <a:gd name="connsiteX36" fmla="*/ 4536276 w 6462713"/>
              <a:gd name="connsiteY36" fmla="*/ 1031083 h 1971676"/>
              <a:gd name="connsiteX37" fmla="*/ 4814881 w 6462713"/>
              <a:gd name="connsiteY37" fmla="*/ 938216 h 1971676"/>
              <a:gd name="connsiteX38" fmla="*/ 5203025 w 6462713"/>
              <a:gd name="connsiteY38" fmla="*/ 826298 h 1971676"/>
              <a:gd name="connsiteX39" fmla="*/ 5488776 w 6462713"/>
              <a:gd name="connsiteY39" fmla="*/ 740572 h 1971676"/>
              <a:gd name="connsiteX40" fmla="*/ 5700707 w 6462713"/>
              <a:gd name="connsiteY40" fmla="*/ 607222 h 1971676"/>
              <a:gd name="connsiteX41" fmla="*/ 5857869 w 6462713"/>
              <a:gd name="connsiteY41" fmla="*/ 485780 h 1971676"/>
              <a:gd name="connsiteX42" fmla="*/ 5991219 w 6462713"/>
              <a:gd name="connsiteY42" fmla="*/ 385767 h 1971676"/>
              <a:gd name="connsiteX43" fmla="*/ 6150763 w 6462713"/>
              <a:gd name="connsiteY43" fmla="*/ 271465 h 1971676"/>
              <a:gd name="connsiteX44" fmla="*/ 6312687 w 6462713"/>
              <a:gd name="connsiteY44" fmla="*/ 130971 h 1971676"/>
              <a:gd name="connsiteX45" fmla="*/ 6362694 w 6462713"/>
              <a:gd name="connsiteY45" fmla="*/ 76203 h 1971676"/>
              <a:gd name="connsiteX46" fmla="*/ 6462713 w 6462713"/>
              <a:gd name="connsiteY46" fmla="*/ 0 h 1971676"/>
              <a:gd name="connsiteX0" fmla="*/ 0 w 6462713"/>
              <a:gd name="connsiteY0" fmla="*/ 1971676 h 1971676"/>
              <a:gd name="connsiteX1" fmla="*/ 211931 w 6462713"/>
              <a:gd name="connsiteY1" fmla="*/ 1881189 h 1971676"/>
              <a:gd name="connsiteX2" fmla="*/ 314325 w 6462713"/>
              <a:gd name="connsiteY2" fmla="*/ 1747839 h 1971676"/>
              <a:gd name="connsiteX3" fmla="*/ 423862 w 6462713"/>
              <a:gd name="connsiteY3" fmla="*/ 1812132 h 1971676"/>
              <a:gd name="connsiteX4" fmla="*/ 592931 w 6462713"/>
              <a:gd name="connsiteY4" fmla="*/ 1804989 h 1971676"/>
              <a:gd name="connsiteX5" fmla="*/ 766762 w 6462713"/>
              <a:gd name="connsiteY5" fmla="*/ 1738314 h 1971676"/>
              <a:gd name="connsiteX6" fmla="*/ 885825 w 6462713"/>
              <a:gd name="connsiteY6" fmla="*/ 1676401 h 1971676"/>
              <a:gd name="connsiteX7" fmla="*/ 962025 w 6462713"/>
              <a:gd name="connsiteY7" fmla="*/ 1619251 h 1971676"/>
              <a:gd name="connsiteX8" fmla="*/ 1057275 w 6462713"/>
              <a:gd name="connsiteY8" fmla="*/ 1707357 h 1971676"/>
              <a:gd name="connsiteX9" fmla="*/ 1143000 w 6462713"/>
              <a:gd name="connsiteY9" fmla="*/ 1752601 h 1971676"/>
              <a:gd name="connsiteX10" fmla="*/ 1285875 w 6462713"/>
              <a:gd name="connsiteY10" fmla="*/ 1795464 h 1971676"/>
              <a:gd name="connsiteX11" fmla="*/ 1414462 w 6462713"/>
              <a:gd name="connsiteY11" fmla="*/ 1778795 h 1971676"/>
              <a:gd name="connsiteX12" fmla="*/ 1514475 w 6462713"/>
              <a:gd name="connsiteY12" fmla="*/ 1735932 h 1971676"/>
              <a:gd name="connsiteX13" fmla="*/ 1635919 w 6462713"/>
              <a:gd name="connsiteY13" fmla="*/ 1659734 h 1971676"/>
              <a:gd name="connsiteX14" fmla="*/ 1721644 w 6462713"/>
              <a:gd name="connsiteY14" fmla="*/ 1638303 h 1971676"/>
              <a:gd name="connsiteX15" fmla="*/ 1851818 w 6462713"/>
              <a:gd name="connsiteY15" fmla="*/ 1614306 h 1971676"/>
              <a:gd name="connsiteX16" fmla="*/ 1924051 w 6462713"/>
              <a:gd name="connsiteY16" fmla="*/ 1571625 h 1971676"/>
              <a:gd name="connsiteX17" fmla="*/ 2021679 w 6462713"/>
              <a:gd name="connsiteY17" fmla="*/ 1512095 h 1971676"/>
              <a:gd name="connsiteX18" fmla="*/ 2140744 w 6462713"/>
              <a:gd name="connsiteY18" fmla="*/ 1469232 h 1971676"/>
              <a:gd name="connsiteX19" fmla="*/ 2255044 w 6462713"/>
              <a:gd name="connsiteY19" fmla="*/ 1431132 h 1971676"/>
              <a:gd name="connsiteX20" fmla="*/ 2376488 w 6462713"/>
              <a:gd name="connsiteY20" fmla="*/ 1419228 h 1971676"/>
              <a:gd name="connsiteX21" fmla="*/ 2536029 w 6462713"/>
              <a:gd name="connsiteY21" fmla="*/ 1383508 h 1971676"/>
              <a:gd name="connsiteX22" fmla="*/ 2666998 w 6462713"/>
              <a:gd name="connsiteY22" fmla="*/ 1304926 h 1971676"/>
              <a:gd name="connsiteX23" fmla="*/ 2781297 w 6462713"/>
              <a:gd name="connsiteY23" fmla="*/ 1200151 h 1971676"/>
              <a:gd name="connsiteX24" fmla="*/ 2876547 w 6462713"/>
              <a:gd name="connsiteY24" fmla="*/ 1128717 h 1971676"/>
              <a:gd name="connsiteX25" fmla="*/ 2969414 w 6462713"/>
              <a:gd name="connsiteY25" fmla="*/ 1088233 h 1971676"/>
              <a:gd name="connsiteX26" fmla="*/ 3098003 w 6462713"/>
              <a:gd name="connsiteY26" fmla="*/ 1033465 h 1971676"/>
              <a:gd name="connsiteX27" fmla="*/ 3328985 w 6462713"/>
              <a:gd name="connsiteY27" fmla="*/ 931070 h 1971676"/>
              <a:gd name="connsiteX28" fmla="*/ 3471859 w 6462713"/>
              <a:gd name="connsiteY28" fmla="*/ 909640 h 1971676"/>
              <a:gd name="connsiteX29" fmla="*/ 3598066 w 6462713"/>
              <a:gd name="connsiteY29" fmla="*/ 890591 h 1971676"/>
              <a:gd name="connsiteX30" fmla="*/ 3667121 w 6462713"/>
              <a:gd name="connsiteY30" fmla="*/ 912022 h 1971676"/>
              <a:gd name="connsiteX31" fmla="*/ 3779039 w 6462713"/>
              <a:gd name="connsiteY31" fmla="*/ 897733 h 1971676"/>
              <a:gd name="connsiteX32" fmla="*/ 3952870 w 6462713"/>
              <a:gd name="connsiteY32" fmla="*/ 916784 h 1971676"/>
              <a:gd name="connsiteX33" fmla="*/ 4086219 w 6462713"/>
              <a:gd name="connsiteY33" fmla="*/ 947739 h 1971676"/>
              <a:gd name="connsiteX34" fmla="*/ 4188614 w 6462713"/>
              <a:gd name="connsiteY34" fmla="*/ 1031082 h 1971676"/>
              <a:gd name="connsiteX35" fmla="*/ 4307677 w 6462713"/>
              <a:gd name="connsiteY35" fmla="*/ 1128714 h 1971676"/>
              <a:gd name="connsiteX36" fmla="*/ 4536276 w 6462713"/>
              <a:gd name="connsiteY36" fmla="*/ 1031083 h 1971676"/>
              <a:gd name="connsiteX37" fmla="*/ 4814881 w 6462713"/>
              <a:gd name="connsiteY37" fmla="*/ 938216 h 1971676"/>
              <a:gd name="connsiteX38" fmla="*/ 5203025 w 6462713"/>
              <a:gd name="connsiteY38" fmla="*/ 826298 h 1971676"/>
              <a:gd name="connsiteX39" fmla="*/ 5495920 w 6462713"/>
              <a:gd name="connsiteY39" fmla="*/ 731048 h 1971676"/>
              <a:gd name="connsiteX40" fmla="*/ 5700707 w 6462713"/>
              <a:gd name="connsiteY40" fmla="*/ 607222 h 1971676"/>
              <a:gd name="connsiteX41" fmla="*/ 5857869 w 6462713"/>
              <a:gd name="connsiteY41" fmla="*/ 485780 h 1971676"/>
              <a:gd name="connsiteX42" fmla="*/ 5991219 w 6462713"/>
              <a:gd name="connsiteY42" fmla="*/ 385767 h 1971676"/>
              <a:gd name="connsiteX43" fmla="*/ 6150763 w 6462713"/>
              <a:gd name="connsiteY43" fmla="*/ 271465 h 1971676"/>
              <a:gd name="connsiteX44" fmla="*/ 6312687 w 6462713"/>
              <a:gd name="connsiteY44" fmla="*/ 130971 h 1971676"/>
              <a:gd name="connsiteX45" fmla="*/ 6362694 w 6462713"/>
              <a:gd name="connsiteY45" fmla="*/ 76203 h 1971676"/>
              <a:gd name="connsiteX46" fmla="*/ 6462713 w 6462713"/>
              <a:gd name="connsiteY46" fmla="*/ 0 h 1971676"/>
              <a:gd name="connsiteX0" fmla="*/ 0 w 6619875"/>
              <a:gd name="connsiteY0" fmla="*/ 1988347 h 1988347"/>
              <a:gd name="connsiteX1" fmla="*/ 369093 w 6619875"/>
              <a:gd name="connsiteY1" fmla="*/ 1881189 h 1988347"/>
              <a:gd name="connsiteX2" fmla="*/ 471487 w 6619875"/>
              <a:gd name="connsiteY2" fmla="*/ 1747839 h 1988347"/>
              <a:gd name="connsiteX3" fmla="*/ 581024 w 6619875"/>
              <a:gd name="connsiteY3" fmla="*/ 1812132 h 1988347"/>
              <a:gd name="connsiteX4" fmla="*/ 750093 w 6619875"/>
              <a:gd name="connsiteY4" fmla="*/ 1804989 h 1988347"/>
              <a:gd name="connsiteX5" fmla="*/ 923924 w 6619875"/>
              <a:gd name="connsiteY5" fmla="*/ 1738314 h 1988347"/>
              <a:gd name="connsiteX6" fmla="*/ 1042987 w 6619875"/>
              <a:gd name="connsiteY6" fmla="*/ 1676401 h 1988347"/>
              <a:gd name="connsiteX7" fmla="*/ 1119187 w 6619875"/>
              <a:gd name="connsiteY7" fmla="*/ 1619251 h 1988347"/>
              <a:gd name="connsiteX8" fmla="*/ 1214437 w 6619875"/>
              <a:gd name="connsiteY8" fmla="*/ 1707357 h 1988347"/>
              <a:gd name="connsiteX9" fmla="*/ 1300162 w 6619875"/>
              <a:gd name="connsiteY9" fmla="*/ 1752601 h 1988347"/>
              <a:gd name="connsiteX10" fmla="*/ 1443037 w 6619875"/>
              <a:gd name="connsiteY10" fmla="*/ 1795464 h 1988347"/>
              <a:gd name="connsiteX11" fmla="*/ 1571624 w 6619875"/>
              <a:gd name="connsiteY11" fmla="*/ 1778795 h 1988347"/>
              <a:gd name="connsiteX12" fmla="*/ 1671637 w 6619875"/>
              <a:gd name="connsiteY12" fmla="*/ 1735932 h 1988347"/>
              <a:gd name="connsiteX13" fmla="*/ 1793081 w 6619875"/>
              <a:gd name="connsiteY13" fmla="*/ 1659734 h 1988347"/>
              <a:gd name="connsiteX14" fmla="*/ 1878806 w 6619875"/>
              <a:gd name="connsiteY14" fmla="*/ 1638303 h 1988347"/>
              <a:gd name="connsiteX15" fmla="*/ 2008980 w 6619875"/>
              <a:gd name="connsiteY15" fmla="*/ 1614306 h 1988347"/>
              <a:gd name="connsiteX16" fmla="*/ 2081213 w 6619875"/>
              <a:gd name="connsiteY16" fmla="*/ 1571625 h 1988347"/>
              <a:gd name="connsiteX17" fmla="*/ 2178841 w 6619875"/>
              <a:gd name="connsiteY17" fmla="*/ 1512095 h 1988347"/>
              <a:gd name="connsiteX18" fmla="*/ 2297906 w 6619875"/>
              <a:gd name="connsiteY18" fmla="*/ 1469232 h 1988347"/>
              <a:gd name="connsiteX19" fmla="*/ 2412206 w 6619875"/>
              <a:gd name="connsiteY19" fmla="*/ 1431132 h 1988347"/>
              <a:gd name="connsiteX20" fmla="*/ 2533650 w 6619875"/>
              <a:gd name="connsiteY20" fmla="*/ 1419228 h 1988347"/>
              <a:gd name="connsiteX21" fmla="*/ 2693191 w 6619875"/>
              <a:gd name="connsiteY21" fmla="*/ 1383508 h 1988347"/>
              <a:gd name="connsiteX22" fmla="*/ 2824160 w 6619875"/>
              <a:gd name="connsiteY22" fmla="*/ 1304926 h 1988347"/>
              <a:gd name="connsiteX23" fmla="*/ 2938459 w 6619875"/>
              <a:gd name="connsiteY23" fmla="*/ 1200151 h 1988347"/>
              <a:gd name="connsiteX24" fmla="*/ 3033709 w 6619875"/>
              <a:gd name="connsiteY24" fmla="*/ 1128717 h 1988347"/>
              <a:gd name="connsiteX25" fmla="*/ 3126576 w 6619875"/>
              <a:gd name="connsiteY25" fmla="*/ 1088233 h 1988347"/>
              <a:gd name="connsiteX26" fmla="*/ 3255165 w 6619875"/>
              <a:gd name="connsiteY26" fmla="*/ 1033465 h 1988347"/>
              <a:gd name="connsiteX27" fmla="*/ 3486147 w 6619875"/>
              <a:gd name="connsiteY27" fmla="*/ 931070 h 1988347"/>
              <a:gd name="connsiteX28" fmla="*/ 3629021 w 6619875"/>
              <a:gd name="connsiteY28" fmla="*/ 909640 h 1988347"/>
              <a:gd name="connsiteX29" fmla="*/ 3755228 w 6619875"/>
              <a:gd name="connsiteY29" fmla="*/ 890591 h 1988347"/>
              <a:gd name="connsiteX30" fmla="*/ 3824283 w 6619875"/>
              <a:gd name="connsiteY30" fmla="*/ 912022 h 1988347"/>
              <a:gd name="connsiteX31" fmla="*/ 3936201 w 6619875"/>
              <a:gd name="connsiteY31" fmla="*/ 897733 h 1988347"/>
              <a:gd name="connsiteX32" fmla="*/ 4110032 w 6619875"/>
              <a:gd name="connsiteY32" fmla="*/ 916784 h 1988347"/>
              <a:gd name="connsiteX33" fmla="*/ 4243381 w 6619875"/>
              <a:gd name="connsiteY33" fmla="*/ 947739 h 1988347"/>
              <a:gd name="connsiteX34" fmla="*/ 4345776 w 6619875"/>
              <a:gd name="connsiteY34" fmla="*/ 1031082 h 1988347"/>
              <a:gd name="connsiteX35" fmla="*/ 4464839 w 6619875"/>
              <a:gd name="connsiteY35" fmla="*/ 1128714 h 1988347"/>
              <a:gd name="connsiteX36" fmla="*/ 4693438 w 6619875"/>
              <a:gd name="connsiteY36" fmla="*/ 1031083 h 1988347"/>
              <a:gd name="connsiteX37" fmla="*/ 4972043 w 6619875"/>
              <a:gd name="connsiteY37" fmla="*/ 938216 h 1988347"/>
              <a:gd name="connsiteX38" fmla="*/ 5360187 w 6619875"/>
              <a:gd name="connsiteY38" fmla="*/ 826298 h 1988347"/>
              <a:gd name="connsiteX39" fmla="*/ 5653082 w 6619875"/>
              <a:gd name="connsiteY39" fmla="*/ 731048 h 1988347"/>
              <a:gd name="connsiteX40" fmla="*/ 5857869 w 6619875"/>
              <a:gd name="connsiteY40" fmla="*/ 607222 h 1988347"/>
              <a:gd name="connsiteX41" fmla="*/ 6015031 w 6619875"/>
              <a:gd name="connsiteY41" fmla="*/ 485780 h 1988347"/>
              <a:gd name="connsiteX42" fmla="*/ 6148381 w 6619875"/>
              <a:gd name="connsiteY42" fmla="*/ 385767 h 1988347"/>
              <a:gd name="connsiteX43" fmla="*/ 6307925 w 6619875"/>
              <a:gd name="connsiteY43" fmla="*/ 271465 h 1988347"/>
              <a:gd name="connsiteX44" fmla="*/ 6469849 w 6619875"/>
              <a:gd name="connsiteY44" fmla="*/ 130971 h 1988347"/>
              <a:gd name="connsiteX45" fmla="*/ 6519856 w 6619875"/>
              <a:gd name="connsiteY45" fmla="*/ 76203 h 1988347"/>
              <a:gd name="connsiteX46" fmla="*/ 6619875 w 6619875"/>
              <a:gd name="connsiteY46" fmla="*/ 0 h 1988347"/>
              <a:gd name="connsiteX0" fmla="*/ 0 w 6619875"/>
              <a:gd name="connsiteY0" fmla="*/ 1988347 h 1988347"/>
              <a:gd name="connsiteX1" fmla="*/ 216693 w 6619875"/>
              <a:gd name="connsiteY1" fmla="*/ 1890716 h 1988347"/>
              <a:gd name="connsiteX2" fmla="*/ 471487 w 6619875"/>
              <a:gd name="connsiteY2" fmla="*/ 1747839 h 1988347"/>
              <a:gd name="connsiteX3" fmla="*/ 581024 w 6619875"/>
              <a:gd name="connsiteY3" fmla="*/ 1812132 h 1988347"/>
              <a:gd name="connsiteX4" fmla="*/ 750093 w 6619875"/>
              <a:gd name="connsiteY4" fmla="*/ 1804989 h 1988347"/>
              <a:gd name="connsiteX5" fmla="*/ 923924 w 6619875"/>
              <a:gd name="connsiteY5" fmla="*/ 1738314 h 1988347"/>
              <a:gd name="connsiteX6" fmla="*/ 1042987 w 6619875"/>
              <a:gd name="connsiteY6" fmla="*/ 1676401 h 1988347"/>
              <a:gd name="connsiteX7" fmla="*/ 1119187 w 6619875"/>
              <a:gd name="connsiteY7" fmla="*/ 1619251 h 1988347"/>
              <a:gd name="connsiteX8" fmla="*/ 1214437 w 6619875"/>
              <a:gd name="connsiteY8" fmla="*/ 1707357 h 1988347"/>
              <a:gd name="connsiteX9" fmla="*/ 1300162 w 6619875"/>
              <a:gd name="connsiteY9" fmla="*/ 1752601 h 1988347"/>
              <a:gd name="connsiteX10" fmla="*/ 1443037 w 6619875"/>
              <a:gd name="connsiteY10" fmla="*/ 1795464 h 1988347"/>
              <a:gd name="connsiteX11" fmla="*/ 1571624 w 6619875"/>
              <a:gd name="connsiteY11" fmla="*/ 1778795 h 1988347"/>
              <a:gd name="connsiteX12" fmla="*/ 1671637 w 6619875"/>
              <a:gd name="connsiteY12" fmla="*/ 1735932 h 1988347"/>
              <a:gd name="connsiteX13" fmla="*/ 1793081 w 6619875"/>
              <a:gd name="connsiteY13" fmla="*/ 1659734 h 1988347"/>
              <a:gd name="connsiteX14" fmla="*/ 1878806 w 6619875"/>
              <a:gd name="connsiteY14" fmla="*/ 1638303 h 1988347"/>
              <a:gd name="connsiteX15" fmla="*/ 2008980 w 6619875"/>
              <a:gd name="connsiteY15" fmla="*/ 1614306 h 1988347"/>
              <a:gd name="connsiteX16" fmla="*/ 2081213 w 6619875"/>
              <a:gd name="connsiteY16" fmla="*/ 1571625 h 1988347"/>
              <a:gd name="connsiteX17" fmla="*/ 2178841 w 6619875"/>
              <a:gd name="connsiteY17" fmla="*/ 1512095 h 1988347"/>
              <a:gd name="connsiteX18" fmla="*/ 2297906 w 6619875"/>
              <a:gd name="connsiteY18" fmla="*/ 1469232 h 1988347"/>
              <a:gd name="connsiteX19" fmla="*/ 2412206 w 6619875"/>
              <a:gd name="connsiteY19" fmla="*/ 1431132 h 1988347"/>
              <a:gd name="connsiteX20" fmla="*/ 2533650 w 6619875"/>
              <a:gd name="connsiteY20" fmla="*/ 1419228 h 1988347"/>
              <a:gd name="connsiteX21" fmla="*/ 2693191 w 6619875"/>
              <a:gd name="connsiteY21" fmla="*/ 1383508 h 1988347"/>
              <a:gd name="connsiteX22" fmla="*/ 2824160 w 6619875"/>
              <a:gd name="connsiteY22" fmla="*/ 1304926 h 1988347"/>
              <a:gd name="connsiteX23" fmla="*/ 2938459 w 6619875"/>
              <a:gd name="connsiteY23" fmla="*/ 1200151 h 1988347"/>
              <a:gd name="connsiteX24" fmla="*/ 3033709 w 6619875"/>
              <a:gd name="connsiteY24" fmla="*/ 1128717 h 1988347"/>
              <a:gd name="connsiteX25" fmla="*/ 3126576 w 6619875"/>
              <a:gd name="connsiteY25" fmla="*/ 1088233 h 1988347"/>
              <a:gd name="connsiteX26" fmla="*/ 3255165 w 6619875"/>
              <a:gd name="connsiteY26" fmla="*/ 1033465 h 1988347"/>
              <a:gd name="connsiteX27" fmla="*/ 3486147 w 6619875"/>
              <a:gd name="connsiteY27" fmla="*/ 931070 h 1988347"/>
              <a:gd name="connsiteX28" fmla="*/ 3629021 w 6619875"/>
              <a:gd name="connsiteY28" fmla="*/ 909640 h 1988347"/>
              <a:gd name="connsiteX29" fmla="*/ 3755228 w 6619875"/>
              <a:gd name="connsiteY29" fmla="*/ 890591 h 1988347"/>
              <a:gd name="connsiteX30" fmla="*/ 3824283 w 6619875"/>
              <a:gd name="connsiteY30" fmla="*/ 912022 h 1988347"/>
              <a:gd name="connsiteX31" fmla="*/ 3936201 w 6619875"/>
              <a:gd name="connsiteY31" fmla="*/ 897733 h 1988347"/>
              <a:gd name="connsiteX32" fmla="*/ 4110032 w 6619875"/>
              <a:gd name="connsiteY32" fmla="*/ 916784 h 1988347"/>
              <a:gd name="connsiteX33" fmla="*/ 4243381 w 6619875"/>
              <a:gd name="connsiteY33" fmla="*/ 947739 h 1988347"/>
              <a:gd name="connsiteX34" fmla="*/ 4345776 w 6619875"/>
              <a:gd name="connsiteY34" fmla="*/ 1031082 h 1988347"/>
              <a:gd name="connsiteX35" fmla="*/ 4464839 w 6619875"/>
              <a:gd name="connsiteY35" fmla="*/ 1128714 h 1988347"/>
              <a:gd name="connsiteX36" fmla="*/ 4693438 w 6619875"/>
              <a:gd name="connsiteY36" fmla="*/ 1031083 h 1988347"/>
              <a:gd name="connsiteX37" fmla="*/ 4972043 w 6619875"/>
              <a:gd name="connsiteY37" fmla="*/ 938216 h 1988347"/>
              <a:gd name="connsiteX38" fmla="*/ 5360187 w 6619875"/>
              <a:gd name="connsiteY38" fmla="*/ 826298 h 1988347"/>
              <a:gd name="connsiteX39" fmla="*/ 5653082 w 6619875"/>
              <a:gd name="connsiteY39" fmla="*/ 731048 h 1988347"/>
              <a:gd name="connsiteX40" fmla="*/ 5857869 w 6619875"/>
              <a:gd name="connsiteY40" fmla="*/ 607222 h 1988347"/>
              <a:gd name="connsiteX41" fmla="*/ 6015031 w 6619875"/>
              <a:gd name="connsiteY41" fmla="*/ 485780 h 1988347"/>
              <a:gd name="connsiteX42" fmla="*/ 6148381 w 6619875"/>
              <a:gd name="connsiteY42" fmla="*/ 385767 h 1988347"/>
              <a:gd name="connsiteX43" fmla="*/ 6307925 w 6619875"/>
              <a:gd name="connsiteY43" fmla="*/ 271465 h 1988347"/>
              <a:gd name="connsiteX44" fmla="*/ 6469849 w 6619875"/>
              <a:gd name="connsiteY44" fmla="*/ 130971 h 1988347"/>
              <a:gd name="connsiteX45" fmla="*/ 6519856 w 6619875"/>
              <a:gd name="connsiteY45" fmla="*/ 76203 h 1988347"/>
              <a:gd name="connsiteX46" fmla="*/ 6619875 w 6619875"/>
              <a:gd name="connsiteY46" fmla="*/ 0 h 1988347"/>
              <a:gd name="connsiteX0" fmla="*/ 0 w 6619875"/>
              <a:gd name="connsiteY0" fmla="*/ 1988347 h 1988347"/>
              <a:gd name="connsiteX1" fmla="*/ 216693 w 6619875"/>
              <a:gd name="connsiteY1" fmla="*/ 1890716 h 1988347"/>
              <a:gd name="connsiteX2" fmla="*/ 330993 w 6619875"/>
              <a:gd name="connsiteY2" fmla="*/ 1762128 h 1988347"/>
              <a:gd name="connsiteX3" fmla="*/ 581024 w 6619875"/>
              <a:gd name="connsiteY3" fmla="*/ 1812132 h 1988347"/>
              <a:gd name="connsiteX4" fmla="*/ 750093 w 6619875"/>
              <a:gd name="connsiteY4" fmla="*/ 1804989 h 1988347"/>
              <a:gd name="connsiteX5" fmla="*/ 923924 w 6619875"/>
              <a:gd name="connsiteY5" fmla="*/ 1738314 h 1988347"/>
              <a:gd name="connsiteX6" fmla="*/ 1042987 w 6619875"/>
              <a:gd name="connsiteY6" fmla="*/ 1676401 h 1988347"/>
              <a:gd name="connsiteX7" fmla="*/ 1119187 w 6619875"/>
              <a:gd name="connsiteY7" fmla="*/ 1619251 h 1988347"/>
              <a:gd name="connsiteX8" fmla="*/ 1214437 w 6619875"/>
              <a:gd name="connsiteY8" fmla="*/ 1707357 h 1988347"/>
              <a:gd name="connsiteX9" fmla="*/ 1300162 w 6619875"/>
              <a:gd name="connsiteY9" fmla="*/ 1752601 h 1988347"/>
              <a:gd name="connsiteX10" fmla="*/ 1443037 w 6619875"/>
              <a:gd name="connsiteY10" fmla="*/ 1795464 h 1988347"/>
              <a:gd name="connsiteX11" fmla="*/ 1571624 w 6619875"/>
              <a:gd name="connsiteY11" fmla="*/ 1778795 h 1988347"/>
              <a:gd name="connsiteX12" fmla="*/ 1671637 w 6619875"/>
              <a:gd name="connsiteY12" fmla="*/ 1735932 h 1988347"/>
              <a:gd name="connsiteX13" fmla="*/ 1793081 w 6619875"/>
              <a:gd name="connsiteY13" fmla="*/ 1659734 h 1988347"/>
              <a:gd name="connsiteX14" fmla="*/ 1878806 w 6619875"/>
              <a:gd name="connsiteY14" fmla="*/ 1638303 h 1988347"/>
              <a:gd name="connsiteX15" fmla="*/ 2008980 w 6619875"/>
              <a:gd name="connsiteY15" fmla="*/ 1614306 h 1988347"/>
              <a:gd name="connsiteX16" fmla="*/ 2081213 w 6619875"/>
              <a:gd name="connsiteY16" fmla="*/ 1571625 h 1988347"/>
              <a:gd name="connsiteX17" fmla="*/ 2178841 w 6619875"/>
              <a:gd name="connsiteY17" fmla="*/ 1512095 h 1988347"/>
              <a:gd name="connsiteX18" fmla="*/ 2297906 w 6619875"/>
              <a:gd name="connsiteY18" fmla="*/ 1469232 h 1988347"/>
              <a:gd name="connsiteX19" fmla="*/ 2412206 w 6619875"/>
              <a:gd name="connsiteY19" fmla="*/ 1431132 h 1988347"/>
              <a:gd name="connsiteX20" fmla="*/ 2533650 w 6619875"/>
              <a:gd name="connsiteY20" fmla="*/ 1419228 h 1988347"/>
              <a:gd name="connsiteX21" fmla="*/ 2693191 w 6619875"/>
              <a:gd name="connsiteY21" fmla="*/ 1383508 h 1988347"/>
              <a:gd name="connsiteX22" fmla="*/ 2824160 w 6619875"/>
              <a:gd name="connsiteY22" fmla="*/ 1304926 h 1988347"/>
              <a:gd name="connsiteX23" fmla="*/ 2938459 w 6619875"/>
              <a:gd name="connsiteY23" fmla="*/ 1200151 h 1988347"/>
              <a:gd name="connsiteX24" fmla="*/ 3033709 w 6619875"/>
              <a:gd name="connsiteY24" fmla="*/ 1128717 h 1988347"/>
              <a:gd name="connsiteX25" fmla="*/ 3126576 w 6619875"/>
              <a:gd name="connsiteY25" fmla="*/ 1088233 h 1988347"/>
              <a:gd name="connsiteX26" fmla="*/ 3255165 w 6619875"/>
              <a:gd name="connsiteY26" fmla="*/ 1033465 h 1988347"/>
              <a:gd name="connsiteX27" fmla="*/ 3486147 w 6619875"/>
              <a:gd name="connsiteY27" fmla="*/ 931070 h 1988347"/>
              <a:gd name="connsiteX28" fmla="*/ 3629021 w 6619875"/>
              <a:gd name="connsiteY28" fmla="*/ 909640 h 1988347"/>
              <a:gd name="connsiteX29" fmla="*/ 3755228 w 6619875"/>
              <a:gd name="connsiteY29" fmla="*/ 890591 h 1988347"/>
              <a:gd name="connsiteX30" fmla="*/ 3824283 w 6619875"/>
              <a:gd name="connsiteY30" fmla="*/ 912022 h 1988347"/>
              <a:gd name="connsiteX31" fmla="*/ 3936201 w 6619875"/>
              <a:gd name="connsiteY31" fmla="*/ 897733 h 1988347"/>
              <a:gd name="connsiteX32" fmla="*/ 4110032 w 6619875"/>
              <a:gd name="connsiteY32" fmla="*/ 916784 h 1988347"/>
              <a:gd name="connsiteX33" fmla="*/ 4243381 w 6619875"/>
              <a:gd name="connsiteY33" fmla="*/ 947739 h 1988347"/>
              <a:gd name="connsiteX34" fmla="*/ 4345776 w 6619875"/>
              <a:gd name="connsiteY34" fmla="*/ 1031082 h 1988347"/>
              <a:gd name="connsiteX35" fmla="*/ 4464839 w 6619875"/>
              <a:gd name="connsiteY35" fmla="*/ 1128714 h 1988347"/>
              <a:gd name="connsiteX36" fmla="*/ 4693438 w 6619875"/>
              <a:gd name="connsiteY36" fmla="*/ 1031083 h 1988347"/>
              <a:gd name="connsiteX37" fmla="*/ 4972043 w 6619875"/>
              <a:gd name="connsiteY37" fmla="*/ 938216 h 1988347"/>
              <a:gd name="connsiteX38" fmla="*/ 5360187 w 6619875"/>
              <a:gd name="connsiteY38" fmla="*/ 826298 h 1988347"/>
              <a:gd name="connsiteX39" fmla="*/ 5653082 w 6619875"/>
              <a:gd name="connsiteY39" fmla="*/ 731048 h 1988347"/>
              <a:gd name="connsiteX40" fmla="*/ 5857869 w 6619875"/>
              <a:gd name="connsiteY40" fmla="*/ 607222 h 1988347"/>
              <a:gd name="connsiteX41" fmla="*/ 6015031 w 6619875"/>
              <a:gd name="connsiteY41" fmla="*/ 485780 h 1988347"/>
              <a:gd name="connsiteX42" fmla="*/ 6148381 w 6619875"/>
              <a:gd name="connsiteY42" fmla="*/ 385767 h 1988347"/>
              <a:gd name="connsiteX43" fmla="*/ 6307925 w 6619875"/>
              <a:gd name="connsiteY43" fmla="*/ 271465 h 1988347"/>
              <a:gd name="connsiteX44" fmla="*/ 6469849 w 6619875"/>
              <a:gd name="connsiteY44" fmla="*/ 130971 h 1988347"/>
              <a:gd name="connsiteX45" fmla="*/ 6519856 w 6619875"/>
              <a:gd name="connsiteY45" fmla="*/ 76203 h 1988347"/>
              <a:gd name="connsiteX46" fmla="*/ 6619875 w 6619875"/>
              <a:gd name="connsiteY46" fmla="*/ 0 h 1988347"/>
              <a:gd name="connsiteX0" fmla="*/ 0 w 6619875"/>
              <a:gd name="connsiteY0" fmla="*/ 1988347 h 1988347"/>
              <a:gd name="connsiteX1" fmla="*/ 216693 w 6619875"/>
              <a:gd name="connsiteY1" fmla="*/ 1890716 h 1988347"/>
              <a:gd name="connsiteX2" fmla="*/ 330993 w 6619875"/>
              <a:gd name="connsiteY2" fmla="*/ 1762128 h 1988347"/>
              <a:gd name="connsiteX3" fmla="*/ 471487 w 6619875"/>
              <a:gd name="connsiteY3" fmla="*/ 1838328 h 1988347"/>
              <a:gd name="connsiteX4" fmla="*/ 750093 w 6619875"/>
              <a:gd name="connsiteY4" fmla="*/ 1804989 h 1988347"/>
              <a:gd name="connsiteX5" fmla="*/ 923924 w 6619875"/>
              <a:gd name="connsiteY5" fmla="*/ 1738314 h 1988347"/>
              <a:gd name="connsiteX6" fmla="*/ 1042987 w 6619875"/>
              <a:gd name="connsiteY6" fmla="*/ 1676401 h 1988347"/>
              <a:gd name="connsiteX7" fmla="*/ 1119187 w 6619875"/>
              <a:gd name="connsiteY7" fmla="*/ 1619251 h 1988347"/>
              <a:gd name="connsiteX8" fmla="*/ 1214437 w 6619875"/>
              <a:gd name="connsiteY8" fmla="*/ 1707357 h 1988347"/>
              <a:gd name="connsiteX9" fmla="*/ 1300162 w 6619875"/>
              <a:gd name="connsiteY9" fmla="*/ 1752601 h 1988347"/>
              <a:gd name="connsiteX10" fmla="*/ 1443037 w 6619875"/>
              <a:gd name="connsiteY10" fmla="*/ 1795464 h 1988347"/>
              <a:gd name="connsiteX11" fmla="*/ 1571624 w 6619875"/>
              <a:gd name="connsiteY11" fmla="*/ 1778795 h 1988347"/>
              <a:gd name="connsiteX12" fmla="*/ 1671637 w 6619875"/>
              <a:gd name="connsiteY12" fmla="*/ 1735932 h 1988347"/>
              <a:gd name="connsiteX13" fmla="*/ 1793081 w 6619875"/>
              <a:gd name="connsiteY13" fmla="*/ 1659734 h 1988347"/>
              <a:gd name="connsiteX14" fmla="*/ 1878806 w 6619875"/>
              <a:gd name="connsiteY14" fmla="*/ 1638303 h 1988347"/>
              <a:gd name="connsiteX15" fmla="*/ 2008980 w 6619875"/>
              <a:gd name="connsiteY15" fmla="*/ 1614306 h 1988347"/>
              <a:gd name="connsiteX16" fmla="*/ 2081213 w 6619875"/>
              <a:gd name="connsiteY16" fmla="*/ 1571625 h 1988347"/>
              <a:gd name="connsiteX17" fmla="*/ 2178841 w 6619875"/>
              <a:gd name="connsiteY17" fmla="*/ 1512095 h 1988347"/>
              <a:gd name="connsiteX18" fmla="*/ 2297906 w 6619875"/>
              <a:gd name="connsiteY18" fmla="*/ 1469232 h 1988347"/>
              <a:gd name="connsiteX19" fmla="*/ 2412206 w 6619875"/>
              <a:gd name="connsiteY19" fmla="*/ 1431132 h 1988347"/>
              <a:gd name="connsiteX20" fmla="*/ 2533650 w 6619875"/>
              <a:gd name="connsiteY20" fmla="*/ 1419228 h 1988347"/>
              <a:gd name="connsiteX21" fmla="*/ 2693191 w 6619875"/>
              <a:gd name="connsiteY21" fmla="*/ 1383508 h 1988347"/>
              <a:gd name="connsiteX22" fmla="*/ 2824160 w 6619875"/>
              <a:gd name="connsiteY22" fmla="*/ 1304926 h 1988347"/>
              <a:gd name="connsiteX23" fmla="*/ 2938459 w 6619875"/>
              <a:gd name="connsiteY23" fmla="*/ 1200151 h 1988347"/>
              <a:gd name="connsiteX24" fmla="*/ 3033709 w 6619875"/>
              <a:gd name="connsiteY24" fmla="*/ 1128717 h 1988347"/>
              <a:gd name="connsiteX25" fmla="*/ 3126576 w 6619875"/>
              <a:gd name="connsiteY25" fmla="*/ 1088233 h 1988347"/>
              <a:gd name="connsiteX26" fmla="*/ 3255165 w 6619875"/>
              <a:gd name="connsiteY26" fmla="*/ 1033465 h 1988347"/>
              <a:gd name="connsiteX27" fmla="*/ 3486147 w 6619875"/>
              <a:gd name="connsiteY27" fmla="*/ 931070 h 1988347"/>
              <a:gd name="connsiteX28" fmla="*/ 3629021 w 6619875"/>
              <a:gd name="connsiteY28" fmla="*/ 909640 h 1988347"/>
              <a:gd name="connsiteX29" fmla="*/ 3755228 w 6619875"/>
              <a:gd name="connsiteY29" fmla="*/ 890591 h 1988347"/>
              <a:gd name="connsiteX30" fmla="*/ 3824283 w 6619875"/>
              <a:gd name="connsiteY30" fmla="*/ 912022 h 1988347"/>
              <a:gd name="connsiteX31" fmla="*/ 3936201 w 6619875"/>
              <a:gd name="connsiteY31" fmla="*/ 897733 h 1988347"/>
              <a:gd name="connsiteX32" fmla="*/ 4110032 w 6619875"/>
              <a:gd name="connsiteY32" fmla="*/ 916784 h 1988347"/>
              <a:gd name="connsiteX33" fmla="*/ 4243381 w 6619875"/>
              <a:gd name="connsiteY33" fmla="*/ 947739 h 1988347"/>
              <a:gd name="connsiteX34" fmla="*/ 4345776 w 6619875"/>
              <a:gd name="connsiteY34" fmla="*/ 1031082 h 1988347"/>
              <a:gd name="connsiteX35" fmla="*/ 4464839 w 6619875"/>
              <a:gd name="connsiteY35" fmla="*/ 1128714 h 1988347"/>
              <a:gd name="connsiteX36" fmla="*/ 4693438 w 6619875"/>
              <a:gd name="connsiteY36" fmla="*/ 1031083 h 1988347"/>
              <a:gd name="connsiteX37" fmla="*/ 4972043 w 6619875"/>
              <a:gd name="connsiteY37" fmla="*/ 938216 h 1988347"/>
              <a:gd name="connsiteX38" fmla="*/ 5360187 w 6619875"/>
              <a:gd name="connsiteY38" fmla="*/ 826298 h 1988347"/>
              <a:gd name="connsiteX39" fmla="*/ 5653082 w 6619875"/>
              <a:gd name="connsiteY39" fmla="*/ 731048 h 1988347"/>
              <a:gd name="connsiteX40" fmla="*/ 5857869 w 6619875"/>
              <a:gd name="connsiteY40" fmla="*/ 607222 h 1988347"/>
              <a:gd name="connsiteX41" fmla="*/ 6015031 w 6619875"/>
              <a:gd name="connsiteY41" fmla="*/ 485780 h 1988347"/>
              <a:gd name="connsiteX42" fmla="*/ 6148381 w 6619875"/>
              <a:gd name="connsiteY42" fmla="*/ 385767 h 1988347"/>
              <a:gd name="connsiteX43" fmla="*/ 6307925 w 6619875"/>
              <a:gd name="connsiteY43" fmla="*/ 271465 h 1988347"/>
              <a:gd name="connsiteX44" fmla="*/ 6469849 w 6619875"/>
              <a:gd name="connsiteY44" fmla="*/ 130971 h 1988347"/>
              <a:gd name="connsiteX45" fmla="*/ 6519856 w 6619875"/>
              <a:gd name="connsiteY45" fmla="*/ 76203 h 1988347"/>
              <a:gd name="connsiteX46" fmla="*/ 6619875 w 6619875"/>
              <a:gd name="connsiteY46" fmla="*/ 0 h 1988347"/>
              <a:gd name="connsiteX0" fmla="*/ 0 w 6619875"/>
              <a:gd name="connsiteY0" fmla="*/ 1988347 h 1988347"/>
              <a:gd name="connsiteX1" fmla="*/ 216693 w 6619875"/>
              <a:gd name="connsiteY1" fmla="*/ 1890716 h 1988347"/>
              <a:gd name="connsiteX2" fmla="*/ 330993 w 6619875"/>
              <a:gd name="connsiteY2" fmla="*/ 1762128 h 1988347"/>
              <a:gd name="connsiteX3" fmla="*/ 471487 w 6619875"/>
              <a:gd name="connsiteY3" fmla="*/ 1838328 h 1988347"/>
              <a:gd name="connsiteX4" fmla="*/ 735805 w 6619875"/>
              <a:gd name="connsiteY4" fmla="*/ 1769272 h 1988347"/>
              <a:gd name="connsiteX5" fmla="*/ 923924 w 6619875"/>
              <a:gd name="connsiteY5" fmla="*/ 1738314 h 1988347"/>
              <a:gd name="connsiteX6" fmla="*/ 1042987 w 6619875"/>
              <a:gd name="connsiteY6" fmla="*/ 1676401 h 1988347"/>
              <a:gd name="connsiteX7" fmla="*/ 1119187 w 6619875"/>
              <a:gd name="connsiteY7" fmla="*/ 1619251 h 1988347"/>
              <a:gd name="connsiteX8" fmla="*/ 1214437 w 6619875"/>
              <a:gd name="connsiteY8" fmla="*/ 1707357 h 1988347"/>
              <a:gd name="connsiteX9" fmla="*/ 1300162 w 6619875"/>
              <a:gd name="connsiteY9" fmla="*/ 1752601 h 1988347"/>
              <a:gd name="connsiteX10" fmla="*/ 1443037 w 6619875"/>
              <a:gd name="connsiteY10" fmla="*/ 1795464 h 1988347"/>
              <a:gd name="connsiteX11" fmla="*/ 1571624 w 6619875"/>
              <a:gd name="connsiteY11" fmla="*/ 1778795 h 1988347"/>
              <a:gd name="connsiteX12" fmla="*/ 1671637 w 6619875"/>
              <a:gd name="connsiteY12" fmla="*/ 1735932 h 1988347"/>
              <a:gd name="connsiteX13" fmla="*/ 1793081 w 6619875"/>
              <a:gd name="connsiteY13" fmla="*/ 1659734 h 1988347"/>
              <a:gd name="connsiteX14" fmla="*/ 1878806 w 6619875"/>
              <a:gd name="connsiteY14" fmla="*/ 1638303 h 1988347"/>
              <a:gd name="connsiteX15" fmla="*/ 2008980 w 6619875"/>
              <a:gd name="connsiteY15" fmla="*/ 1614306 h 1988347"/>
              <a:gd name="connsiteX16" fmla="*/ 2081213 w 6619875"/>
              <a:gd name="connsiteY16" fmla="*/ 1571625 h 1988347"/>
              <a:gd name="connsiteX17" fmla="*/ 2178841 w 6619875"/>
              <a:gd name="connsiteY17" fmla="*/ 1512095 h 1988347"/>
              <a:gd name="connsiteX18" fmla="*/ 2297906 w 6619875"/>
              <a:gd name="connsiteY18" fmla="*/ 1469232 h 1988347"/>
              <a:gd name="connsiteX19" fmla="*/ 2412206 w 6619875"/>
              <a:gd name="connsiteY19" fmla="*/ 1431132 h 1988347"/>
              <a:gd name="connsiteX20" fmla="*/ 2533650 w 6619875"/>
              <a:gd name="connsiteY20" fmla="*/ 1419228 h 1988347"/>
              <a:gd name="connsiteX21" fmla="*/ 2693191 w 6619875"/>
              <a:gd name="connsiteY21" fmla="*/ 1383508 h 1988347"/>
              <a:gd name="connsiteX22" fmla="*/ 2824160 w 6619875"/>
              <a:gd name="connsiteY22" fmla="*/ 1304926 h 1988347"/>
              <a:gd name="connsiteX23" fmla="*/ 2938459 w 6619875"/>
              <a:gd name="connsiteY23" fmla="*/ 1200151 h 1988347"/>
              <a:gd name="connsiteX24" fmla="*/ 3033709 w 6619875"/>
              <a:gd name="connsiteY24" fmla="*/ 1128717 h 1988347"/>
              <a:gd name="connsiteX25" fmla="*/ 3126576 w 6619875"/>
              <a:gd name="connsiteY25" fmla="*/ 1088233 h 1988347"/>
              <a:gd name="connsiteX26" fmla="*/ 3255165 w 6619875"/>
              <a:gd name="connsiteY26" fmla="*/ 1033465 h 1988347"/>
              <a:gd name="connsiteX27" fmla="*/ 3486147 w 6619875"/>
              <a:gd name="connsiteY27" fmla="*/ 931070 h 1988347"/>
              <a:gd name="connsiteX28" fmla="*/ 3629021 w 6619875"/>
              <a:gd name="connsiteY28" fmla="*/ 909640 h 1988347"/>
              <a:gd name="connsiteX29" fmla="*/ 3755228 w 6619875"/>
              <a:gd name="connsiteY29" fmla="*/ 890591 h 1988347"/>
              <a:gd name="connsiteX30" fmla="*/ 3824283 w 6619875"/>
              <a:gd name="connsiteY30" fmla="*/ 912022 h 1988347"/>
              <a:gd name="connsiteX31" fmla="*/ 3936201 w 6619875"/>
              <a:gd name="connsiteY31" fmla="*/ 897733 h 1988347"/>
              <a:gd name="connsiteX32" fmla="*/ 4110032 w 6619875"/>
              <a:gd name="connsiteY32" fmla="*/ 916784 h 1988347"/>
              <a:gd name="connsiteX33" fmla="*/ 4243381 w 6619875"/>
              <a:gd name="connsiteY33" fmla="*/ 947739 h 1988347"/>
              <a:gd name="connsiteX34" fmla="*/ 4345776 w 6619875"/>
              <a:gd name="connsiteY34" fmla="*/ 1031082 h 1988347"/>
              <a:gd name="connsiteX35" fmla="*/ 4464839 w 6619875"/>
              <a:gd name="connsiteY35" fmla="*/ 1128714 h 1988347"/>
              <a:gd name="connsiteX36" fmla="*/ 4693438 w 6619875"/>
              <a:gd name="connsiteY36" fmla="*/ 1031083 h 1988347"/>
              <a:gd name="connsiteX37" fmla="*/ 4972043 w 6619875"/>
              <a:gd name="connsiteY37" fmla="*/ 938216 h 1988347"/>
              <a:gd name="connsiteX38" fmla="*/ 5360187 w 6619875"/>
              <a:gd name="connsiteY38" fmla="*/ 826298 h 1988347"/>
              <a:gd name="connsiteX39" fmla="*/ 5653082 w 6619875"/>
              <a:gd name="connsiteY39" fmla="*/ 731048 h 1988347"/>
              <a:gd name="connsiteX40" fmla="*/ 5857869 w 6619875"/>
              <a:gd name="connsiteY40" fmla="*/ 607222 h 1988347"/>
              <a:gd name="connsiteX41" fmla="*/ 6015031 w 6619875"/>
              <a:gd name="connsiteY41" fmla="*/ 485780 h 1988347"/>
              <a:gd name="connsiteX42" fmla="*/ 6148381 w 6619875"/>
              <a:gd name="connsiteY42" fmla="*/ 385767 h 1988347"/>
              <a:gd name="connsiteX43" fmla="*/ 6307925 w 6619875"/>
              <a:gd name="connsiteY43" fmla="*/ 271465 h 1988347"/>
              <a:gd name="connsiteX44" fmla="*/ 6469849 w 6619875"/>
              <a:gd name="connsiteY44" fmla="*/ 130971 h 1988347"/>
              <a:gd name="connsiteX45" fmla="*/ 6519856 w 6619875"/>
              <a:gd name="connsiteY45" fmla="*/ 76203 h 1988347"/>
              <a:gd name="connsiteX46" fmla="*/ 6619875 w 6619875"/>
              <a:gd name="connsiteY46" fmla="*/ 0 h 1988347"/>
              <a:gd name="connsiteX0" fmla="*/ 0 w 6619875"/>
              <a:gd name="connsiteY0" fmla="*/ 1988347 h 1988347"/>
              <a:gd name="connsiteX1" fmla="*/ 216693 w 6619875"/>
              <a:gd name="connsiteY1" fmla="*/ 1890716 h 1988347"/>
              <a:gd name="connsiteX2" fmla="*/ 330993 w 6619875"/>
              <a:gd name="connsiteY2" fmla="*/ 1762128 h 1988347"/>
              <a:gd name="connsiteX3" fmla="*/ 471487 w 6619875"/>
              <a:gd name="connsiteY3" fmla="*/ 1838328 h 1988347"/>
              <a:gd name="connsiteX4" fmla="*/ 735805 w 6619875"/>
              <a:gd name="connsiteY4" fmla="*/ 1769272 h 1988347"/>
              <a:gd name="connsiteX5" fmla="*/ 892968 w 6619875"/>
              <a:gd name="connsiteY5" fmla="*/ 1714504 h 1988347"/>
              <a:gd name="connsiteX6" fmla="*/ 1042987 w 6619875"/>
              <a:gd name="connsiteY6" fmla="*/ 1676401 h 1988347"/>
              <a:gd name="connsiteX7" fmla="*/ 1119187 w 6619875"/>
              <a:gd name="connsiteY7" fmla="*/ 1619251 h 1988347"/>
              <a:gd name="connsiteX8" fmla="*/ 1214437 w 6619875"/>
              <a:gd name="connsiteY8" fmla="*/ 1707357 h 1988347"/>
              <a:gd name="connsiteX9" fmla="*/ 1300162 w 6619875"/>
              <a:gd name="connsiteY9" fmla="*/ 1752601 h 1988347"/>
              <a:gd name="connsiteX10" fmla="*/ 1443037 w 6619875"/>
              <a:gd name="connsiteY10" fmla="*/ 1795464 h 1988347"/>
              <a:gd name="connsiteX11" fmla="*/ 1571624 w 6619875"/>
              <a:gd name="connsiteY11" fmla="*/ 1778795 h 1988347"/>
              <a:gd name="connsiteX12" fmla="*/ 1671637 w 6619875"/>
              <a:gd name="connsiteY12" fmla="*/ 1735932 h 1988347"/>
              <a:gd name="connsiteX13" fmla="*/ 1793081 w 6619875"/>
              <a:gd name="connsiteY13" fmla="*/ 1659734 h 1988347"/>
              <a:gd name="connsiteX14" fmla="*/ 1878806 w 6619875"/>
              <a:gd name="connsiteY14" fmla="*/ 1638303 h 1988347"/>
              <a:gd name="connsiteX15" fmla="*/ 2008980 w 6619875"/>
              <a:gd name="connsiteY15" fmla="*/ 1614306 h 1988347"/>
              <a:gd name="connsiteX16" fmla="*/ 2081213 w 6619875"/>
              <a:gd name="connsiteY16" fmla="*/ 1571625 h 1988347"/>
              <a:gd name="connsiteX17" fmla="*/ 2178841 w 6619875"/>
              <a:gd name="connsiteY17" fmla="*/ 1512095 h 1988347"/>
              <a:gd name="connsiteX18" fmla="*/ 2297906 w 6619875"/>
              <a:gd name="connsiteY18" fmla="*/ 1469232 h 1988347"/>
              <a:gd name="connsiteX19" fmla="*/ 2412206 w 6619875"/>
              <a:gd name="connsiteY19" fmla="*/ 1431132 h 1988347"/>
              <a:gd name="connsiteX20" fmla="*/ 2533650 w 6619875"/>
              <a:gd name="connsiteY20" fmla="*/ 1419228 h 1988347"/>
              <a:gd name="connsiteX21" fmla="*/ 2693191 w 6619875"/>
              <a:gd name="connsiteY21" fmla="*/ 1383508 h 1988347"/>
              <a:gd name="connsiteX22" fmla="*/ 2824160 w 6619875"/>
              <a:gd name="connsiteY22" fmla="*/ 1304926 h 1988347"/>
              <a:gd name="connsiteX23" fmla="*/ 2938459 w 6619875"/>
              <a:gd name="connsiteY23" fmla="*/ 1200151 h 1988347"/>
              <a:gd name="connsiteX24" fmla="*/ 3033709 w 6619875"/>
              <a:gd name="connsiteY24" fmla="*/ 1128717 h 1988347"/>
              <a:gd name="connsiteX25" fmla="*/ 3126576 w 6619875"/>
              <a:gd name="connsiteY25" fmla="*/ 1088233 h 1988347"/>
              <a:gd name="connsiteX26" fmla="*/ 3255165 w 6619875"/>
              <a:gd name="connsiteY26" fmla="*/ 1033465 h 1988347"/>
              <a:gd name="connsiteX27" fmla="*/ 3486147 w 6619875"/>
              <a:gd name="connsiteY27" fmla="*/ 931070 h 1988347"/>
              <a:gd name="connsiteX28" fmla="*/ 3629021 w 6619875"/>
              <a:gd name="connsiteY28" fmla="*/ 909640 h 1988347"/>
              <a:gd name="connsiteX29" fmla="*/ 3755228 w 6619875"/>
              <a:gd name="connsiteY29" fmla="*/ 890591 h 1988347"/>
              <a:gd name="connsiteX30" fmla="*/ 3824283 w 6619875"/>
              <a:gd name="connsiteY30" fmla="*/ 912022 h 1988347"/>
              <a:gd name="connsiteX31" fmla="*/ 3936201 w 6619875"/>
              <a:gd name="connsiteY31" fmla="*/ 897733 h 1988347"/>
              <a:gd name="connsiteX32" fmla="*/ 4110032 w 6619875"/>
              <a:gd name="connsiteY32" fmla="*/ 916784 h 1988347"/>
              <a:gd name="connsiteX33" fmla="*/ 4243381 w 6619875"/>
              <a:gd name="connsiteY33" fmla="*/ 947739 h 1988347"/>
              <a:gd name="connsiteX34" fmla="*/ 4345776 w 6619875"/>
              <a:gd name="connsiteY34" fmla="*/ 1031082 h 1988347"/>
              <a:gd name="connsiteX35" fmla="*/ 4464839 w 6619875"/>
              <a:gd name="connsiteY35" fmla="*/ 1128714 h 1988347"/>
              <a:gd name="connsiteX36" fmla="*/ 4693438 w 6619875"/>
              <a:gd name="connsiteY36" fmla="*/ 1031083 h 1988347"/>
              <a:gd name="connsiteX37" fmla="*/ 4972043 w 6619875"/>
              <a:gd name="connsiteY37" fmla="*/ 938216 h 1988347"/>
              <a:gd name="connsiteX38" fmla="*/ 5360187 w 6619875"/>
              <a:gd name="connsiteY38" fmla="*/ 826298 h 1988347"/>
              <a:gd name="connsiteX39" fmla="*/ 5653082 w 6619875"/>
              <a:gd name="connsiteY39" fmla="*/ 731048 h 1988347"/>
              <a:gd name="connsiteX40" fmla="*/ 5857869 w 6619875"/>
              <a:gd name="connsiteY40" fmla="*/ 607222 h 1988347"/>
              <a:gd name="connsiteX41" fmla="*/ 6015031 w 6619875"/>
              <a:gd name="connsiteY41" fmla="*/ 485780 h 1988347"/>
              <a:gd name="connsiteX42" fmla="*/ 6148381 w 6619875"/>
              <a:gd name="connsiteY42" fmla="*/ 385767 h 1988347"/>
              <a:gd name="connsiteX43" fmla="*/ 6307925 w 6619875"/>
              <a:gd name="connsiteY43" fmla="*/ 271465 h 1988347"/>
              <a:gd name="connsiteX44" fmla="*/ 6469849 w 6619875"/>
              <a:gd name="connsiteY44" fmla="*/ 130971 h 1988347"/>
              <a:gd name="connsiteX45" fmla="*/ 6519856 w 6619875"/>
              <a:gd name="connsiteY45" fmla="*/ 76203 h 1988347"/>
              <a:gd name="connsiteX46" fmla="*/ 6619875 w 6619875"/>
              <a:gd name="connsiteY46" fmla="*/ 0 h 1988347"/>
              <a:gd name="connsiteX0" fmla="*/ 0 w 6619875"/>
              <a:gd name="connsiteY0" fmla="*/ 1988347 h 1988347"/>
              <a:gd name="connsiteX1" fmla="*/ 216693 w 6619875"/>
              <a:gd name="connsiteY1" fmla="*/ 1890716 h 1988347"/>
              <a:gd name="connsiteX2" fmla="*/ 330993 w 6619875"/>
              <a:gd name="connsiteY2" fmla="*/ 1762128 h 1988347"/>
              <a:gd name="connsiteX3" fmla="*/ 471487 w 6619875"/>
              <a:gd name="connsiteY3" fmla="*/ 1838328 h 1988347"/>
              <a:gd name="connsiteX4" fmla="*/ 735805 w 6619875"/>
              <a:gd name="connsiteY4" fmla="*/ 1769272 h 1988347"/>
              <a:gd name="connsiteX5" fmla="*/ 892968 w 6619875"/>
              <a:gd name="connsiteY5" fmla="*/ 1714504 h 1988347"/>
              <a:gd name="connsiteX6" fmla="*/ 988218 w 6619875"/>
              <a:gd name="connsiteY6" fmla="*/ 1621634 h 1988347"/>
              <a:gd name="connsiteX7" fmla="*/ 1119187 w 6619875"/>
              <a:gd name="connsiteY7" fmla="*/ 1619251 h 1988347"/>
              <a:gd name="connsiteX8" fmla="*/ 1214437 w 6619875"/>
              <a:gd name="connsiteY8" fmla="*/ 1707357 h 1988347"/>
              <a:gd name="connsiteX9" fmla="*/ 1300162 w 6619875"/>
              <a:gd name="connsiteY9" fmla="*/ 1752601 h 1988347"/>
              <a:gd name="connsiteX10" fmla="*/ 1443037 w 6619875"/>
              <a:gd name="connsiteY10" fmla="*/ 1795464 h 1988347"/>
              <a:gd name="connsiteX11" fmla="*/ 1571624 w 6619875"/>
              <a:gd name="connsiteY11" fmla="*/ 1778795 h 1988347"/>
              <a:gd name="connsiteX12" fmla="*/ 1671637 w 6619875"/>
              <a:gd name="connsiteY12" fmla="*/ 1735932 h 1988347"/>
              <a:gd name="connsiteX13" fmla="*/ 1793081 w 6619875"/>
              <a:gd name="connsiteY13" fmla="*/ 1659734 h 1988347"/>
              <a:gd name="connsiteX14" fmla="*/ 1878806 w 6619875"/>
              <a:gd name="connsiteY14" fmla="*/ 1638303 h 1988347"/>
              <a:gd name="connsiteX15" fmla="*/ 2008980 w 6619875"/>
              <a:gd name="connsiteY15" fmla="*/ 1614306 h 1988347"/>
              <a:gd name="connsiteX16" fmla="*/ 2081213 w 6619875"/>
              <a:gd name="connsiteY16" fmla="*/ 1571625 h 1988347"/>
              <a:gd name="connsiteX17" fmla="*/ 2178841 w 6619875"/>
              <a:gd name="connsiteY17" fmla="*/ 1512095 h 1988347"/>
              <a:gd name="connsiteX18" fmla="*/ 2297906 w 6619875"/>
              <a:gd name="connsiteY18" fmla="*/ 1469232 h 1988347"/>
              <a:gd name="connsiteX19" fmla="*/ 2412206 w 6619875"/>
              <a:gd name="connsiteY19" fmla="*/ 1431132 h 1988347"/>
              <a:gd name="connsiteX20" fmla="*/ 2533650 w 6619875"/>
              <a:gd name="connsiteY20" fmla="*/ 1419228 h 1988347"/>
              <a:gd name="connsiteX21" fmla="*/ 2693191 w 6619875"/>
              <a:gd name="connsiteY21" fmla="*/ 1383508 h 1988347"/>
              <a:gd name="connsiteX22" fmla="*/ 2824160 w 6619875"/>
              <a:gd name="connsiteY22" fmla="*/ 1304926 h 1988347"/>
              <a:gd name="connsiteX23" fmla="*/ 2938459 w 6619875"/>
              <a:gd name="connsiteY23" fmla="*/ 1200151 h 1988347"/>
              <a:gd name="connsiteX24" fmla="*/ 3033709 w 6619875"/>
              <a:gd name="connsiteY24" fmla="*/ 1128717 h 1988347"/>
              <a:gd name="connsiteX25" fmla="*/ 3126576 w 6619875"/>
              <a:gd name="connsiteY25" fmla="*/ 1088233 h 1988347"/>
              <a:gd name="connsiteX26" fmla="*/ 3255165 w 6619875"/>
              <a:gd name="connsiteY26" fmla="*/ 1033465 h 1988347"/>
              <a:gd name="connsiteX27" fmla="*/ 3486147 w 6619875"/>
              <a:gd name="connsiteY27" fmla="*/ 931070 h 1988347"/>
              <a:gd name="connsiteX28" fmla="*/ 3629021 w 6619875"/>
              <a:gd name="connsiteY28" fmla="*/ 909640 h 1988347"/>
              <a:gd name="connsiteX29" fmla="*/ 3755228 w 6619875"/>
              <a:gd name="connsiteY29" fmla="*/ 890591 h 1988347"/>
              <a:gd name="connsiteX30" fmla="*/ 3824283 w 6619875"/>
              <a:gd name="connsiteY30" fmla="*/ 912022 h 1988347"/>
              <a:gd name="connsiteX31" fmla="*/ 3936201 w 6619875"/>
              <a:gd name="connsiteY31" fmla="*/ 897733 h 1988347"/>
              <a:gd name="connsiteX32" fmla="*/ 4110032 w 6619875"/>
              <a:gd name="connsiteY32" fmla="*/ 916784 h 1988347"/>
              <a:gd name="connsiteX33" fmla="*/ 4243381 w 6619875"/>
              <a:gd name="connsiteY33" fmla="*/ 947739 h 1988347"/>
              <a:gd name="connsiteX34" fmla="*/ 4345776 w 6619875"/>
              <a:gd name="connsiteY34" fmla="*/ 1031082 h 1988347"/>
              <a:gd name="connsiteX35" fmla="*/ 4464839 w 6619875"/>
              <a:gd name="connsiteY35" fmla="*/ 1128714 h 1988347"/>
              <a:gd name="connsiteX36" fmla="*/ 4693438 w 6619875"/>
              <a:gd name="connsiteY36" fmla="*/ 1031083 h 1988347"/>
              <a:gd name="connsiteX37" fmla="*/ 4972043 w 6619875"/>
              <a:gd name="connsiteY37" fmla="*/ 938216 h 1988347"/>
              <a:gd name="connsiteX38" fmla="*/ 5360187 w 6619875"/>
              <a:gd name="connsiteY38" fmla="*/ 826298 h 1988347"/>
              <a:gd name="connsiteX39" fmla="*/ 5653082 w 6619875"/>
              <a:gd name="connsiteY39" fmla="*/ 731048 h 1988347"/>
              <a:gd name="connsiteX40" fmla="*/ 5857869 w 6619875"/>
              <a:gd name="connsiteY40" fmla="*/ 607222 h 1988347"/>
              <a:gd name="connsiteX41" fmla="*/ 6015031 w 6619875"/>
              <a:gd name="connsiteY41" fmla="*/ 485780 h 1988347"/>
              <a:gd name="connsiteX42" fmla="*/ 6148381 w 6619875"/>
              <a:gd name="connsiteY42" fmla="*/ 385767 h 1988347"/>
              <a:gd name="connsiteX43" fmla="*/ 6307925 w 6619875"/>
              <a:gd name="connsiteY43" fmla="*/ 271465 h 1988347"/>
              <a:gd name="connsiteX44" fmla="*/ 6469849 w 6619875"/>
              <a:gd name="connsiteY44" fmla="*/ 130971 h 1988347"/>
              <a:gd name="connsiteX45" fmla="*/ 6519856 w 6619875"/>
              <a:gd name="connsiteY45" fmla="*/ 76203 h 1988347"/>
              <a:gd name="connsiteX46" fmla="*/ 6619875 w 6619875"/>
              <a:gd name="connsiteY46" fmla="*/ 0 h 1988347"/>
              <a:gd name="connsiteX0" fmla="*/ 0 w 6619875"/>
              <a:gd name="connsiteY0" fmla="*/ 1988347 h 1988347"/>
              <a:gd name="connsiteX1" fmla="*/ 216693 w 6619875"/>
              <a:gd name="connsiteY1" fmla="*/ 1890716 h 1988347"/>
              <a:gd name="connsiteX2" fmla="*/ 330993 w 6619875"/>
              <a:gd name="connsiteY2" fmla="*/ 1762128 h 1988347"/>
              <a:gd name="connsiteX3" fmla="*/ 471487 w 6619875"/>
              <a:gd name="connsiteY3" fmla="*/ 1838328 h 1988347"/>
              <a:gd name="connsiteX4" fmla="*/ 735805 w 6619875"/>
              <a:gd name="connsiteY4" fmla="*/ 1769272 h 1988347"/>
              <a:gd name="connsiteX5" fmla="*/ 892968 w 6619875"/>
              <a:gd name="connsiteY5" fmla="*/ 1714504 h 1988347"/>
              <a:gd name="connsiteX6" fmla="*/ 988218 w 6619875"/>
              <a:gd name="connsiteY6" fmla="*/ 1621634 h 1988347"/>
              <a:gd name="connsiteX7" fmla="*/ 1097756 w 6619875"/>
              <a:gd name="connsiteY7" fmla="*/ 1716884 h 1988347"/>
              <a:gd name="connsiteX8" fmla="*/ 1214437 w 6619875"/>
              <a:gd name="connsiteY8" fmla="*/ 1707357 h 1988347"/>
              <a:gd name="connsiteX9" fmla="*/ 1300162 w 6619875"/>
              <a:gd name="connsiteY9" fmla="*/ 1752601 h 1988347"/>
              <a:gd name="connsiteX10" fmla="*/ 1443037 w 6619875"/>
              <a:gd name="connsiteY10" fmla="*/ 1795464 h 1988347"/>
              <a:gd name="connsiteX11" fmla="*/ 1571624 w 6619875"/>
              <a:gd name="connsiteY11" fmla="*/ 1778795 h 1988347"/>
              <a:gd name="connsiteX12" fmla="*/ 1671637 w 6619875"/>
              <a:gd name="connsiteY12" fmla="*/ 1735932 h 1988347"/>
              <a:gd name="connsiteX13" fmla="*/ 1793081 w 6619875"/>
              <a:gd name="connsiteY13" fmla="*/ 1659734 h 1988347"/>
              <a:gd name="connsiteX14" fmla="*/ 1878806 w 6619875"/>
              <a:gd name="connsiteY14" fmla="*/ 1638303 h 1988347"/>
              <a:gd name="connsiteX15" fmla="*/ 2008980 w 6619875"/>
              <a:gd name="connsiteY15" fmla="*/ 1614306 h 1988347"/>
              <a:gd name="connsiteX16" fmla="*/ 2081213 w 6619875"/>
              <a:gd name="connsiteY16" fmla="*/ 1571625 h 1988347"/>
              <a:gd name="connsiteX17" fmla="*/ 2178841 w 6619875"/>
              <a:gd name="connsiteY17" fmla="*/ 1512095 h 1988347"/>
              <a:gd name="connsiteX18" fmla="*/ 2297906 w 6619875"/>
              <a:gd name="connsiteY18" fmla="*/ 1469232 h 1988347"/>
              <a:gd name="connsiteX19" fmla="*/ 2412206 w 6619875"/>
              <a:gd name="connsiteY19" fmla="*/ 1431132 h 1988347"/>
              <a:gd name="connsiteX20" fmla="*/ 2533650 w 6619875"/>
              <a:gd name="connsiteY20" fmla="*/ 1419228 h 1988347"/>
              <a:gd name="connsiteX21" fmla="*/ 2693191 w 6619875"/>
              <a:gd name="connsiteY21" fmla="*/ 1383508 h 1988347"/>
              <a:gd name="connsiteX22" fmla="*/ 2824160 w 6619875"/>
              <a:gd name="connsiteY22" fmla="*/ 1304926 h 1988347"/>
              <a:gd name="connsiteX23" fmla="*/ 2938459 w 6619875"/>
              <a:gd name="connsiteY23" fmla="*/ 1200151 h 1988347"/>
              <a:gd name="connsiteX24" fmla="*/ 3033709 w 6619875"/>
              <a:gd name="connsiteY24" fmla="*/ 1128717 h 1988347"/>
              <a:gd name="connsiteX25" fmla="*/ 3126576 w 6619875"/>
              <a:gd name="connsiteY25" fmla="*/ 1088233 h 1988347"/>
              <a:gd name="connsiteX26" fmla="*/ 3255165 w 6619875"/>
              <a:gd name="connsiteY26" fmla="*/ 1033465 h 1988347"/>
              <a:gd name="connsiteX27" fmla="*/ 3486147 w 6619875"/>
              <a:gd name="connsiteY27" fmla="*/ 931070 h 1988347"/>
              <a:gd name="connsiteX28" fmla="*/ 3629021 w 6619875"/>
              <a:gd name="connsiteY28" fmla="*/ 909640 h 1988347"/>
              <a:gd name="connsiteX29" fmla="*/ 3755228 w 6619875"/>
              <a:gd name="connsiteY29" fmla="*/ 890591 h 1988347"/>
              <a:gd name="connsiteX30" fmla="*/ 3824283 w 6619875"/>
              <a:gd name="connsiteY30" fmla="*/ 912022 h 1988347"/>
              <a:gd name="connsiteX31" fmla="*/ 3936201 w 6619875"/>
              <a:gd name="connsiteY31" fmla="*/ 897733 h 1988347"/>
              <a:gd name="connsiteX32" fmla="*/ 4110032 w 6619875"/>
              <a:gd name="connsiteY32" fmla="*/ 916784 h 1988347"/>
              <a:gd name="connsiteX33" fmla="*/ 4243381 w 6619875"/>
              <a:gd name="connsiteY33" fmla="*/ 947739 h 1988347"/>
              <a:gd name="connsiteX34" fmla="*/ 4345776 w 6619875"/>
              <a:gd name="connsiteY34" fmla="*/ 1031082 h 1988347"/>
              <a:gd name="connsiteX35" fmla="*/ 4464839 w 6619875"/>
              <a:gd name="connsiteY35" fmla="*/ 1128714 h 1988347"/>
              <a:gd name="connsiteX36" fmla="*/ 4693438 w 6619875"/>
              <a:gd name="connsiteY36" fmla="*/ 1031083 h 1988347"/>
              <a:gd name="connsiteX37" fmla="*/ 4972043 w 6619875"/>
              <a:gd name="connsiteY37" fmla="*/ 938216 h 1988347"/>
              <a:gd name="connsiteX38" fmla="*/ 5360187 w 6619875"/>
              <a:gd name="connsiteY38" fmla="*/ 826298 h 1988347"/>
              <a:gd name="connsiteX39" fmla="*/ 5653082 w 6619875"/>
              <a:gd name="connsiteY39" fmla="*/ 731048 h 1988347"/>
              <a:gd name="connsiteX40" fmla="*/ 5857869 w 6619875"/>
              <a:gd name="connsiteY40" fmla="*/ 607222 h 1988347"/>
              <a:gd name="connsiteX41" fmla="*/ 6015031 w 6619875"/>
              <a:gd name="connsiteY41" fmla="*/ 485780 h 1988347"/>
              <a:gd name="connsiteX42" fmla="*/ 6148381 w 6619875"/>
              <a:gd name="connsiteY42" fmla="*/ 385767 h 1988347"/>
              <a:gd name="connsiteX43" fmla="*/ 6307925 w 6619875"/>
              <a:gd name="connsiteY43" fmla="*/ 271465 h 1988347"/>
              <a:gd name="connsiteX44" fmla="*/ 6469849 w 6619875"/>
              <a:gd name="connsiteY44" fmla="*/ 130971 h 1988347"/>
              <a:gd name="connsiteX45" fmla="*/ 6519856 w 6619875"/>
              <a:gd name="connsiteY45" fmla="*/ 76203 h 1988347"/>
              <a:gd name="connsiteX46" fmla="*/ 6619875 w 6619875"/>
              <a:gd name="connsiteY46" fmla="*/ 0 h 1988347"/>
              <a:gd name="connsiteX0" fmla="*/ 0 w 6619875"/>
              <a:gd name="connsiteY0" fmla="*/ 1988347 h 1988347"/>
              <a:gd name="connsiteX1" fmla="*/ 216693 w 6619875"/>
              <a:gd name="connsiteY1" fmla="*/ 1890716 h 1988347"/>
              <a:gd name="connsiteX2" fmla="*/ 330993 w 6619875"/>
              <a:gd name="connsiteY2" fmla="*/ 1762128 h 1988347"/>
              <a:gd name="connsiteX3" fmla="*/ 471487 w 6619875"/>
              <a:gd name="connsiteY3" fmla="*/ 1838328 h 1988347"/>
              <a:gd name="connsiteX4" fmla="*/ 735805 w 6619875"/>
              <a:gd name="connsiteY4" fmla="*/ 1769272 h 1988347"/>
              <a:gd name="connsiteX5" fmla="*/ 892968 w 6619875"/>
              <a:gd name="connsiteY5" fmla="*/ 1714504 h 1988347"/>
              <a:gd name="connsiteX6" fmla="*/ 988218 w 6619875"/>
              <a:gd name="connsiteY6" fmla="*/ 1621634 h 1988347"/>
              <a:gd name="connsiteX7" fmla="*/ 1097756 w 6619875"/>
              <a:gd name="connsiteY7" fmla="*/ 1716884 h 1988347"/>
              <a:gd name="connsiteX8" fmla="*/ 1245393 w 6619875"/>
              <a:gd name="connsiteY8" fmla="*/ 1769272 h 1988347"/>
              <a:gd name="connsiteX9" fmla="*/ 1300162 w 6619875"/>
              <a:gd name="connsiteY9" fmla="*/ 1752601 h 1988347"/>
              <a:gd name="connsiteX10" fmla="*/ 1443037 w 6619875"/>
              <a:gd name="connsiteY10" fmla="*/ 1795464 h 1988347"/>
              <a:gd name="connsiteX11" fmla="*/ 1571624 w 6619875"/>
              <a:gd name="connsiteY11" fmla="*/ 1778795 h 1988347"/>
              <a:gd name="connsiteX12" fmla="*/ 1671637 w 6619875"/>
              <a:gd name="connsiteY12" fmla="*/ 1735932 h 1988347"/>
              <a:gd name="connsiteX13" fmla="*/ 1793081 w 6619875"/>
              <a:gd name="connsiteY13" fmla="*/ 1659734 h 1988347"/>
              <a:gd name="connsiteX14" fmla="*/ 1878806 w 6619875"/>
              <a:gd name="connsiteY14" fmla="*/ 1638303 h 1988347"/>
              <a:gd name="connsiteX15" fmla="*/ 2008980 w 6619875"/>
              <a:gd name="connsiteY15" fmla="*/ 1614306 h 1988347"/>
              <a:gd name="connsiteX16" fmla="*/ 2081213 w 6619875"/>
              <a:gd name="connsiteY16" fmla="*/ 1571625 h 1988347"/>
              <a:gd name="connsiteX17" fmla="*/ 2178841 w 6619875"/>
              <a:gd name="connsiteY17" fmla="*/ 1512095 h 1988347"/>
              <a:gd name="connsiteX18" fmla="*/ 2297906 w 6619875"/>
              <a:gd name="connsiteY18" fmla="*/ 1469232 h 1988347"/>
              <a:gd name="connsiteX19" fmla="*/ 2412206 w 6619875"/>
              <a:gd name="connsiteY19" fmla="*/ 1431132 h 1988347"/>
              <a:gd name="connsiteX20" fmla="*/ 2533650 w 6619875"/>
              <a:gd name="connsiteY20" fmla="*/ 1419228 h 1988347"/>
              <a:gd name="connsiteX21" fmla="*/ 2693191 w 6619875"/>
              <a:gd name="connsiteY21" fmla="*/ 1383508 h 1988347"/>
              <a:gd name="connsiteX22" fmla="*/ 2824160 w 6619875"/>
              <a:gd name="connsiteY22" fmla="*/ 1304926 h 1988347"/>
              <a:gd name="connsiteX23" fmla="*/ 2938459 w 6619875"/>
              <a:gd name="connsiteY23" fmla="*/ 1200151 h 1988347"/>
              <a:gd name="connsiteX24" fmla="*/ 3033709 w 6619875"/>
              <a:gd name="connsiteY24" fmla="*/ 1128717 h 1988347"/>
              <a:gd name="connsiteX25" fmla="*/ 3126576 w 6619875"/>
              <a:gd name="connsiteY25" fmla="*/ 1088233 h 1988347"/>
              <a:gd name="connsiteX26" fmla="*/ 3255165 w 6619875"/>
              <a:gd name="connsiteY26" fmla="*/ 1033465 h 1988347"/>
              <a:gd name="connsiteX27" fmla="*/ 3486147 w 6619875"/>
              <a:gd name="connsiteY27" fmla="*/ 931070 h 1988347"/>
              <a:gd name="connsiteX28" fmla="*/ 3629021 w 6619875"/>
              <a:gd name="connsiteY28" fmla="*/ 909640 h 1988347"/>
              <a:gd name="connsiteX29" fmla="*/ 3755228 w 6619875"/>
              <a:gd name="connsiteY29" fmla="*/ 890591 h 1988347"/>
              <a:gd name="connsiteX30" fmla="*/ 3824283 w 6619875"/>
              <a:gd name="connsiteY30" fmla="*/ 912022 h 1988347"/>
              <a:gd name="connsiteX31" fmla="*/ 3936201 w 6619875"/>
              <a:gd name="connsiteY31" fmla="*/ 897733 h 1988347"/>
              <a:gd name="connsiteX32" fmla="*/ 4110032 w 6619875"/>
              <a:gd name="connsiteY32" fmla="*/ 916784 h 1988347"/>
              <a:gd name="connsiteX33" fmla="*/ 4243381 w 6619875"/>
              <a:gd name="connsiteY33" fmla="*/ 947739 h 1988347"/>
              <a:gd name="connsiteX34" fmla="*/ 4345776 w 6619875"/>
              <a:gd name="connsiteY34" fmla="*/ 1031082 h 1988347"/>
              <a:gd name="connsiteX35" fmla="*/ 4464839 w 6619875"/>
              <a:gd name="connsiteY35" fmla="*/ 1128714 h 1988347"/>
              <a:gd name="connsiteX36" fmla="*/ 4693438 w 6619875"/>
              <a:gd name="connsiteY36" fmla="*/ 1031083 h 1988347"/>
              <a:gd name="connsiteX37" fmla="*/ 4972043 w 6619875"/>
              <a:gd name="connsiteY37" fmla="*/ 938216 h 1988347"/>
              <a:gd name="connsiteX38" fmla="*/ 5360187 w 6619875"/>
              <a:gd name="connsiteY38" fmla="*/ 826298 h 1988347"/>
              <a:gd name="connsiteX39" fmla="*/ 5653082 w 6619875"/>
              <a:gd name="connsiteY39" fmla="*/ 731048 h 1988347"/>
              <a:gd name="connsiteX40" fmla="*/ 5857869 w 6619875"/>
              <a:gd name="connsiteY40" fmla="*/ 607222 h 1988347"/>
              <a:gd name="connsiteX41" fmla="*/ 6015031 w 6619875"/>
              <a:gd name="connsiteY41" fmla="*/ 485780 h 1988347"/>
              <a:gd name="connsiteX42" fmla="*/ 6148381 w 6619875"/>
              <a:gd name="connsiteY42" fmla="*/ 385767 h 1988347"/>
              <a:gd name="connsiteX43" fmla="*/ 6307925 w 6619875"/>
              <a:gd name="connsiteY43" fmla="*/ 271465 h 1988347"/>
              <a:gd name="connsiteX44" fmla="*/ 6469849 w 6619875"/>
              <a:gd name="connsiteY44" fmla="*/ 130971 h 1988347"/>
              <a:gd name="connsiteX45" fmla="*/ 6519856 w 6619875"/>
              <a:gd name="connsiteY45" fmla="*/ 76203 h 1988347"/>
              <a:gd name="connsiteX46" fmla="*/ 6619875 w 6619875"/>
              <a:gd name="connsiteY46" fmla="*/ 0 h 1988347"/>
              <a:gd name="connsiteX0" fmla="*/ 0 w 6619875"/>
              <a:gd name="connsiteY0" fmla="*/ 1988347 h 1988347"/>
              <a:gd name="connsiteX1" fmla="*/ 216693 w 6619875"/>
              <a:gd name="connsiteY1" fmla="*/ 1890716 h 1988347"/>
              <a:gd name="connsiteX2" fmla="*/ 330993 w 6619875"/>
              <a:gd name="connsiteY2" fmla="*/ 1762128 h 1988347"/>
              <a:gd name="connsiteX3" fmla="*/ 471487 w 6619875"/>
              <a:gd name="connsiteY3" fmla="*/ 1838328 h 1988347"/>
              <a:gd name="connsiteX4" fmla="*/ 735805 w 6619875"/>
              <a:gd name="connsiteY4" fmla="*/ 1769272 h 1988347"/>
              <a:gd name="connsiteX5" fmla="*/ 892968 w 6619875"/>
              <a:gd name="connsiteY5" fmla="*/ 1714504 h 1988347"/>
              <a:gd name="connsiteX6" fmla="*/ 988218 w 6619875"/>
              <a:gd name="connsiteY6" fmla="*/ 1621634 h 1988347"/>
              <a:gd name="connsiteX7" fmla="*/ 1097756 w 6619875"/>
              <a:gd name="connsiteY7" fmla="*/ 1716884 h 1988347"/>
              <a:gd name="connsiteX8" fmla="*/ 1245393 w 6619875"/>
              <a:gd name="connsiteY8" fmla="*/ 1769272 h 1988347"/>
              <a:gd name="connsiteX9" fmla="*/ 1357312 w 6619875"/>
              <a:gd name="connsiteY9" fmla="*/ 1795466 h 1988347"/>
              <a:gd name="connsiteX10" fmla="*/ 1443037 w 6619875"/>
              <a:gd name="connsiteY10" fmla="*/ 1795464 h 1988347"/>
              <a:gd name="connsiteX11" fmla="*/ 1571624 w 6619875"/>
              <a:gd name="connsiteY11" fmla="*/ 1778795 h 1988347"/>
              <a:gd name="connsiteX12" fmla="*/ 1671637 w 6619875"/>
              <a:gd name="connsiteY12" fmla="*/ 1735932 h 1988347"/>
              <a:gd name="connsiteX13" fmla="*/ 1793081 w 6619875"/>
              <a:gd name="connsiteY13" fmla="*/ 1659734 h 1988347"/>
              <a:gd name="connsiteX14" fmla="*/ 1878806 w 6619875"/>
              <a:gd name="connsiteY14" fmla="*/ 1638303 h 1988347"/>
              <a:gd name="connsiteX15" fmla="*/ 2008980 w 6619875"/>
              <a:gd name="connsiteY15" fmla="*/ 1614306 h 1988347"/>
              <a:gd name="connsiteX16" fmla="*/ 2081213 w 6619875"/>
              <a:gd name="connsiteY16" fmla="*/ 1571625 h 1988347"/>
              <a:gd name="connsiteX17" fmla="*/ 2178841 w 6619875"/>
              <a:gd name="connsiteY17" fmla="*/ 1512095 h 1988347"/>
              <a:gd name="connsiteX18" fmla="*/ 2297906 w 6619875"/>
              <a:gd name="connsiteY18" fmla="*/ 1469232 h 1988347"/>
              <a:gd name="connsiteX19" fmla="*/ 2412206 w 6619875"/>
              <a:gd name="connsiteY19" fmla="*/ 1431132 h 1988347"/>
              <a:gd name="connsiteX20" fmla="*/ 2533650 w 6619875"/>
              <a:gd name="connsiteY20" fmla="*/ 1419228 h 1988347"/>
              <a:gd name="connsiteX21" fmla="*/ 2693191 w 6619875"/>
              <a:gd name="connsiteY21" fmla="*/ 1383508 h 1988347"/>
              <a:gd name="connsiteX22" fmla="*/ 2824160 w 6619875"/>
              <a:gd name="connsiteY22" fmla="*/ 1304926 h 1988347"/>
              <a:gd name="connsiteX23" fmla="*/ 2938459 w 6619875"/>
              <a:gd name="connsiteY23" fmla="*/ 1200151 h 1988347"/>
              <a:gd name="connsiteX24" fmla="*/ 3033709 w 6619875"/>
              <a:gd name="connsiteY24" fmla="*/ 1128717 h 1988347"/>
              <a:gd name="connsiteX25" fmla="*/ 3126576 w 6619875"/>
              <a:gd name="connsiteY25" fmla="*/ 1088233 h 1988347"/>
              <a:gd name="connsiteX26" fmla="*/ 3255165 w 6619875"/>
              <a:gd name="connsiteY26" fmla="*/ 1033465 h 1988347"/>
              <a:gd name="connsiteX27" fmla="*/ 3486147 w 6619875"/>
              <a:gd name="connsiteY27" fmla="*/ 931070 h 1988347"/>
              <a:gd name="connsiteX28" fmla="*/ 3629021 w 6619875"/>
              <a:gd name="connsiteY28" fmla="*/ 909640 h 1988347"/>
              <a:gd name="connsiteX29" fmla="*/ 3755228 w 6619875"/>
              <a:gd name="connsiteY29" fmla="*/ 890591 h 1988347"/>
              <a:gd name="connsiteX30" fmla="*/ 3824283 w 6619875"/>
              <a:gd name="connsiteY30" fmla="*/ 912022 h 1988347"/>
              <a:gd name="connsiteX31" fmla="*/ 3936201 w 6619875"/>
              <a:gd name="connsiteY31" fmla="*/ 897733 h 1988347"/>
              <a:gd name="connsiteX32" fmla="*/ 4110032 w 6619875"/>
              <a:gd name="connsiteY32" fmla="*/ 916784 h 1988347"/>
              <a:gd name="connsiteX33" fmla="*/ 4243381 w 6619875"/>
              <a:gd name="connsiteY33" fmla="*/ 947739 h 1988347"/>
              <a:gd name="connsiteX34" fmla="*/ 4345776 w 6619875"/>
              <a:gd name="connsiteY34" fmla="*/ 1031082 h 1988347"/>
              <a:gd name="connsiteX35" fmla="*/ 4464839 w 6619875"/>
              <a:gd name="connsiteY35" fmla="*/ 1128714 h 1988347"/>
              <a:gd name="connsiteX36" fmla="*/ 4693438 w 6619875"/>
              <a:gd name="connsiteY36" fmla="*/ 1031083 h 1988347"/>
              <a:gd name="connsiteX37" fmla="*/ 4972043 w 6619875"/>
              <a:gd name="connsiteY37" fmla="*/ 938216 h 1988347"/>
              <a:gd name="connsiteX38" fmla="*/ 5360187 w 6619875"/>
              <a:gd name="connsiteY38" fmla="*/ 826298 h 1988347"/>
              <a:gd name="connsiteX39" fmla="*/ 5653082 w 6619875"/>
              <a:gd name="connsiteY39" fmla="*/ 731048 h 1988347"/>
              <a:gd name="connsiteX40" fmla="*/ 5857869 w 6619875"/>
              <a:gd name="connsiteY40" fmla="*/ 607222 h 1988347"/>
              <a:gd name="connsiteX41" fmla="*/ 6015031 w 6619875"/>
              <a:gd name="connsiteY41" fmla="*/ 485780 h 1988347"/>
              <a:gd name="connsiteX42" fmla="*/ 6148381 w 6619875"/>
              <a:gd name="connsiteY42" fmla="*/ 385767 h 1988347"/>
              <a:gd name="connsiteX43" fmla="*/ 6307925 w 6619875"/>
              <a:gd name="connsiteY43" fmla="*/ 271465 h 1988347"/>
              <a:gd name="connsiteX44" fmla="*/ 6469849 w 6619875"/>
              <a:gd name="connsiteY44" fmla="*/ 130971 h 1988347"/>
              <a:gd name="connsiteX45" fmla="*/ 6519856 w 6619875"/>
              <a:gd name="connsiteY45" fmla="*/ 76203 h 1988347"/>
              <a:gd name="connsiteX46" fmla="*/ 6619875 w 6619875"/>
              <a:gd name="connsiteY46" fmla="*/ 0 h 1988347"/>
              <a:gd name="connsiteX0" fmla="*/ 0 w 6619875"/>
              <a:gd name="connsiteY0" fmla="*/ 1988347 h 1988347"/>
              <a:gd name="connsiteX1" fmla="*/ 216693 w 6619875"/>
              <a:gd name="connsiteY1" fmla="*/ 1890716 h 1988347"/>
              <a:gd name="connsiteX2" fmla="*/ 330993 w 6619875"/>
              <a:gd name="connsiteY2" fmla="*/ 1762128 h 1988347"/>
              <a:gd name="connsiteX3" fmla="*/ 471487 w 6619875"/>
              <a:gd name="connsiteY3" fmla="*/ 1838328 h 1988347"/>
              <a:gd name="connsiteX4" fmla="*/ 735805 w 6619875"/>
              <a:gd name="connsiteY4" fmla="*/ 1769272 h 1988347"/>
              <a:gd name="connsiteX5" fmla="*/ 892968 w 6619875"/>
              <a:gd name="connsiteY5" fmla="*/ 1714504 h 1988347"/>
              <a:gd name="connsiteX6" fmla="*/ 988218 w 6619875"/>
              <a:gd name="connsiteY6" fmla="*/ 1621634 h 1988347"/>
              <a:gd name="connsiteX7" fmla="*/ 1097756 w 6619875"/>
              <a:gd name="connsiteY7" fmla="*/ 1716884 h 1988347"/>
              <a:gd name="connsiteX8" fmla="*/ 1245393 w 6619875"/>
              <a:gd name="connsiteY8" fmla="*/ 1769272 h 1988347"/>
              <a:gd name="connsiteX9" fmla="*/ 1357312 w 6619875"/>
              <a:gd name="connsiteY9" fmla="*/ 1795466 h 1988347"/>
              <a:gd name="connsiteX10" fmla="*/ 1443037 w 6619875"/>
              <a:gd name="connsiteY10" fmla="*/ 1795464 h 1988347"/>
              <a:gd name="connsiteX11" fmla="*/ 1566861 w 6619875"/>
              <a:gd name="connsiteY11" fmla="*/ 1750222 h 1988347"/>
              <a:gd name="connsiteX12" fmla="*/ 1671637 w 6619875"/>
              <a:gd name="connsiteY12" fmla="*/ 1735932 h 1988347"/>
              <a:gd name="connsiteX13" fmla="*/ 1793081 w 6619875"/>
              <a:gd name="connsiteY13" fmla="*/ 1659734 h 1988347"/>
              <a:gd name="connsiteX14" fmla="*/ 1878806 w 6619875"/>
              <a:gd name="connsiteY14" fmla="*/ 1638303 h 1988347"/>
              <a:gd name="connsiteX15" fmla="*/ 2008980 w 6619875"/>
              <a:gd name="connsiteY15" fmla="*/ 1614306 h 1988347"/>
              <a:gd name="connsiteX16" fmla="*/ 2081213 w 6619875"/>
              <a:gd name="connsiteY16" fmla="*/ 1571625 h 1988347"/>
              <a:gd name="connsiteX17" fmla="*/ 2178841 w 6619875"/>
              <a:gd name="connsiteY17" fmla="*/ 1512095 h 1988347"/>
              <a:gd name="connsiteX18" fmla="*/ 2297906 w 6619875"/>
              <a:gd name="connsiteY18" fmla="*/ 1469232 h 1988347"/>
              <a:gd name="connsiteX19" fmla="*/ 2412206 w 6619875"/>
              <a:gd name="connsiteY19" fmla="*/ 1431132 h 1988347"/>
              <a:gd name="connsiteX20" fmla="*/ 2533650 w 6619875"/>
              <a:gd name="connsiteY20" fmla="*/ 1419228 h 1988347"/>
              <a:gd name="connsiteX21" fmla="*/ 2693191 w 6619875"/>
              <a:gd name="connsiteY21" fmla="*/ 1383508 h 1988347"/>
              <a:gd name="connsiteX22" fmla="*/ 2824160 w 6619875"/>
              <a:gd name="connsiteY22" fmla="*/ 1304926 h 1988347"/>
              <a:gd name="connsiteX23" fmla="*/ 2938459 w 6619875"/>
              <a:gd name="connsiteY23" fmla="*/ 1200151 h 1988347"/>
              <a:gd name="connsiteX24" fmla="*/ 3033709 w 6619875"/>
              <a:gd name="connsiteY24" fmla="*/ 1128717 h 1988347"/>
              <a:gd name="connsiteX25" fmla="*/ 3126576 w 6619875"/>
              <a:gd name="connsiteY25" fmla="*/ 1088233 h 1988347"/>
              <a:gd name="connsiteX26" fmla="*/ 3255165 w 6619875"/>
              <a:gd name="connsiteY26" fmla="*/ 1033465 h 1988347"/>
              <a:gd name="connsiteX27" fmla="*/ 3486147 w 6619875"/>
              <a:gd name="connsiteY27" fmla="*/ 931070 h 1988347"/>
              <a:gd name="connsiteX28" fmla="*/ 3629021 w 6619875"/>
              <a:gd name="connsiteY28" fmla="*/ 909640 h 1988347"/>
              <a:gd name="connsiteX29" fmla="*/ 3755228 w 6619875"/>
              <a:gd name="connsiteY29" fmla="*/ 890591 h 1988347"/>
              <a:gd name="connsiteX30" fmla="*/ 3824283 w 6619875"/>
              <a:gd name="connsiteY30" fmla="*/ 912022 h 1988347"/>
              <a:gd name="connsiteX31" fmla="*/ 3936201 w 6619875"/>
              <a:gd name="connsiteY31" fmla="*/ 897733 h 1988347"/>
              <a:gd name="connsiteX32" fmla="*/ 4110032 w 6619875"/>
              <a:gd name="connsiteY32" fmla="*/ 916784 h 1988347"/>
              <a:gd name="connsiteX33" fmla="*/ 4243381 w 6619875"/>
              <a:gd name="connsiteY33" fmla="*/ 947739 h 1988347"/>
              <a:gd name="connsiteX34" fmla="*/ 4345776 w 6619875"/>
              <a:gd name="connsiteY34" fmla="*/ 1031082 h 1988347"/>
              <a:gd name="connsiteX35" fmla="*/ 4464839 w 6619875"/>
              <a:gd name="connsiteY35" fmla="*/ 1128714 h 1988347"/>
              <a:gd name="connsiteX36" fmla="*/ 4693438 w 6619875"/>
              <a:gd name="connsiteY36" fmla="*/ 1031083 h 1988347"/>
              <a:gd name="connsiteX37" fmla="*/ 4972043 w 6619875"/>
              <a:gd name="connsiteY37" fmla="*/ 938216 h 1988347"/>
              <a:gd name="connsiteX38" fmla="*/ 5360187 w 6619875"/>
              <a:gd name="connsiteY38" fmla="*/ 826298 h 1988347"/>
              <a:gd name="connsiteX39" fmla="*/ 5653082 w 6619875"/>
              <a:gd name="connsiteY39" fmla="*/ 731048 h 1988347"/>
              <a:gd name="connsiteX40" fmla="*/ 5857869 w 6619875"/>
              <a:gd name="connsiteY40" fmla="*/ 607222 h 1988347"/>
              <a:gd name="connsiteX41" fmla="*/ 6015031 w 6619875"/>
              <a:gd name="connsiteY41" fmla="*/ 485780 h 1988347"/>
              <a:gd name="connsiteX42" fmla="*/ 6148381 w 6619875"/>
              <a:gd name="connsiteY42" fmla="*/ 385767 h 1988347"/>
              <a:gd name="connsiteX43" fmla="*/ 6307925 w 6619875"/>
              <a:gd name="connsiteY43" fmla="*/ 271465 h 1988347"/>
              <a:gd name="connsiteX44" fmla="*/ 6469849 w 6619875"/>
              <a:gd name="connsiteY44" fmla="*/ 130971 h 1988347"/>
              <a:gd name="connsiteX45" fmla="*/ 6519856 w 6619875"/>
              <a:gd name="connsiteY45" fmla="*/ 76203 h 1988347"/>
              <a:gd name="connsiteX46" fmla="*/ 6619875 w 6619875"/>
              <a:gd name="connsiteY46" fmla="*/ 0 h 1988347"/>
              <a:gd name="connsiteX0" fmla="*/ 0 w 6619875"/>
              <a:gd name="connsiteY0" fmla="*/ 1988347 h 1988347"/>
              <a:gd name="connsiteX1" fmla="*/ 216693 w 6619875"/>
              <a:gd name="connsiteY1" fmla="*/ 1890716 h 1988347"/>
              <a:gd name="connsiteX2" fmla="*/ 330993 w 6619875"/>
              <a:gd name="connsiteY2" fmla="*/ 1762128 h 1988347"/>
              <a:gd name="connsiteX3" fmla="*/ 471487 w 6619875"/>
              <a:gd name="connsiteY3" fmla="*/ 1838328 h 1988347"/>
              <a:gd name="connsiteX4" fmla="*/ 735805 w 6619875"/>
              <a:gd name="connsiteY4" fmla="*/ 1769272 h 1988347"/>
              <a:gd name="connsiteX5" fmla="*/ 892968 w 6619875"/>
              <a:gd name="connsiteY5" fmla="*/ 1714504 h 1988347"/>
              <a:gd name="connsiteX6" fmla="*/ 988218 w 6619875"/>
              <a:gd name="connsiteY6" fmla="*/ 1621634 h 1988347"/>
              <a:gd name="connsiteX7" fmla="*/ 1097756 w 6619875"/>
              <a:gd name="connsiteY7" fmla="*/ 1716884 h 1988347"/>
              <a:gd name="connsiteX8" fmla="*/ 1245393 w 6619875"/>
              <a:gd name="connsiteY8" fmla="*/ 1769272 h 1988347"/>
              <a:gd name="connsiteX9" fmla="*/ 1357312 w 6619875"/>
              <a:gd name="connsiteY9" fmla="*/ 1795466 h 1988347"/>
              <a:gd name="connsiteX10" fmla="*/ 1443037 w 6619875"/>
              <a:gd name="connsiteY10" fmla="*/ 1795464 h 1988347"/>
              <a:gd name="connsiteX11" fmla="*/ 1566861 w 6619875"/>
              <a:gd name="connsiteY11" fmla="*/ 1750222 h 1988347"/>
              <a:gd name="connsiteX12" fmla="*/ 1652587 w 6619875"/>
              <a:gd name="connsiteY12" fmla="*/ 1664497 h 1988347"/>
              <a:gd name="connsiteX13" fmla="*/ 1793081 w 6619875"/>
              <a:gd name="connsiteY13" fmla="*/ 1659734 h 1988347"/>
              <a:gd name="connsiteX14" fmla="*/ 1878806 w 6619875"/>
              <a:gd name="connsiteY14" fmla="*/ 1638303 h 1988347"/>
              <a:gd name="connsiteX15" fmla="*/ 2008980 w 6619875"/>
              <a:gd name="connsiteY15" fmla="*/ 1614306 h 1988347"/>
              <a:gd name="connsiteX16" fmla="*/ 2081213 w 6619875"/>
              <a:gd name="connsiteY16" fmla="*/ 1571625 h 1988347"/>
              <a:gd name="connsiteX17" fmla="*/ 2178841 w 6619875"/>
              <a:gd name="connsiteY17" fmla="*/ 1512095 h 1988347"/>
              <a:gd name="connsiteX18" fmla="*/ 2297906 w 6619875"/>
              <a:gd name="connsiteY18" fmla="*/ 1469232 h 1988347"/>
              <a:gd name="connsiteX19" fmla="*/ 2412206 w 6619875"/>
              <a:gd name="connsiteY19" fmla="*/ 1431132 h 1988347"/>
              <a:gd name="connsiteX20" fmla="*/ 2533650 w 6619875"/>
              <a:gd name="connsiteY20" fmla="*/ 1419228 h 1988347"/>
              <a:gd name="connsiteX21" fmla="*/ 2693191 w 6619875"/>
              <a:gd name="connsiteY21" fmla="*/ 1383508 h 1988347"/>
              <a:gd name="connsiteX22" fmla="*/ 2824160 w 6619875"/>
              <a:gd name="connsiteY22" fmla="*/ 1304926 h 1988347"/>
              <a:gd name="connsiteX23" fmla="*/ 2938459 w 6619875"/>
              <a:gd name="connsiteY23" fmla="*/ 1200151 h 1988347"/>
              <a:gd name="connsiteX24" fmla="*/ 3033709 w 6619875"/>
              <a:gd name="connsiteY24" fmla="*/ 1128717 h 1988347"/>
              <a:gd name="connsiteX25" fmla="*/ 3126576 w 6619875"/>
              <a:gd name="connsiteY25" fmla="*/ 1088233 h 1988347"/>
              <a:gd name="connsiteX26" fmla="*/ 3255165 w 6619875"/>
              <a:gd name="connsiteY26" fmla="*/ 1033465 h 1988347"/>
              <a:gd name="connsiteX27" fmla="*/ 3486147 w 6619875"/>
              <a:gd name="connsiteY27" fmla="*/ 931070 h 1988347"/>
              <a:gd name="connsiteX28" fmla="*/ 3629021 w 6619875"/>
              <a:gd name="connsiteY28" fmla="*/ 909640 h 1988347"/>
              <a:gd name="connsiteX29" fmla="*/ 3755228 w 6619875"/>
              <a:gd name="connsiteY29" fmla="*/ 890591 h 1988347"/>
              <a:gd name="connsiteX30" fmla="*/ 3824283 w 6619875"/>
              <a:gd name="connsiteY30" fmla="*/ 912022 h 1988347"/>
              <a:gd name="connsiteX31" fmla="*/ 3936201 w 6619875"/>
              <a:gd name="connsiteY31" fmla="*/ 897733 h 1988347"/>
              <a:gd name="connsiteX32" fmla="*/ 4110032 w 6619875"/>
              <a:gd name="connsiteY32" fmla="*/ 916784 h 1988347"/>
              <a:gd name="connsiteX33" fmla="*/ 4243381 w 6619875"/>
              <a:gd name="connsiteY33" fmla="*/ 947739 h 1988347"/>
              <a:gd name="connsiteX34" fmla="*/ 4345776 w 6619875"/>
              <a:gd name="connsiteY34" fmla="*/ 1031082 h 1988347"/>
              <a:gd name="connsiteX35" fmla="*/ 4464839 w 6619875"/>
              <a:gd name="connsiteY35" fmla="*/ 1128714 h 1988347"/>
              <a:gd name="connsiteX36" fmla="*/ 4693438 w 6619875"/>
              <a:gd name="connsiteY36" fmla="*/ 1031083 h 1988347"/>
              <a:gd name="connsiteX37" fmla="*/ 4972043 w 6619875"/>
              <a:gd name="connsiteY37" fmla="*/ 938216 h 1988347"/>
              <a:gd name="connsiteX38" fmla="*/ 5360187 w 6619875"/>
              <a:gd name="connsiteY38" fmla="*/ 826298 h 1988347"/>
              <a:gd name="connsiteX39" fmla="*/ 5653082 w 6619875"/>
              <a:gd name="connsiteY39" fmla="*/ 731048 h 1988347"/>
              <a:gd name="connsiteX40" fmla="*/ 5857869 w 6619875"/>
              <a:gd name="connsiteY40" fmla="*/ 607222 h 1988347"/>
              <a:gd name="connsiteX41" fmla="*/ 6015031 w 6619875"/>
              <a:gd name="connsiteY41" fmla="*/ 485780 h 1988347"/>
              <a:gd name="connsiteX42" fmla="*/ 6148381 w 6619875"/>
              <a:gd name="connsiteY42" fmla="*/ 385767 h 1988347"/>
              <a:gd name="connsiteX43" fmla="*/ 6307925 w 6619875"/>
              <a:gd name="connsiteY43" fmla="*/ 271465 h 1988347"/>
              <a:gd name="connsiteX44" fmla="*/ 6469849 w 6619875"/>
              <a:gd name="connsiteY44" fmla="*/ 130971 h 1988347"/>
              <a:gd name="connsiteX45" fmla="*/ 6519856 w 6619875"/>
              <a:gd name="connsiteY45" fmla="*/ 76203 h 1988347"/>
              <a:gd name="connsiteX46" fmla="*/ 6619875 w 6619875"/>
              <a:gd name="connsiteY46" fmla="*/ 0 h 1988347"/>
              <a:gd name="connsiteX0" fmla="*/ 0 w 6619875"/>
              <a:gd name="connsiteY0" fmla="*/ 1988347 h 1988347"/>
              <a:gd name="connsiteX1" fmla="*/ 216693 w 6619875"/>
              <a:gd name="connsiteY1" fmla="*/ 1890716 h 1988347"/>
              <a:gd name="connsiteX2" fmla="*/ 330993 w 6619875"/>
              <a:gd name="connsiteY2" fmla="*/ 1762128 h 1988347"/>
              <a:gd name="connsiteX3" fmla="*/ 471487 w 6619875"/>
              <a:gd name="connsiteY3" fmla="*/ 1838328 h 1988347"/>
              <a:gd name="connsiteX4" fmla="*/ 735805 w 6619875"/>
              <a:gd name="connsiteY4" fmla="*/ 1769272 h 1988347"/>
              <a:gd name="connsiteX5" fmla="*/ 892968 w 6619875"/>
              <a:gd name="connsiteY5" fmla="*/ 1714504 h 1988347"/>
              <a:gd name="connsiteX6" fmla="*/ 988218 w 6619875"/>
              <a:gd name="connsiteY6" fmla="*/ 1621634 h 1988347"/>
              <a:gd name="connsiteX7" fmla="*/ 1097756 w 6619875"/>
              <a:gd name="connsiteY7" fmla="*/ 1716884 h 1988347"/>
              <a:gd name="connsiteX8" fmla="*/ 1245393 w 6619875"/>
              <a:gd name="connsiteY8" fmla="*/ 1769272 h 1988347"/>
              <a:gd name="connsiteX9" fmla="*/ 1357312 w 6619875"/>
              <a:gd name="connsiteY9" fmla="*/ 1795466 h 1988347"/>
              <a:gd name="connsiteX10" fmla="*/ 1443037 w 6619875"/>
              <a:gd name="connsiteY10" fmla="*/ 1795464 h 1988347"/>
              <a:gd name="connsiteX11" fmla="*/ 1566861 w 6619875"/>
              <a:gd name="connsiteY11" fmla="*/ 1750222 h 1988347"/>
              <a:gd name="connsiteX12" fmla="*/ 1652587 w 6619875"/>
              <a:gd name="connsiteY12" fmla="*/ 1664497 h 1988347"/>
              <a:gd name="connsiteX13" fmla="*/ 1783556 w 6619875"/>
              <a:gd name="connsiteY13" fmla="*/ 1612111 h 1988347"/>
              <a:gd name="connsiteX14" fmla="*/ 1878806 w 6619875"/>
              <a:gd name="connsiteY14" fmla="*/ 1638303 h 1988347"/>
              <a:gd name="connsiteX15" fmla="*/ 2008980 w 6619875"/>
              <a:gd name="connsiteY15" fmla="*/ 1614306 h 1988347"/>
              <a:gd name="connsiteX16" fmla="*/ 2081213 w 6619875"/>
              <a:gd name="connsiteY16" fmla="*/ 1571625 h 1988347"/>
              <a:gd name="connsiteX17" fmla="*/ 2178841 w 6619875"/>
              <a:gd name="connsiteY17" fmla="*/ 1512095 h 1988347"/>
              <a:gd name="connsiteX18" fmla="*/ 2297906 w 6619875"/>
              <a:gd name="connsiteY18" fmla="*/ 1469232 h 1988347"/>
              <a:gd name="connsiteX19" fmla="*/ 2412206 w 6619875"/>
              <a:gd name="connsiteY19" fmla="*/ 1431132 h 1988347"/>
              <a:gd name="connsiteX20" fmla="*/ 2533650 w 6619875"/>
              <a:gd name="connsiteY20" fmla="*/ 1419228 h 1988347"/>
              <a:gd name="connsiteX21" fmla="*/ 2693191 w 6619875"/>
              <a:gd name="connsiteY21" fmla="*/ 1383508 h 1988347"/>
              <a:gd name="connsiteX22" fmla="*/ 2824160 w 6619875"/>
              <a:gd name="connsiteY22" fmla="*/ 1304926 h 1988347"/>
              <a:gd name="connsiteX23" fmla="*/ 2938459 w 6619875"/>
              <a:gd name="connsiteY23" fmla="*/ 1200151 h 1988347"/>
              <a:gd name="connsiteX24" fmla="*/ 3033709 w 6619875"/>
              <a:gd name="connsiteY24" fmla="*/ 1128717 h 1988347"/>
              <a:gd name="connsiteX25" fmla="*/ 3126576 w 6619875"/>
              <a:gd name="connsiteY25" fmla="*/ 1088233 h 1988347"/>
              <a:gd name="connsiteX26" fmla="*/ 3255165 w 6619875"/>
              <a:gd name="connsiteY26" fmla="*/ 1033465 h 1988347"/>
              <a:gd name="connsiteX27" fmla="*/ 3486147 w 6619875"/>
              <a:gd name="connsiteY27" fmla="*/ 931070 h 1988347"/>
              <a:gd name="connsiteX28" fmla="*/ 3629021 w 6619875"/>
              <a:gd name="connsiteY28" fmla="*/ 909640 h 1988347"/>
              <a:gd name="connsiteX29" fmla="*/ 3755228 w 6619875"/>
              <a:gd name="connsiteY29" fmla="*/ 890591 h 1988347"/>
              <a:gd name="connsiteX30" fmla="*/ 3824283 w 6619875"/>
              <a:gd name="connsiteY30" fmla="*/ 912022 h 1988347"/>
              <a:gd name="connsiteX31" fmla="*/ 3936201 w 6619875"/>
              <a:gd name="connsiteY31" fmla="*/ 897733 h 1988347"/>
              <a:gd name="connsiteX32" fmla="*/ 4110032 w 6619875"/>
              <a:gd name="connsiteY32" fmla="*/ 916784 h 1988347"/>
              <a:gd name="connsiteX33" fmla="*/ 4243381 w 6619875"/>
              <a:gd name="connsiteY33" fmla="*/ 947739 h 1988347"/>
              <a:gd name="connsiteX34" fmla="*/ 4345776 w 6619875"/>
              <a:gd name="connsiteY34" fmla="*/ 1031082 h 1988347"/>
              <a:gd name="connsiteX35" fmla="*/ 4464839 w 6619875"/>
              <a:gd name="connsiteY35" fmla="*/ 1128714 h 1988347"/>
              <a:gd name="connsiteX36" fmla="*/ 4693438 w 6619875"/>
              <a:gd name="connsiteY36" fmla="*/ 1031083 h 1988347"/>
              <a:gd name="connsiteX37" fmla="*/ 4972043 w 6619875"/>
              <a:gd name="connsiteY37" fmla="*/ 938216 h 1988347"/>
              <a:gd name="connsiteX38" fmla="*/ 5360187 w 6619875"/>
              <a:gd name="connsiteY38" fmla="*/ 826298 h 1988347"/>
              <a:gd name="connsiteX39" fmla="*/ 5653082 w 6619875"/>
              <a:gd name="connsiteY39" fmla="*/ 731048 h 1988347"/>
              <a:gd name="connsiteX40" fmla="*/ 5857869 w 6619875"/>
              <a:gd name="connsiteY40" fmla="*/ 607222 h 1988347"/>
              <a:gd name="connsiteX41" fmla="*/ 6015031 w 6619875"/>
              <a:gd name="connsiteY41" fmla="*/ 485780 h 1988347"/>
              <a:gd name="connsiteX42" fmla="*/ 6148381 w 6619875"/>
              <a:gd name="connsiteY42" fmla="*/ 385767 h 1988347"/>
              <a:gd name="connsiteX43" fmla="*/ 6307925 w 6619875"/>
              <a:gd name="connsiteY43" fmla="*/ 271465 h 1988347"/>
              <a:gd name="connsiteX44" fmla="*/ 6469849 w 6619875"/>
              <a:gd name="connsiteY44" fmla="*/ 130971 h 1988347"/>
              <a:gd name="connsiteX45" fmla="*/ 6519856 w 6619875"/>
              <a:gd name="connsiteY45" fmla="*/ 76203 h 1988347"/>
              <a:gd name="connsiteX46" fmla="*/ 6619875 w 6619875"/>
              <a:gd name="connsiteY46" fmla="*/ 0 h 1988347"/>
              <a:gd name="connsiteX0" fmla="*/ 0 w 6619875"/>
              <a:gd name="connsiteY0" fmla="*/ 1988347 h 1988347"/>
              <a:gd name="connsiteX1" fmla="*/ 216693 w 6619875"/>
              <a:gd name="connsiteY1" fmla="*/ 1890716 h 1988347"/>
              <a:gd name="connsiteX2" fmla="*/ 330993 w 6619875"/>
              <a:gd name="connsiteY2" fmla="*/ 1762128 h 1988347"/>
              <a:gd name="connsiteX3" fmla="*/ 471487 w 6619875"/>
              <a:gd name="connsiteY3" fmla="*/ 1838328 h 1988347"/>
              <a:gd name="connsiteX4" fmla="*/ 735805 w 6619875"/>
              <a:gd name="connsiteY4" fmla="*/ 1769272 h 1988347"/>
              <a:gd name="connsiteX5" fmla="*/ 892968 w 6619875"/>
              <a:gd name="connsiteY5" fmla="*/ 1714504 h 1988347"/>
              <a:gd name="connsiteX6" fmla="*/ 988218 w 6619875"/>
              <a:gd name="connsiteY6" fmla="*/ 1621634 h 1988347"/>
              <a:gd name="connsiteX7" fmla="*/ 1097756 w 6619875"/>
              <a:gd name="connsiteY7" fmla="*/ 1716884 h 1988347"/>
              <a:gd name="connsiteX8" fmla="*/ 1245393 w 6619875"/>
              <a:gd name="connsiteY8" fmla="*/ 1769272 h 1988347"/>
              <a:gd name="connsiteX9" fmla="*/ 1357312 w 6619875"/>
              <a:gd name="connsiteY9" fmla="*/ 1795466 h 1988347"/>
              <a:gd name="connsiteX10" fmla="*/ 1443037 w 6619875"/>
              <a:gd name="connsiteY10" fmla="*/ 1795464 h 1988347"/>
              <a:gd name="connsiteX11" fmla="*/ 1566861 w 6619875"/>
              <a:gd name="connsiteY11" fmla="*/ 1750222 h 1988347"/>
              <a:gd name="connsiteX12" fmla="*/ 1652587 w 6619875"/>
              <a:gd name="connsiteY12" fmla="*/ 1664497 h 1988347"/>
              <a:gd name="connsiteX13" fmla="*/ 1783556 w 6619875"/>
              <a:gd name="connsiteY13" fmla="*/ 1612111 h 1988347"/>
              <a:gd name="connsiteX14" fmla="*/ 1888331 w 6619875"/>
              <a:gd name="connsiteY14" fmla="*/ 1604967 h 1988347"/>
              <a:gd name="connsiteX15" fmla="*/ 2008980 w 6619875"/>
              <a:gd name="connsiteY15" fmla="*/ 1614306 h 1988347"/>
              <a:gd name="connsiteX16" fmla="*/ 2081213 w 6619875"/>
              <a:gd name="connsiteY16" fmla="*/ 1571625 h 1988347"/>
              <a:gd name="connsiteX17" fmla="*/ 2178841 w 6619875"/>
              <a:gd name="connsiteY17" fmla="*/ 1512095 h 1988347"/>
              <a:gd name="connsiteX18" fmla="*/ 2297906 w 6619875"/>
              <a:gd name="connsiteY18" fmla="*/ 1469232 h 1988347"/>
              <a:gd name="connsiteX19" fmla="*/ 2412206 w 6619875"/>
              <a:gd name="connsiteY19" fmla="*/ 1431132 h 1988347"/>
              <a:gd name="connsiteX20" fmla="*/ 2533650 w 6619875"/>
              <a:gd name="connsiteY20" fmla="*/ 1419228 h 1988347"/>
              <a:gd name="connsiteX21" fmla="*/ 2693191 w 6619875"/>
              <a:gd name="connsiteY21" fmla="*/ 1383508 h 1988347"/>
              <a:gd name="connsiteX22" fmla="*/ 2824160 w 6619875"/>
              <a:gd name="connsiteY22" fmla="*/ 1304926 h 1988347"/>
              <a:gd name="connsiteX23" fmla="*/ 2938459 w 6619875"/>
              <a:gd name="connsiteY23" fmla="*/ 1200151 h 1988347"/>
              <a:gd name="connsiteX24" fmla="*/ 3033709 w 6619875"/>
              <a:gd name="connsiteY24" fmla="*/ 1128717 h 1988347"/>
              <a:gd name="connsiteX25" fmla="*/ 3126576 w 6619875"/>
              <a:gd name="connsiteY25" fmla="*/ 1088233 h 1988347"/>
              <a:gd name="connsiteX26" fmla="*/ 3255165 w 6619875"/>
              <a:gd name="connsiteY26" fmla="*/ 1033465 h 1988347"/>
              <a:gd name="connsiteX27" fmla="*/ 3486147 w 6619875"/>
              <a:gd name="connsiteY27" fmla="*/ 931070 h 1988347"/>
              <a:gd name="connsiteX28" fmla="*/ 3629021 w 6619875"/>
              <a:gd name="connsiteY28" fmla="*/ 909640 h 1988347"/>
              <a:gd name="connsiteX29" fmla="*/ 3755228 w 6619875"/>
              <a:gd name="connsiteY29" fmla="*/ 890591 h 1988347"/>
              <a:gd name="connsiteX30" fmla="*/ 3824283 w 6619875"/>
              <a:gd name="connsiteY30" fmla="*/ 912022 h 1988347"/>
              <a:gd name="connsiteX31" fmla="*/ 3936201 w 6619875"/>
              <a:gd name="connsiteY31" fmla="*/ 897733 h 1988347"/>
              <a:gd name="connsiteX32" fmla="*/ 4110032 w 6619875"/>
              <a:gd name="connsiteY32" fmla="*/ 916784 h 1988347"/>
              <a:gd name="connsiteX33" fmla="*/ 4243381 w 6619875"/>
              <a:gd name="connsiteY33" fmla="*/ 947739 h 1988347"/>
              <a:gd name="connsiteX34" fmla="*/ 4345776 w 6619875"/>
              <a:gd name="connsiteY34" fmla="*/ 1031082 h 1988347"/>
              <a:gd name="connsiteX35" fmla="*/ 4464839 w 6619875"/>
              <a:gd name="connsiteY35" fmla="*/ 1128714 h 1988347"/>
              <a:gd name="connsiteX36" fmla="*/ 4693438 w 6619875"/>
              <a:gd name="connsiteY36" fmla="*/ 1031083 h 1988347"/>
              <a:gd name="connsiteX37" fmla="*/ 4972043 w 6619875"/>
              <a:gd name="connsiteY37" fmla="*/ 938216 h 1988347"/>
              <a:gd name="connsiteX38" fmla="*/ 5360187 w 6619875"/>
              <a:gd name="connsiteY38" fmla="*/ 826298 h 1988347"/>
              <a:gd name="connsiteX39" fmla="*/ 5653082 w 6619875"/>
              <a:gd name="connsiteY39" fmla="*/ 731048 h 1988347"/>
              <a:gd name="connsiteX40" fmla="*/ 5857869 w 6619875"/>
              <a:gd name="connsiteY40" fmla="*/ 607222 h 1988347"/>
              <a:gd name="connsiteX41" fmla="*/ 6015031 w 6619875"/>
              <a:gd name="connsiteY41" fmla="*/ 485780 h 1988347"/>
              <a:gd name="connsiteX42" fmla="*/ 6148381 w 6619875"/>
              <a:gd name="connsiteY42" fmla="*/ 385767 h 1988347"/>
              <a:gd name="connsiteX43" fmla="*/ 6307925 w 6619875"/>
              <a:gd name="connsiteY43" fmla="*/ 271465 h 1988347"/>
              <a:gd name="connsiteX44" fmla="*/ 6469849 w 6619875"/>
              <a:gd name="connsiteY44" fmla="*/ 130971 h 1988347"/>
              <a:gd name="connsiteX45" fmla="*/ 6519856 w 6619875"/>
              <a:gd name="connsiteY45" fmla="*/ 76203 h 1988347"/>
              <a:gd name="connsiteX46" fmla="*/ 6619875 w 6619875"/>
              <a:gd name="connsiteY46" fmla="*/ 0 h 1988347"/>
              <a:gd name="connsiteX0" fmla="*/ 0 w 6619875"/>
              <a:gd name="connsiteY0" fmla="*/ 1988347 h 1988347"/>
              <a:gd name="connsiteX1" fmla="*/ 216693 w 6619875"/>
              <a:gd name="connsiteY1" fmla="*/ 1890716 h 1988347"/>
              <a:gd name="connsiteX2" fmla="*/ 330993 w 6619875"/>
              <a:gd name="connsiteY2" fmla="*/ 1762128 h 1988347"/>
              <a:gd name="connsiteX3" fmla="*/ 471487 w 6619875"/>
              <a:gd name="connsiteY3" fmla="*/ 1838328 h 1988347"/>
              <a:gd name="connsiteX4" fmla="*/ 735805 w 6619875"/>
              <a:gd name="connsiteY4" fmla="*/ 1769272 h 1988347"/>
              <a:gd name="connsiteX5" fmla="*/ 892968 w 6619875"/>
              <a:gd name="connsiteY5" fmla="*/ 1714504 h 1988347"/>
              <a:gd name="connsiteX6" fmla="*/ 988218 w 6619875"/>
              <a:gd name="connsiteY6" fmla="*/ 1621634 h 1988347"/>
              <a:gd name="connsiteX7" fmla="*/ 1097756 w 6619875"/>
              <a:gd name="connsiteY7" fmla="*/ 1716884 h 1988347"/>
              <a:gd name="connsiteX8" fmla="*/ 1245393 w 6619875"/>
              <a:gd name="connsiteY8" fmla="*/ 1769272 h 1988347"/>
              <a:gd name="connsiteX9" fmla="*/ 1357312 w 6619875"/>
              <a:gd name="connsiteY9" fmla="*/ 1795466 h 1988347"/>
              <a:gd name="connsiteX10" fmla="*/ 1443037 w 6619875"/>
              <a:gd name="connsiteY10" fmla="*/ 1795464 h 1988347"/>
              <a:gd name="connsiteX11" fmla="*/ 1566861 w 6619875"/>
              <a:gd name="connsiteY11" fmla="*/ 1750222 h 1988347"/>
              <a:gd name="connsiteX12" fmla="*/ 1652587 w 6619875"/>
              <a:gd name="connsiteY12" fmla="*/ 1664497 h 1988347"/>
              <a:gd name="connsiteX13" fmla="*/ 1783556 w 6619875"/>
              <a:gd name="connsiteY13" fmla="*/ 1612111 h 1988347"/>
              <a:gd name="connsiteX14" fmla="*/ 1888331 w 6619875"/>
              <a:gd name="connsiteY14" fmla="*/ 1604967 h 1988347"/>
              <a:gd name="connsiteX15" fmla="*/ 2030411 w 6619875"/>
              <a:gd name="connsiteY15" fmla="*/ 1542871 h 1988347"/>
              <a:gd name="connsiteX16" fmla="*/ 2081213 w 6619875"/>
              <a:gd name="connsiteY16" fmla="*/ 1571625 h 1988347"/>
              <a:gd name="connsiteX17" fmla="*/ 2178841 w 6619875"/>
              <a:gd name="connsiteY17" fmla="*/ 1512095 h 1988347"/>
              <a:gd name="connsiteX18" fmla="*/ 2297906 w 6619875"/>
              <a:gd name="connsiteY18" fmla="*/ 1469232 h 1988347"/>
              <a:gd name="connsiteX19" fmla="*/ 2412206 w 6619875"/>
              <a:gd name="connsiteY19" fmla="*/ 1431132 h 1988347"/>
              <a:gd name="connsiteX20" fmla="*/ 2533650 w 6619875"/>
              <a:gd name="connsiteY20" fmla="*/ 1419228 h 1988347"/>
              <a:gd name="connsiteX21" fmla="*/ 2693191 w 6619875"/>
              <a:gd name="connsiteY21" fmla="*/ 1383508 h 1988347"/>
              <a:gd name="connsiteX22" fmla="*/ 2824160 w 6619875"/>
              <a:gd name="connsiteY22" fmla="*/ 1304926 h 1988347"/>
              <a:gd name="connsiteX23" fmla="*/ 2938459 w 6619875"/>
              <a:gd name="connsiteY23" fmla="*/ 1200151 h 1988347"/>
              <a:gd name="connsiteX24" fmla="*/ 3033709 w 6619875"/>
              <a:gd name="connsiteY24" fmla="*/ 1128717 h 1988347"/>
              <a:gd name="connsiteX25" fmla="*/ 3126576 w 6619875"/>
              <a:gd name="connsiteY25" fmla="*/ 1088233 h 1988347"/>
              <a:gd name="connsiteX26" fmla="*/ 3255165 w 6619875"/>
              <a:gd name="connsiteY26" fmla="*/ 1033465 h 1988347"/>
              <a:gd name="connsiteX27" fmla="*/ 3486147 w 6619875"/>
              <a:gd name="connsiteY27" fmla="*/ 931070 h 1988347"/>
              <a:gd name="connsiteX28" fmla="*/ 3629021 w 6619875"/>
              <a:gd name="connsiteY28" fmla="*/ 909640 h 1988347"/>
              <a:gd name="connsiteX29" fmla="*/ 3755228 w 6619875"/>
              <a:gd name="connsiteY29" fmla="*/ 890591 h 1988347"/>
              <a:gd name="connsiteX30" fmla="*/ 3824283 w 6619875"/>
              <a:gd name="connsiteY30" fmla="*/ 912022 h 1988347"/>
              <a:gd name="connsiteX31" fmla="*/ 3936201 w 6619875"/>
              <a:gd name="connsiteY31" fmla="*/ 897733 h 1988347"/>
              <a:gd name="connsiteX32" fmla="*/ 4110032 w 6619875"/>
              <a:gd name="connsiteY32" fmla="*/ 916784 h 1988347"/>
              <a:gd name="connsiteX33" fmla="*/ 4243381 w 6619875"/>
              <a:gd name="connsiteY33" fmla="*/ 947739 h 1988347"/>
              <a:gd name="connsiteX34" fmla="*/ 4345776 w 6619875"/>
              <a:gd name="connsiteY34" fmla="*/ 1031082 h 1988347"/>
              <a:gd name="connsiteX35" fmla="*/ 4464839 w 6619875"/>
              <a:gd name="connsiteY35" fmla="*/ 1128714 h 1988347"/>
              <a:gd name="connsiteX36" fmla="*/ 4693438 w 6619875"/>
              <a:gd name="connsiteY36" fmla="*/ 1031083 h 1988347"/>
              <a:gd name="connsiteX37" fmla="*/ 4972043 w 6619875"/>
              <a:gd name="connsiteY37" fmla="*/ 938216 h 1988347"/>
              <a:gd name="connsiteX38" fmla="*/ 5360187 w 6619875"/>
              <a:gd name="connsiteY38" fmla="*/ 826298 h 1988347"/>
              <a:gd name="connsiteX39" fmla="*/ 5653082 w 6619875"/>
              <a:gd name="connsiteY39" fmla="*/ 731048 h 1988347"/>
              <a:gd name="connsiteX40" fmla="*/ 5857869 w 6619875"/>
              <a:gd name="connsiteY40" fmla="*/ 607222 h 1988347"/>
              <a:gd name="connsiteX41" fmla="*/ 6015031 w 6619875"/>
              <a:gd name="connsiteY41" fmla="*/ 485780 h 1988347"/>
              <a:gd name="connsiteX42" fmla="*/ 6148381 w 6619875"/>
              <a:gd name="connsiteY42" fmla="*/ 385767 h 1988347"/>
              <a:gd name="connsiteX43" fmla="*/ 6307925 w 6619875"/>
              <a:gd name="connsiteY43" fmla="*/ 271465 h 1988347"/>
              <a:gd name="connsiteX44" fmla="*/ 6469849 w 6619875"/>
              <a:gd name="connsiteY44" fmla="*/ 130971 h 1988347"/>
              <a:gd name="connsiteX45" fmla="*/ 6519856 w 6619875"/>
              <a:gd name="connsiteY45" fmla="*/ 76203 h 1988347"/>
              <a:gd name="connsiteX46" fmla="*/ 6619875 w 6619875"/>
              <a:gd name="connsiteY46" fmla="*/ 0 h 1988347"/>
              <a:gd name="connsiteX0" fmla="*/ 0 w 6619875"/>
              <a:gd name="connsiteY0" fmla="*/ 1988347 h 1988347"/>
              <a:gd name="connsiteX1" fmla="*/ 216693 w 6619875"/>
              <a:gd name="connsiteY1" fmla="*/ 1890716 h 1988347"/>
              <a:gd name="connsiteX2" fmla="*/ 330993 w 6619875"/>
              <a:gd name="connsiteY2" fmla="*/ 1762128 h 1988347"/>
              <a:gd name="connsiteX3" fmla="*/ 471487 w 6619875"/>
              <a:gd name="connsiteY3" fmla="*/ 1838328 h 1988347"/>
              <a:gd name="connsiteX4" fmla="*/ 735805 w 6619875"/>
              <a:gd name="connsiteY4" fmla="*/ 1769272 h 1988347"/>
              <a:gd name="connsiteX5" fmla="*/ 892968 w 6619875"/>
              <a:gd name="connsiteY5" fmla="*/ 1714504 h 1988347"/>
              <a:gd name="connsiteX6" fmla="*/ 988218 w 6619875"/>
              <a:gd name="connsiteY6" fmla="*/ 1621634 h 1988347"/>
              <a:gd name="connsiteX7" fmla="*/ 1097756 w 6619875"/>
              <a:gd name="connsiteY7" fmla="*/ 1716884 h 1988347"/>
              <a:gd name="connsiteX8" fmla="*/ 1245393 w 6619875"/>
              <a:gd name="connsiteY8" fmla="*/ 1769272 h 1988347"/>
              <a:gd name="connsiteX9" fmla="*/ 1357312 w 6619875"/>
              <a:gd name="connsiteY9" fmla="*/ 1795466 h 1988347"/>
              <a:gd name="connsiteX10" fmla="*/ 1443037 w 6619875"/>
              <a:gd name="connsiteY10" fmla="*/ 1795464 h 1988347"/>
              <a:gd name="connsiteX11" fmla="*/ 1566861 w 6619875"/>
              <a:gd name="connsiteY11" fmla="*/ 1750222 h 1988347"/>
              <a:gd name="connsiteX12" fmla="*/ 1652587 w 6619875"/>
              <a:gd name="connsiteY12" fmla="*/ 1664497 h 1988347"/>
              <a:gd name="connsiteX13" fmla="*/ 1783556 w 6619875"/>
              <a:gd name="connsiteY13" fmla="*/ 1612111 h 1988347"/>
              <a:gd name="connsiteX14" fmla="*/ 1888331 w 6619875"/>
              <a:gd name="connsiteY14" fmla="*/ 1604967 h 1988347"/>
              <a:gd name="connsiteX15" fmla="*/ 2030411 w 6619875"/>
              <a:gd name="connsiteY15" fmla="*/ 1542871 h 1988347"/>
              <a:gd name="connsiteX16" fmla="*/ 2112169 w 6619875"/>
              <a:gd name="connsiteY16" fmla="*/ 1514477 h 1988347"/>
              <a:gd name="connsiteX17" fmla="*/ 2178841 w 6619875"/>
              <a:gd name="connsiteY17" fmla="*/ 1512095 h 1988347"/>
              <a:gd name="connsiteX18" fmla="*/ 2297906 w 6619875"/>
              <a:gd name="connsiteY18" fmla="*/ 1469232 h 1988347"/>
              <a:gd name="connsiteX19" fmla="*/ 2412206 w 6619875"/>
              <a:gd name="connsiteY19" fmla="*/ 1431132 h 1988347"/>
              <a:gd name="connsiteX20" fmla="*/ 2533650 w 6619875"/>
              <a:gd name="connsiteY20" fmla="*/ 1419228 h 1988347"/>
              <a:gd name="connsiteX21" fmla="*/ 2693191 w 6619875"/>
              <a:gd name="connsiteY21" fmla="*/ 1383508 h 1988347"/>
              <a:gd name="connsiteX22" fmla="*/ 2824160 w 6619875"/>
              <a:gd name="connsiteY22" fmla="*/ 1304926 h 1988347"/>
              <a:gd name="connsiteX23" fmla="*/ 2938459 w 6619875"/>
              <a:gd name="connsiteY23" fmla="*/ 1200151 h 1988347"/>
              <a:gd name="connsiteX24" fmla="*/ 3033709 w 6619875"/>
              <a:gd name="connsiteY24" fmla="*/ 1128717 h 1988347"/>
              <a:gd name="connsiteX25" fmla="*/ 3126576 w 6619875"/>
              <a:gd name="connsiteY25" fmla="*/ 1088233 h 1988347"/>
              <a:gd name="connsiteX26" fmla="*/ 3255165 w 6619875"/>
              <a:gd name="connsiteY26" fmla="*/ 1033465 h 1988347"/>
              <a:gd name="connsiteX27" fmla="*/ 3486147 w 6619875"/>
              <a:gd name="connsiteY27" fmla="*/ 931070 h 1988347"/>
              <a:gd name="connsiteX28" fmla="*/ 3629021 w 6619875"/>
              <a:gd name="connsiteY28" fmla="*/ 909640 h 1988347"/>
              <a:gd name="connsiteX29" fmla="*/ 3755228 w 6619875"/>
              <a:gd name="connsiteY29" fmla="*/ 890591 h 1988347"/>
              <a:gd name="connsiteX30" fmla="*/ 3824283 w 6619875"/>
              <a:gd name="connsiteY30" fmla="*/ 912022 h 1988347"/>
              <a:gd name="connsiteX31" fmla="*/ 3936201 w 6619875"/>
              <a:gd name="connsiteY31" fmla="*/ 897733 h 1988347"/>
              <a:gd name="connsiteX32" fmla="*/ 4110032 w 6619875"/>
              <a:gd name="connsiteY32" fmla="*/ 916784 h 1988347"/>
              <a:gd name="connsiteX33" fmla="*/ 4243381 w 6619875"/>
              <a:gd name="connsiteY33" fmla="*/ 947739 h 1988347"/>
              <a:gd name="connsiteX34" fmla="*/ 4345776 w 6619875"/>
              <a:gd name="connsiteY34" fmla="*/ 1031082 h 1988347"/>
              <a:gd name="connsiteX35" fmla="*/ 4464839 w 6619875"/>
              <a:gd name="connsiteY35" fmla="*/ 1128714 h 1988347"/>
              <a:gd name="connsiteX36" fmla="*/ 4693438 w 6619875"/>
              <a:gd name="connsiteY36" fmla="*/ 1031083 h 1988347"/>
              <a:gd name="connsiteX37" fmla="*/ 4972043 w 6619875"/>
              <a:gd name="connsiteY37" fmla="*/ 938216 h 1988347"/>
              <a:gd name="connsiteX38" fmla="*/ 5360187 w 6619875"/>
              <a:gd name="connsiteY38" fmla="*/ 826298 h 1988347"/>
              <a:gd name="connsiteX39" fmla="*/ 5653082 w 6619875"/>
              <a:gd name="connsiteY39" fmla="*/ 731048 h 1988347"/>
              <a:gd name="connsiteX40" fmla="*/ 5857869 w 6619875"/>
              <a:gd name="connsiteY40" fmla="*/ 607222 h 1988347"/>
              <a:gd name="connsiteX41" fmla="*/ 6015031 w 6619875"/>
              <a:gd name="connsiteY41" fmla="*/ 485780 h 1988347"/>
              <a:gd name="connsiteX42" fmla="*/ 6148381 w 6619875"/>
              <a:gd name="connsiteY42" fmla="*/ 385767 h 1988347"/>
              <a:gd name="connsiteX43" fmla="*/ 6307925 w 6619875"/>
              <a:gd name="connsiteY43" fmla="*/ 271465 h 1988347"/>
              <a:gd name="connsiteX44" fmla="*/ 6469849 w 6619875"/>
              <a:gd name="connsiteY44" fmla="*/ 130971 h 1988347"/>
              <a:gd name="connsiteX45" fmla="*/ 6519856 w 6619875"/>
              <a:gd name="connsiteY45" fmla="*/ 76203 h 1988347"/>
              <a:gd name="connsiteX46" fmla="*/ 6619875 w 6619875"/>
              <a:gd name="connsiteY46" fmla="*/ 0 h 1988347"/>
              <a:gd name="connsiteX0" fmla="*/ 0 w 6619875"/>
              <a:gd name="connsiteY0" fmla="*/ 1988347 h 1988347"/>
              <a:gd name="connsiteX1" fmla="*/ 216693 w 6619875"/>
              <a:gd name="connsiteY1" fmla="*/ 1890716 h 1988347"/>
              <a:gd name="connsiteX2" fmla="*/ 330993 w 6619875"/>
              <a:gd name="connsiteY2" fmla="*/ 1762128 h 1988347"/>
              <a:gd name="connsiteX3" fmla="*/ 471487 w 6619875"/>
              <a:gd name="connsiteY3" fmla="*/ 1838328 h 1988347"/>
              <a:gd name="connsiteX4" fmla="*/ 735805 w 6619875"/>
              <a:gd name="connsiteY4" fmla="*/ 1769272 h 1988347"/>
              <a:gd name="connsiteX5" fmla="*/ 892968 w 6619875"/>
              <a:gd name="connsiteY5" fmla="*/ 1714504 h 1988347"/>
              <a:gd name="connsiteX6" fmla="*/ 988218 w 6619875"/>
              <a:gd name="connsiteY6" fmla="*/ 1621634 h 1988347"/>
              <a:gd name="connsiteX7" fmla="*/ 1097756 w 6619875"/>
              <a:gd name="connsiteY7" fmla="*/ 1716884 h 1988347"/>
              <a:gd name="connsiteX8" fmla="*/ 1245393 w 6619875"/>
              <a:gd name="connsiteY8" fmla="*/ 1769272 h 1988347"/>
              <a:gd name="connsiteX9" fmla="*/ 1357312 w 6619875"/>
              <a:gd name="connsiteY9" fmla="*/ 1795466 h 1988347"/>
              <a:gd name="connsiteX10" fmla="*/ 1443037 w 6619875"/>
              <a:gd name="connsiteY10" fmla="*/ 1795464 h 1988347"/>
              <a:gd name="connsiteX11" fmla="*/ 1566861 w 6619875"/>
              <a:gd name="connsiteY11" fmla="*/ 1750222 h 1988347"/>
              <a:gd name="connsiteX12" fmla="*/ 1652587 w 6619875"/>
              <a:gd name="connsiteY12" fmla="*/ 1664497 h 1988347"/>
              <a:gd name="connsiteX13" fmla="*/ 1783556 w 6619875"/>
              <a:gd name="connsiteY13" fmla="*/ 1612111 h 1988347"/>
              <a:gd name="connsiteX14" fmla="*/ 1888331 w 6619875"/>
              <a:gd name="connsiteY14" fmla="*/ 1604967 h 1988347"/>
              <a:gd name="connsiteX15" fmla="*/ 2030411 w 6619875"/>
              <a:gd name="connsiteY15" fmla="*/ 1542871 h 1988347"/>
              <a:gd name="connsiteX16" fmla="*/ 2112169 w 6619875"/>
              <a:gd name="connsiteY16" fmla="*/ 1514477 h 1988347"/>
              <a:gd name="connsiteX17" fmla="*/ 2205035 w 6619875"/>
              <a:gd name="connsiteY17" fmla="*/ 1471615 h 1988347"/>
              <a:gd name="connsiteX18" fmla="*/ 2297906 w 6619875"/>
              <a:gd name="connsiteY18" fmla="*/ 1469232 h 1988347"/>
              <a:gd name="connsiteX19" fmla="*/ 2412206 w 6619875"/>
              <a:gd name="connsiteY19" fmla="*/ 1431132 h 1988347"/>
              <a:gd name="connsiteX20" fmla="*/ 2533650 w 6619875"/>
              <a:gd name="connsiteY20" fmla="*/ 1419228 h 1988347"/>
              <a:gd name="connsiteX21" fmla="*/ 2693191 w 6619875"/>
              <a:gd name="connsiteY21" fmla="*/ 1383508 h 1988347"/>
              <a:gd name="connsiteX22" fmla="*/ 2824160 w 6619875"/>
              <a:gd name="connsiteY22" fmla="*/ 1304926 h 1988347"/>
              <a:gd name="connsiteX23" fmla="*/ 2938459 w 6619875"/>
              <a:gd name="connsiteY23" fmla="*/ 1200151 h 1988347"/>
              <a:gd name="connsiteX24" fmla="*/ 3033709 w 6619875"/>
              <a:gd name="connsiteY24" fmla="*/ 1128717 h 1988347"/>
              <a:gd name="connsiteX25" fmla="*/ 3126576 w 6619875"/>
              <a:gd name="connsiteY25" fmla="*/ 1088233 h 1988347"/>
              <a:gd name="connsiteX26" fmla="*/ 3255165 w 6619875"/>
              <a:gd name="connsiteY26" fmla="*/ 1033465 h 1988347"/>
              <a:gd name="connsiteX27" fmla="*/ 3486147 w 6619875"/>
              <a:gd name="connsiteY27" fmla="*/ 931070 h 1988347"/>
              <a:gd name="connsiteX28" fmla="*/ 3629021 w 6619875"/>
              <a:gd name="connsiteY28" fmla="*/ 909640 h 1988347"/>
              <a:gd name="connsiteX29" fmla="*/ 3755228 w 6619875"/>
              <a:gd name="connsiteY29" fmla="*/ 890591 h 1988347"/>
              <a:gd name="connsiteX30" fmla="*/ 3824283 w 6619875"/>
              <a:gd name="connsiteY30" fmla="*/ 912022 h 1988347"/>
              <a:gd name="connsiteX31" fmla="*/ 3936201 w 6619875"/>
              <a:gd name="connsiteY31" fmla="*/ 897733 h 1988347"/>
              <a:gd name="connsiteX32" fmla="*/ 4110032 w 6619875"/>
              <a:gd name="connsiteY32" fmla="*/ 916784 h 1988347"/>
              <a:gd name="connsiteX33" fmla="*/ 4243381 w 6619875"/>
              <a:gd name="connsiteY33" fmla="*/ 947739 h 1988347"/>
              <a:gd name="connsiteX34" fmla="*/ 4345776 w 6619875"/>
              <a:gd name="connsiteY34" fmla="*/ 1031082 h 1988347"/>
              <a:gd name="connsiteX35" fmla="*/ 4464839 w 6619875"/>
              <a:gd name="connsiteY35" fmla="*/ 1128714 h 1988347"/>
              <a:gd name="connsiteX36" fmla="*/ 4693438 w 6619875"/>
              <a:gd name="connsiteY36" fmla="*/ 1031083 h 1988347"/>
              <a:gd name="connsiteX37" fmla="*/ 4972043 w 6619875"/>
              <a:gd name="connsiteY37" fmla="*/ 938216 h 1988347"/>
              <a:gd name="connsiteX38" fmla="*/ 5360187 w 6619875"/>
              <a:gd name="connsiteY38" fmla="*/ 826298 h 1988347"/>
              <a:gd name="connsiteX39" fmla="*/ 5653082 w 6619875"/>
              <a:gd name="connsiteY39" fmla="*/ 731048 h 1988347"/>
              <a:gd name="connsiteX40" fmla="*/ 5857869 w 6619875"/>
              <a:gd name="connsiteY40" fmla="*/ 607222 h 1988347"/>
              <a:gd name="connsiteX41" fmla="*/ 6015031 w 6619875"/>
              <a:gd name="connsiteY41" fmla="*/ 485780 h 1988347"/>
              <a:gd name="connsiteX42" fmla="*/ 6148381 w 6619875"/>
              <a:gd name="connsiteY42" fmla="*/ 385767 h 1988347"/>
              <a:gd name="connsiteX43" fmla="*/ 6307925 w 6619875"/>
              <a:gd name="connsiteY43" fmla="*/ 271465 h 1988347"/>
              <a:gd name="connsiteX44" fmla="*/ 6469849 w 6619875"/>
              <a:gd name="connsiteY44" fmla="*/ 130971 h 1988347"/>
              <a:gd name="connsiteX45" fmla="*/ 6519856 w 6619875"/>
              <a:gd name="connsiteY45" fmla="*/ 76203 h 1988347"/>
              <a:gd name="connsiteX46" fmla="*/ 6619875 w 6619875"/>
              <a:gd name="connsiteY46" fmla="*/ 0 h 1988347"/>
              <a:gd name="connsiteX0" fmla="*/ 0 w 6619875"/>
              <a:gd name="connsiteY0" fmla="*/ 1988347 h 1988347"/>
              <a:gd name="connsiteX1" fmla="*/ 216693 w 6619875"/>
              <a:gd name="connsiteY1" fmla="*/ 1890716 h 1988347"/>
              <a:gd name="connsiteX2" fmla="*/ 330993 w 6619875"/>
              <a:gd name="connsiteY2" fmla="*/ 1762128 h 1988347"/>
              <a:gd name="connsiteX3" fmla="*/ 471487 w 6619875"/>
              <a:gd name="connsiteY3" fmla="*/ 1838328 h 1988347"/>
              <a:gd name="connsiteX4" fmla="*/ 735805 w 6619875"/>
              <a:gd name="connsiteY4" fmla="*/ 1769272 h 1988347"/>
              <a:gd name="connsiteX5" fmla="*/ 892968 w 6619875"/>
              <a:gd name="connsiteY5" fmla="*/ 1714504 h 1988347"/>
              <a:gd name="connsiteX6" fmla="*/ 988218 w 6619875"/>
              <a:gd name="connsiteY6" fmla="*/ 1621634 h 1988347"/>
              <a:gd name="connsiteX7" fmla="*/ 1097756 w 6619875"/>
              <a:gd name="connsiteY7" fmla="*/ 1716884 h 1988347"/>
              <a:gd name="connsiteX8" fmla="*/ 1245393 w 6619875"/>
              <a:gd name="connsiteY8" fmla="*/ 1769272 h 1988347"/>
              <a:gd name="connsiteX9" fmla="*/ 1357312 w 6619875"/>
              <a:gd name="connsiteY9" fmla="*/ 1795466 h 1988347"/>
              <a:gd name="connsiteX10" fmla="*/ 1443037 w 6619875"/>
              <a:gd name="connsiteY10" fmla="*/ 1795464 h 1988347"/>
              <a:gd name="connsiteX11" fmla="*/ 1566861 w 6619875"/>
              <a:gd name="connsiteY11" fmla="*/ 1750222 h 1988347"/>
              <a:gd name="connsiteX12" fmla="*/ 1652587 w 6619875"/>
              <a:gd name="connsiteY12" fmla="*/ 1664497 h 1988347"/>
              <a:gd name="connsiteX13" fmla="*/ 1783556 w 6619875"/>
              <a:gd name="connsiteY13" fmla="*/ 1612111 h 1988347"/>
              <a:gd name="connsiteX14" fmla="*/ 1888331 w 6619875"/>
              <a:gd name="connsiteY14" fmla="*/ 1604967 h 1988347"/>
              <a:gd name="connsiteX15" fmla="*/ 2030411 w 6619875"/>
              <a:gd name="connsiteY15" fmla="*/ 1542871 h 1988347"/>
              <a:gd name="connsiteX16" fmla="*/ 2112169 w 6619875"/>
              <a:gd name="connsiteY16" fmla="*/ 1514477 h 1988347"/>
              <a:gd name="connsiteX17" fmla="*/ 2205035 w 6619875"/>
              <a:gd name="connsiteY17" fmla="*/ 1471615 h 1988347"/>
              <a:gd name="connsiteX18" fmla="*/ 2300287 w 6619875"/>
              <a:gd name="connsiteY18" fmla="*/ 1431133 h 1988347"/>
              <a:gd name="connsiteX19" fmla="*/ 2412206 w 6619875"/>
              <a:gd name="connsiteY19" fmla="*/ 1431132 h 1988347"/>
              <a:gd name="connsiteX20" fmla="*/ 2533650 w 6619875"/>
              <a:gd name="connsiteY20" fmla="*/ 1419228 h 1988347"/>
              <a:gd name="connsiteX21" fmla="*/ 2693191 w 6619875"/>
              <a:gd name="connsiteY21" fmla="*/ 1383508 h 1988347"/>
              <a:gd name="connsiteX22" fmla="*/ 2824160 w 6619875"/>
              <a:gd name="connsiteY22" fmla="*/ 1304926 h 1988347"/>
              <a:gd name="connsiteX23" fmla="*/ 2938459 w 6619875"/>
              <a:gd name="connsiteY23" fmla="*/ 1200151 h 1988347"/>
              <a:gd name="connsiteX24" fmla="*/ 3033709 w 6619875"/>
              <a:gd name="connsiteY24" fmla="*/ 1128717 h 1988347"/>
              <a:gd name="connsiteX25" fmla="*/ 3126576 w 6619875"/>
              <a:gd name="connsiteY25" fmla="*/ 1088233 h 1988347"/>
              <a:gd name="connsiteX26" fmla="*/ 3255165 w 6619875"/>
              <a:gd name="connsiteY26" fmla="*/ 1033465 h 1988347"/>
              <a:gd name="connsiteX27" fmla="*/ 3486147 w 6619875"/>
              <a:gd name="connsiteY27" fmla="*/ 931070 h 1988347"/>
              <a:gd name="connsiteX28" fmla="*/ 3629021 w 6619875"/>
              <a:gd name="connsiteY28" fmla="*/ 909640 h 1988347"/>
              <a:gd name="connsiteX29" fmla="*/ 3755228 w 6619875"/>
              <a:gd name="connsiteY29" fmla="*/ 890591 h 1988347"/>
              <a:gd name="connsiteX30" fmla="*/ 3824283 w 6619875"/>
              <a:gd name="connsiteY30" fmla="*/ 912022 h 1988347"/>
              <a:gd name="connsiteX31" fmla="*/ 3936201 w 6619875"/>
              <a:gd name="connsiteY31" fmla="*/ 897733 h 1988347"/>
              <a:gd name="connsiteX32" fmla="*/ 4110032 w 6619875"/>
              <a:gd name="connsiteY32" fmla="*/ 916784 h 1988347"/>
              <a:gd name="connsiteX33" fmla="*/ 4243381 w 6619875"/>
              <a:gd name="connsiteY33" fmla="*/ 947739 h 1988347"/>
              <a:gd name="connsiteX34" fmla="*/ 4345776 w 6619875"/>
              <a:gd name="connsiteY34" fmla="*/ 1031082 h 1988347"/>
              <a:gd name="connsiteX35" fmla="*/ 4464839 w 6619875"/>
              <a:gd name="connsiteY35" fmla="*/ 1128714 h 1988347"/>
              <a:gd name="connsiteX36" fmla="*/ 4693438 w 6619875"/>
              <a:gd name="connsiteY36" fmla="*/ 1031083 h 1988347"/>
              <a:gd name="connsiteX37" fmla="*/ 4972043 w 6619875"/>
              <a:gd name="connsiteY37" fmla="*/ 938216 h 1988347"/>
              <a:gd name="connsiteX38" fmla="*/ 5360187 w 6619875"/>
              <a:gd name="connsiteY38" fmla="*/ 826298 h 1988347"/>
              <a:gd name="connsiteX39" fmla="*/ 5653082 w 6619875"/>
              <a:gd name="connsiteY39" fmla="*/ 731048 h 1988347"/>
              <a:gd name="connsiteX40" fmla="*/ 5857869 w 6619875"/>
              <a:gd name="connsiteY40" fmla="*/ 607222 h 1988347"/>
              <a:gd name="connsiteX41" fmla="*/ 6015031 w 6619875"/>
              <a:gd name="connsiteY41" fmla="*/ 485780 h 1988347"/>
              <a:gd name="connsiteX42" fmla="*/ 6148381 w 6619875"/>
              <a:gd name="connsiteY42" fmla="*/ 385767 h 1988347"/>
              <a:gd name="connsiteX43" fmla="*/ 6307925 w 6619875"/>
              <a:gd name="connsiteY43" fmla="*/ 271465 h 1988347"/>
              <a:gd name="connsiteX44" fmla="*/ 6469849 w 6619875"/>
              <a:gd name="connsiteY44" fmla="*/ 130971 h 1988347"/>
              <a:gd name="connsiteX45" fmla="*/ 6519856 w 6619875"/>
              <a:gd name="connsiteY45" fmla="*/ 76203 h 1988347"/>
              <a:gd name="connsiteX46" fmla="*/ 6619875 w 6619875"/>
              <a:gd name="connsiteY46" fmla="*/ 0 h 1988347"/>
              <a:gd name="connsiteX0" fmla="*/ 0 w 6619875"/>
              <a:gd name="connsiteY0" fmla="*/ 1988347 h 1988347"/>
              <a:gd name="connsiteX1" fmla="*/ 216693 w 6619875"/>
              <a:gd name="connsiteY1" fmla="*/ 1890716 h 1988347"/>
              <a:gd name="connsiteX2" fmla="*/ 330993 w 6619875"/>
              <a:gd name="connsiteY2" fmla="*/ 1762128 h 1988347"/>
              <a:gd name="connsiteX3" fmla="*/ 471487 w 6619875"/>
              <a:gd name="connsiteY3" fmla="*/ 1838328 h 1988347"/>
              <a:gd name="connsiteX4" fmla="*/ 735805 w 6619875"/>
              <a:gd name="connsiteY4" fmla="*/ 1769272 h 1988347"/>
              <a:gd name="connsiteX5" fmla="*/ 892968 w 6619875"/>
              <a:gd name="connsiteY5" fmla="*/ 1714504 h 1988347"/>
              <a:gd name="connsiteX6" fmla="*/ 988218 w 6619875"/>
              <a:gd name="connsiteY6" fmla="*/ 1621634 h 1988347"/>
              <a:gd name="connsiteX7" fmla="*/ 1097756 w 6619875"/>
              <a:gd name="connsiteY7" fmla="*/ 1716884 h 1988347"/>
              <a:gd name="connsiteX8" fmla="*/ 1245393 w 6619875"/>
              <a:gd name="connsiteY8" fmla="*/ 1769272 h 1988347"/>
              <a:gd name="connsiteX9" fmla="*/ 1357312 w 6619875"/>
              <a:gd name="connsiteY9" fmla="*/ 1795466 h 1988347"/>
              <a:gd name="connsiteX10" fmla="*/ 1443037 w 6619875"/>
              <a:gd name="connsiteY10" fmla="*/ 1795464 h 1988347"/>
              <a:gd name="connsiteX11" fmla="*/ 1566861 w 6619875"/>
              <a:gd name="connsiteY11" fmla="*/ 1750222 h 1988347"/>
              <a:gd name="connsiteX12" fmla="*/ 1652587 w 6619875"/>
              <a:gd name="connsiteY12" fmla="*/ 1664497 h 1988347"/>
              <a:gd name="connsiteX13" fmla="*/ 1783556 w 6619875"/>
              <a:gd name="connsiteY13" fmla="*/ 1612111 h 1988347"/>
              <a:gd name="connsiteX14" fmla="*/ 1888331 w 6619875"/>
              <a:gd name="connsiteY14" fmla="*/ 1604967 h 1988347"/>
              <a:gd name="connsiteX15" fmla="*/ 2030411 w 6619875"/>
              <a:gd name="connsiteY15" fmla="*/ 1542871 h 1988347"/>
              <a:gd name="connsiteX16" fmla="*/ 2112169 w 6619875"/>
              <a:gd name="connsiteY16" fmla="*/ 1514477 h 1988347"/>
              <a:gd name="connsiteX17" fmla="*/ 2205035 w 6619875"/>
              <a:gd name="connsiteY17" fmla="*/ 1471615 h 1988347"/>
              <a:gd name="connsiteX18" fmla="*/ 2300287 w 6619875"/>
              <a:gd name="connsiteY18" fmla="*/ 1431133 h 1988347"/>
              <a:gd name="connsiteX19" fmla="*/ 2405062 w 6619875"/>
              <a:gd name="connsiteY19" fmla="*/ 1423990 h 1988347"/>
              <a:gd name="connsiteX20" fmla="*/ 2533650 w 6619875"/>
              <a:gd name="connsiteY20" fmla="*/ 1419228 h 1988347"/>
              <a:gd name="connsiteX21" fmla="*/ 2693191 w 6619875"/>
              <a:gd name="connsiteY21" fmla="*/ 1383508 h 1988347"/>
              <a:gd name="connsiteX22" fmla="*/ 2824160 w 6619875"/>
              <a:gd name="connsiteY22" fmla="*/ 1304926 h 1988347"/>
              <a:gd name="connsiteX23" fmla="*/ 2938459 w 6619875"/>
              <a:gd name="connsiteY23" fmla="*/ 1200151 h 1988347"/>
              <a:gd name="connsiteX24" fmla="*/ 3033709 w 6619875"/>
              <a:gd name="connsiteY24" fmla="*/ 1128717 h 1988347"/>
              <a:gd name="connsiteX25" fmla="*/ 3126576 w 6619875"/>
              <a:gd name="connsiteY25" fmla="*/ 1088233 h 1988347"/>
              <a:gd name="connsiteX26" fmla="*/ 3255165 w 6619875"/>
              <a:gd name="connsiteY26" fmla="*/ 1033465 h 1988347"/>
              <a:gd name="connsiteX27" fmla="*/ 3486147 w 6619875"/>
              <a:gd name="connsiteY27" fmla="*/ 931070 h 1988347"/>
              <a:gd name="connsiteX28" fmla="*/ 3629021 w 6619875"/>
              <a:gd name="connsiteY28" fmla="*/ 909640 h 1988347"/>
              <a:gd name="connsiteX29" fmla="*/ 3755228 w 6619875"/>
              <a:gd name="connsiteY29" fmla="*/ 890591 h 1988347"/>
              <a:gd name="connsiteX30" fmla="*/ 3824283 w 6619875"/>
              <a:gd name="connsiteY30" fmla="*/ 912022 h 1988347"/>
              <a:gd name="connsiteX31" fmla="*/ 3936201 w 6619875"/>
              <a:gd name="connsiteY31" fmla="*/ 897733 h 1988347"/>
              <a:gd name="connsiteX32" fmla="*/ 4110032 w 6619875"/>
              <a:gd name="connsiteY32" fmla="*/ 916784 h 1988347"/>
              <a:gd name="connsiteX33" fmla="*/ 4243381 w 6619875"/>
              <a:gd name="connsiteY33" fmla="*/ 947739 h 1988347"/>
              <a:gd name="connsiteX34" fmla="*/ 4345776 w 6619875"/>
              <a:gd name="connsiteY34" fmla="*/ 1031082 h 1988347"/>
              <a:gd name="connsiteX35" fmla="*/ 4464839 w 6619875"/>
              <a:gd name="connsiteY35" fmla="*/ 1128714 h 1988347"/>
              <a:gd name="connsiteX36" fmla="*/ 4693438 w 6619875"/>
              <a:gd name="connsiteY36" fmla="*/ 1031083 h 1988347"/>
              <a:gd name="connsiteX37" fmla="*/ 4972043 w 6619875"/>
              <a:gd name="connsiteY37" fmla="*/ 938216 h 1988347"/>
              <a:gd name="connsiteX38" fmla="*/ 5360187 w 6619875"/>
              <a:gd name="connsiteY38" fmla="*/ 826298 h 1988347"/>
              <a:gd name="connsiteX39" fmla="*/ 5653082 w 6619875"/>
              <a:gd name="connsiteY39" fmla="*/ 731048 h 1988347"/>
              <a:gd name="connsiteX40" fmla="*/ 5857869 w 6619875"/>
              <a:gd name="connsiteY40" fmla="*/ 607222 h 1988347"/>
              <a:gd name="connsiteX41" fmla="*/ 6015031 w 6619875"/>
              <a:gd name="connsiteY41" fmla="*/ 485780 h 1988347"/>
              <a:gd name="connsiteX42" fmla="*/ 6148381 w 6619875"/>
              <a:gd name="connsiteY42" fmla="*/ 385767 h 1988347"/>
              <a:gd name="connsiteX43" fmla="*/ 6307925 w 6619875"/>
              <a:gd name="connsiteY43" fmla="*/ 271465 h 1988347"/>
              <a:gd name="connsiteX44" fmla="*/ 6469849 w 6619875"/>
              <a:gd name="connsiteY44" fmla="*/ 130971 h 1988347"/>
              <a:gd name="connsiteX45" fmla="*/ 6519856 w 6619875"/>
              <a:gd name="connsiteY45" fmla="*/ 76203 h 1988347"/>
              <a:gd name="connsiteX46" fmla="*/ 6619875 w 6619875"/>
              <a:gd name="connsiteY46" fmla="*/ 0 h 1988347"/>
              <a:gd name="connsiteX0" fmla="*/ 0 w 6619875"/>
              <a:gd name="connsiteY0" fmla="*/ 1988347 h 1988347"/>
              <a:gd name="connsiteX1" fmla="*/ 216693 w 6619875"/>
              <a:gd name="connsiteY1" fmla="*/ 1890716 h 1988347"/>
              <a:gd name="connsiteX2" fmla="*/ 330993 w 6619875"/>
              <a:gd name="connsiteY2" fmla="*/ 1762128 h 1988347"/>
              <a:gd name="connsiteX3" fmla="*/ 471487 w 6619875"/>
              <a:gd name="connsiteY3" fmla="*/ 1838328 h 1988347"/>
              <a:gd name="connsiteX4" fmla="*/ 735805 w 6619875"/>
              <a:gd name="connsiteY4" fmla="*/ 1769272 h 1988347"/>
              <a:gd name="connsiteX5" fmla="*/ 892968 w 6619875"/>
              <a:gd name="connsiteY5" fmla="*/ 1714504 h 1988347"/>
              <a:gd name="connsiteX6" fmla="*/ 988218 w 6619875"/>
              <a:gd name="connsiteY6" fmla="*/ 1621634 h 1988347"/>
              <a:gd name="connsiteX7" fmla="*/ 1097756 w 6619875"/>
              <a:gd name="connsiteY7" fmla="*/ 1716884 h 1988347"/>
              <a:gd name="connsiteX8" fmla="*/ 1245393 w 6619875"/>
              <a:gd name="connsiteY8" fmla="*/ 1769272 h 1988347"/>
              <a:gd name="connsiteX9" fmla="*/ 1357312 w 6619875"/>
              <a:gd name="connsiteY9" fmla="*/ 1795466 h 1988347"/>
              <a:gd name="connsiteX10" fmla="*/ 1443037 w 6619875"/>
              <a:gd name="connsiteY10" fmla="*/ 1795464 h 1988347"/>
              <a:gd name="connsiteX11" fmla="*/ 1566861 w 6619875"/>
              <a:gd name="connsiteY11" fmla="*/ 1750222 h 1988347"/>
              <a:gd name="connsiteX12" fmla="*/ 1652587 w 6619875"/>
              <a:gd name="connsiteY12" fmla="*/ 1664497 h 1988347"/>
              <a:gd name="connsiteX13" fmla="*/ 1783556 w 6619875"/>
              <a:gd name="connsiteY13" fmla="*/ 1612111 h 1988347"/>
              <a:gd name="connsiteX14" fmla="*/ 1888331 w 6619875"/>
              <a:gd name="connsiteY14" fmla="*/ 1604967 h 1988347"/>
              <a:gd name="connsiteX15" fmla="*/ 2030411 w 6619875"/>
              <a:gd name="connsiteY15" fmla="*/ 1542871 h 1988347"/>
              <a:gd name="connsiteX16" fmla="*/ 2112169 w 6619875"/>
              <a:gd name="connsiteY16" fmla="*/ 1514477 h 1988347"/>
              <a:gd name="connsiteX17" fmla="*/ 2205035 w 6619875"/>
              <a:gd name="connsiteY17" fmla="*/ 1471615 h 1988347"/>
              <a:gd name="connsiteX18" fmla="*/ 2300287 w 6619875"/>
              <a:gd name="connsiteY18" fmla="*/ 1431133 h 1988347"/>
              <a:gd name="connsiteX19" fmla="*/ 2405062 w 6619875"/>
              <a:gd name="connsiteY19" fmla="*/ 1423990 h 1988347"/>
              <a:gd name="connsiteX20" fmla="*/ 2531268 w 6619875"/>
              <a:gd name="connsiteY20" fmla="*/ 1409704 h 1988347"/>
              <a:gd name="connsiteX21" fmla="*/ 2693191 w 6619875"/>
              <a:gd name="connsiteY21" fmla="*/ 1383508 h 1988347"/>
              <a:gd name="connsiteX22" fmla="*/ 2824160 w 6619875"/>
              <a:gd name="connsiteY22" fmla="*/ 1304926 h 1988347"/>
              <a:gd name="connsiteX23" fmla="*/ 2938459 w 6619875"/>
              <a:gd name="connsiteY23" fmla="*/ 1200151 h 1988347"/>
              <a:gd name="connsiteX24" fmla="*/ 3033709 w 6619875"/>
              <a:gd name="connsiteY24" fmla="*/ 1128717 h 1988347"/>
              <a:gd name="connsiteX25" fmla="*/ 3126576 w 6619875"/>
              <a:gd name="connsiteY25" fmla="*/ 1088233 h 1988347"/>
              <a:gd name="connsiteX26" fmla="*/ 3255165 w 6619875"/>
              <a:gd name="connsiteY26" fmla="*/ 1033465 h 1988347"/>
              <a:gd name="connsiteX27" fmla="*/ 3486147 w 6619875"/>
              <a:gd name="connsiteY27" fmla="*/ 931070 h 1988347"/>
              <a:gd name="connsiteX28" fmla="*/ 3629021 w 6619875"/>
              <a:gd name="connsiteY28" fmla="*/ 909640 h 1988347"/>
              <a:gd name="connsiteX29" fmla="*/ 3755228 w 6619875"/>
              <a:gd name="connsiteY29" fmla="*/ 890591 h 1988347"/>
              <a:gd name="connsiteX30" fmla="*/ 3824283 w 6619875"/>
              <a:gd name="connsiteY30" fmla="*/ 912022 h 1988347"/>
              <a:gd name="connsiteX31" fmla="*/ 3936201 w 6619875"/>
              <a:gd name="connsiteY31" fmla="*/ 897733 h 1988347"/>
              <a:gd name="connsiteX32" fmla="*/ 4110032 w 6619875"/>
              <a:gd name="connsiteY32" fmla="*/ 916784 h 1988347"/>
              <a:gd name="connsiteX33" fmla="*/ 4243381 w 6619875"/>
              <a:gd name="connsiteY33" fmla="*/ 947739 h 1988347"/>
              <a:gd name="connsiteX34" fmla="*/ 4345776 w 6619875"/>
              <a:gd name="connsiteY34" fmla="*/ 1031082 h 1988347"/>
              <a:gd name="connsiteX35" fmla="*/ 4464839 w 6619875"/>
              <a:gd name="connsiteY35" fmla="*/ 1128714 h 1988347"/>
              <a:gd name="connsiteX36" fmla="*/ 4693438 w 6619875"/>
              <a:gd name="connsiteY36" fmla="*/ 1031083 h 1988347"/>
              <a:gd name="connsiteX37" fmla="*/ 4972043 w 6619875"/>
              <a:gd name="connsiteY37" fmla="*/ 938216 h 1988347"/>
              <a:gd name="connsiteX38" fmla="*/ 5360187 w 6619875"/>
              <a:gd name="connsiteY38" fmla="*/ 826298 h 1988347"/>
              <a:gd name="connsiteX39" fmla="*/ 5653082 w 6619875"/>
              <a:gd name="connsiteY39" fmla="*/ 731048 h 1988347"/>
              <a:gd name="connsiteX40" fmla="*/ 5857869 w 6619875"/>
              <a:gd name="connsiteY40" fmla="*/ 607222 h 1988347"/>
              <a:gd name="connsiteX41" fmla="*/ 6015031 w 6619875"/>
              <a:gd name="connsiteY41" fmla="*/ 485780 h 1988347"/>
              <a:gd name="connsiteX42" fmla="*/ 6148381 w 6619875"/>
              <a:gd name="connsiteY42" fmla="*/ 385767 h 1988347"/>
              <a:gd name="connsiteX43" fmla="*/ 6307925 w 6619875"/>
              <a:gd name="connsiteY43" fmla="*/ 271465 h 1988347"/>
              <a:gd name="connsiteX44" fmla="*/ 6469849 w 6619875"/>
              <a:gd name="connsiteY44" fmla="*/ 130971 h 1988347"/>
              <a:gd name="connsiteX45" fmla="*/ 6519856 w 6619875"/>
              <a:gd name="connsiteY45" fmla="*/ 76203 h 1988347"/>
              <a:gd name="connsiteX46" fmla="*/ 6619875 w 6619875"/>
              <a:gd name="connsiteY46" fmla="*/ 0 h 1988347"/>
              <a:gd name="connsiteX0" fmla="*/ 0 w 6619875"/>
              <a:gd name="connsiteY0" fmla="*/ 1988347 h 1988347"/>
              <a:gd name="connsiteX1" fmla="*/ 216693 w 6619875"/>
              <a:gd name="connsiteY1" fmla="*/ 1890716 h 1988347"/>
              <a:gd name="connsiteX2" fmla="*/ 330993 w 6619875"/>
              <a:gd name="connsiteY2" fmla="*/ 1762128 h 1988347"/>
              <a:gd name="connsiteX3" fmla="*/ 471487 w 6619875"/>
              <a:gd name="connsiteY3" fmla="*/ 1838328 h 1988347"/>
              <a:gd name="connsiteX4" fmla="*/ 735805 w 6619875"/>
              <a:gd name="connsiteY4" fmla="*/ 1769272 h 1988347"/>
              <a:gd name="connsiteX5" fmla="*/ 892968 w 6619875"/>
              <a:gd name="connsiteY5" fmla="*/ 1714504 h 1988347"/>
              <a:gd name="connsiteX6" fmla="*/ 988218 w 6619875"/>
              <a:gd name="connsiteY6" fmla="*/ 1621634 h 1988347"/>
              <a:gd name="connsiteX7" fmla="*/ 1097756 w 6619875"/>
              <a:gd name="connsiteY7" fmla="*/ 1716884 h 1988347"/>
              <a:gd name="connsiteX8" fmla="*/ 1245393 w 6619875"/>
              <a:gd name="connsiteY8" fmla="*/ 1769272 h 1988347"/>
              <a:gd name="connsiteX9" fmla="*/ 1357312 w 6619875"/>
              <a:gd name="connsiteY9" fmla="*/ 1795466 h 1988347"/>
              <a:gd name="connsiteX10" fmla="*/ 1443037 w 6619875"/>
              <a:gd name="connsiteY10" fmla="*/ 1795464 h 1988347"/>
              <a:gd name="connsiteX11" fmla="*/ 1566861 w 6619875"/>
              <a:gd name="connsiteY11" fmla="*/ 1750222 h 1988347"/>
              <a:gd name="connsiteX12" fmla="*/ 1652587 w 6619875"/>
              <a:gd name="connsiteY12" fmla="*/ 1664497 h 1988347"/>
              <a:gd name="connsiteX13" fmla="*/ 1783556 w 6619875"/>
              <a:gd name="connsiteY13" fmla="*/ 1612111 h 1988347"/>
              <a:gd name="connsiteX14" fmla="*/ 1888331 w 6619875"/>
              <a:gd name="connsiteY14" fmla="*/ 1604967 h 1988347"/>
              <a:gd name="connsiteX15" fmla="*/ 2030411 w 6619875"/>
              <a:gd name="connsiteY15" fmla="*/ 1542871 h 1988347"/>
              <a:gd name="connsiteX16" fmla="*/ 2112169 w 6619875"/>
              <a:gd name="connsiteY16" fmla="*/ 1514477 h 1988347"/>
              <a:gd name="connsiteX17" fmla="*/ 2205035 w 6619875"/>
              <a:gd name="connsiteY17" fmla="*/ 1471615 h 1988347"/>
              <a:gd name="connsiteX18" fmla="*/ 2300287 w 6619875"/>
              <a:gd name="connsiteY18" fmla="*/ 1431133 h 1988347"/>
              <a:gd name="connsiteX19" fmla="*/ 2405062 w 6619875"/>
              <a:gd name="connsiteY19" fmla="*/ 1423990 h 1988347"/>
              <a:gd name="connsiteX20" fmla="*/ 2531268 w 6619875"/>
              <a:gd name="connsiteY20" fmla="*/ 1409704 h 1988347"/>
              <a:gd name="connsiteX21" fmla="*/ 2688428 w 6619875"/>
              <a:gd name="connsiteY21" fmla="*/ 1326359 h 1988347"/>
              <a:gd name="connsiteX22" fmla="*/ 2824160 w 6619875"/>
              <a:gd name="connsiteY22" fmla="*/ 1304926 h 1988347"/>
              <a:gd name="connsiteX23" fmla="*/ 2938459 w 6619875"/>
              <a:gd name="connsiteY23" fmla="*/ 1200151 h 1988347"/>
              <a:gd name="connsiteX24" fmla="*/ 3033709 w 6619875"/>
              <a:gd name="connsiteY24" fmla="*/ 1128717 h 1988347"/>
              <a:gd name="connsiteX25" fmla="*/ 3126576 w 6619875"/>
              <a:gd name="connsiteY25" fmla="*/ 1088233 h 1988347"/>
              <a:gd name="connsiteX26" fmla="*/ 3255165 w 6619875"/>
              <a:gd name="connsiteY26" fmla="*/ 1033465 h 1988347"/>
              <a:gd name="connsiteX27" fmla="*/ 3486147 w 6619875"/>
              <a:gd name="connsiteY27" fmla="*/ 931070 h 1988347"/>
              <a:gd name="connsiteX28" fmla="*/ 3629021 w 6619875"/>
              <a:gd name="connsiteY28" fmla="*/ 909640 h 1988347"/>
              <a:gd name="connsiteX29" fmla="*/ 3755228 w 6619875"/>
              <a:gd name="connsiteY29" fmla="*/ 890591 h 1988347"/>
              <a:gd name="connsiteX30" fmla="*/ 3824283 w 6619875"/>
              <a:gd name="connsiteY30" fmla="*/ 912022 h 1988347"/>
              <a:gd name="connsiteX31" fmla="*/ 3936201 w 6619875"/>
              <a:gd name="connsiteY31" fmla="*/ 897733 h 1988347"/>
              <a:gd name="connsiteX32" fmla="*/ 4110032 w 6619875"/>
              <a:gd name="connsiteY32" fmla="*/ 916784 h 1988347"/>
              <a:gd name="connsiteX33" fmla="*/ 4243381 w 6619875"/>
              <a:gd name="connsiteY33" fmla="*/ 947739 h 1988347"/>
              <a:gd name="connsiteX34" fmla="*/ 4345776 w 6619875"/>
              <a:gd name="connsiteY34" fmla="*/ 1031082 h 1988347"/>
              <a:gd name="connsiteX35" fmla="*/ 4464839 w 6619875"/>
              <a:gd name="connsiteY35" fmla="*/ 1128714 h 1988347"/>
              <a:gd name="connsiteX36" fmla="*/ 4693438 w 6619875"/>
              <a:gd name="connsiteY36" fmla="*/ 1031083 h 1988347"/>
              <a:gd name="connsiteX37" fmla="*/ 4972043 w 6619875"/>
              <a:gd name="connsiteY37" fmla="*/ 938216 h 1988347"/>
              <a:gd name="connsiteX38" fmla="*/ 5360187 w 6619875"/>
              <a:gd name="connsiteY38" fmla="*/ 826298 h 1988347"/>
              <a:gd name="connsiteX39" fmla="*/ 5653082 w 6619875"/>
              <a:gd name="connsiteY39" fmla="*/ 731048 h 1988347"/>
              <a:gd name="connsiteX40" fmla="*/ 5857869 w 6619875"/>
              <a:gd name="connsiteY40" fmla="*/ 607222 h 1988347"/>
              <a:gd name="connsiteX41" fmla="*/ 6015031 w 6619875"/>
              <a:gd name="connsiteY41" fmla="*/ 485780 h 1988347"/>
              <a:gd name="connsiteX42" fmla="*/ 6148381 w 6619875"/>
              <a:gd name="connsiteY42" fmla="*/ 385767 h 1988347"/>
              <a:gd name="connsiteX43" fmla="*/ 6307925 w 6619875"/>
              <a:gd name="connsiteY43" fmla="*/ 271465 h 1988347"/>
              <a:gd name="connsiteX44" fmla="*/ 6469849 w 6619875"/>
              <a:gd name="connsiteY44" fmla="*/ 130971 h 1988347"/>
              <a:gd name="connsiteX45" fmla="*/ 6519856 w 6619875"/>
              <a:gd name="connsiteY45" fmla="*/ 76203 h 1988347"/>
              <a:gd name="connsiteX46" fmla="*/ 6619875 w 6619875"/>
              <a:gd name="connsiteY46" fmla="*/ 0 h 1988347"/>
              <a:gd name="connsiteX0" fmla="*/ 0 w 6619875"/>
              <a:gd name="connsiteY0" fmla="*/ 1988347 h 1988347"/>
              <a:gd name="connsiteX1" fmla="*/ 216693 w 6619875"/>
              <a:gd name="connsiteY1" fmla="*/ 1890716 h 1988347"/>
              <a:gd name="connsiteX2" fmla="*/ 330993 w 6619875"/>
              <a:gd name="connsiteY2" fmla="*/ 1762128 h 1988347"/>
              <a:gd name="connsiteX3" fmla="*/ 471487 w 6619875"/>
              <a:gd name="connsiteY3" fmla="*/ 1838328 h 1988347"/>
              <a:gd name="connsiteX4" fmla="*/ 735805 w 6619875"/>
              <a:gd name="connsiteY4" fmla="*/ 1769272 h 1988347"/>
              <a:gd name="connsiteX5" fmla="*/ 892968 w 6619875"/>
              <a:gd name="connsiteY5" fmla="*/ 1714504 h 1988347"/>
              <a:gd name="connsiteX6" fmla="*/ 988218 w 6619875"/>
              <a:gd name="connsiteY6" fmla="*/ 1621634 h 1988347"/>
              <a:gd name="connsiteX7" fmla="*/ 1097756 w 6619875"/>
              <a:gd name="connsiteY7" fmla="*/ 1716884 h 1988347"/>
              <a:gd name="connsiteX8" fmla="*/ 1245393 w 6619875"/>
              <a:gd name="connsiteY8" fmla="*/ 1769272 h 1988347"/>
              <a:gd name="connsiteX9" fmla="*/ 1357312 w 6619875"/>
              <a:gd name="connsiteY9" fmla="*/ 1795466 h 1988347"/>
              <a:gd name="connsiteX10" fmla="*/ 1443037 w 6619875"/>
              <a:gd name="connsiteY10" fmla="*/ 1795464 h 1988347"/>
              <a:gd name="connsiteX11" fmla="*/ 1566861 w 6619875"/>
              <a:gd name="connsiteY11" fmla="*/ 1750222 h 1988347"/>
              <a:gd name="connsiteX12" fmla="*/ 1652587 w 6619875"/>
              <a:gd name="connsiteY12" fmla="*/ 1664497 h 1988347"/>
              <a:gd name="connsiteX13" fmla="*/ 1783556 w 6619875"/>
              <a:gd name="connsiteY13" fmla="*/ 1612111 h 1988347"/>
              <a:gd name="connsiteX14" fmla="*/ 1888331 w 6619875"/>
              <a:gd name="connsiteY14" fmla="*/ 1604967 h 1988347"/>
              <a:gd name="connsiteX15" fmla="*/ 2030411 w 6619875"/>
              <a:gd name="connsiteY15" fmla="*/ 1542871 h 1988347"/>
              <a:gd name="connsiteX16" fmla="*/ 2112169 w 6619875"/>
              <a:gd name="connsiteY16" fmla="*/ 1514477 h 1988347"/>
              <a:gd name="connsiteX17" fmla="*/ 2205035 w 6619875"/>
              <a:gd name="connsiteY17" fmla="*/ 1471615 h 1988347"/>
              <a:gd name="connsiteX18" fmla="*/ 2300287 w 6619875"/>
              <a:gd name="connsiteY18" fmla="*/ 1431133 h 1988347"/>
              <a:gd name="connsiteX19" fmla="*/ 2405062 w 6619875"/>
              <a:gd name="connsiteY19" fmla="*/ 1423990 h 1988347"/>
              <a:gd name="connsiteX20" fmla="*/ 2531268 w 6619875"/>
              <a:gd name="connsiteY20" fmla="*/ 1409704 h 1988347"/>
              <a:gd name="connsiteX21" fmla="*/ 2688428 w 6619875"/>
              <a:gd name="connsiteY21" fmla="*/ 1326359 h 1988347"/>
              <a:gd name="connsiteX22" fmla="*/ 2805110 w 6619875"/>
              <a:gd name="connsiteY22" fmla="*/ 1257302 h 1988347"/>
              <a:gd name="connsiteX23" fmla="*/ 2938459 w 6619875"/>
              <a:gd name="connsiteY23" fmla="*/ 1200151 h 1988347"/>
              <a:gd name="connsiteX24" fmla="*/ 3033709 w 6619875"/>
              <a:gd name="connsiteY24" fmla="*/ 1128717 h 1988347"/>
              <a:gd name="connsiteX25" fmla="*/ 3126576 w 6619875"/>
              <a:gd name="connsiteY25" fmla="*/ 1088233 h 1988347"/>
              <a:gd name="connsiteX26" fmla="*/ 3255165 w 6619875"/>
              <a:gd name="connsiteY26" fmla="*/ 1033465 h 1988347"/>
              <a:gd name="connsiteX27" fmla="*/ 3486147 w 6619875"/>
              <a:gd name="connsiteY27" fmla="*/ 931070 h 1988347"/>
              <a:gd name="connsiteX28" fmla="*/ 3629021 w 6619875"/>
              <a:gd name="connsiteY28" fmla="*/ 909640 h 1988347"/>
              <a:gd name="connsiteX29" fmla="*/ 3755228 w 6619875"/>
              <a:gd name="connsiteY29" fmla="*/ 890591 h 1988347"/>
              <a:gd name="connsiteX30" fmla="*/ 3824283 w 6619875"/>
              <a:gd name="connsiteY30" fmla="*/ 912022 h 1988347"/>
              <a:gd name="connsiteX31" fmla="*/ 3936201 w 6619875"/>
              <a:gd name="connsiteY31" fmla="*/ 897733 h 1988347"/>
              <a:gd name="connsiteX32" fmla="*/ 4110032 w 6619875"/>
              <a:gd name="connsiteY32" fmla="*/ 916784 h 1988347"/>
              <a:gd name="connsiteX33" fmla="*/ 4243381 w 6619875"/>
              <a:gd name="connsiteY33" fmla="*/ 947739 h 1988347"/>
              <a:gd name="connsiteX34" fmla="*/ 4345776 w 6619875"/>
              <a:gd name="connsiteY34" fmla="*/ 1031082 h 1988347"/>
              <a:gd name="connsiteX35" fmla="*/ 4464839 w 6619875"/>
              <a:gd name="connsiteY35" fmla="*/ 1128714 h 1988347"/>
              <a:gd name="connsiteX36" fmla="*/ 4693438 w 6619875"/>
              <a:gd name="connsiteY36" fmla="*/ 1031083 h 1988347"/>
              <a:gd name="connsiteX37" fmla="*/ 4972043 w 6619875"/>
              <a:gd name="connsiteY37" fmla="*/ 938216 h 1988347"/>
              <a:gd name="connsiteX38" fmla="*/ 5360187 w 6619875"/>
              <a:gd name="connsiteY38" fmla="*/ 826298 h 1988347"/>
              <a:gd name="connsiteX39" fmla="*/ 5653082 w 6619875"/>
              <a:gd name="connsiteY39" fmla="*/ 731048 h 1988347"/>
              <a:gd name="connsiteX40" fmla="*/ 5857869 w 6619875"/>
              <a:gd name="connsiteY40" fmla="*/ 607222 h 1988347"/>
              <a:gd name="connsiteX41" fmla="*/ 6015031 w 6619875"/>
              <a:gd name="connsiteY41" fmla="*/ 485780 h 1988347"/>
              <a:gd name="connsiteX42" fmla="*/ 6148381 w 6619875"/>
              <a:gd name="connsiteY42" fmla="*/ 385767 h 1988347"/>
              <a:gd name="connsiteX43" fmla="*/ 6307925 w 6619875"/>
              <a:gd name="connsiteY43" fmla="*/ 271465 h 1988347"/>
              <a:gd name="connsiteX44" fmla="*/ 6469849 w 6619875"/>
              <a:gd name="connsiteY44" fmla="*/ 130971 h 1988347"/>
              <a:gd name="connsiteX45" fmla="*/ 6519856 w 6619875"/>
              <a:gd name="connsiteY45" fmla="*/ 76203 h 1988347"/>
              <a:gd name="connsiteX46" fmla="*/ 6619875 w 6619875"/>
              <a:gd name="connsiteY46" fmla="*/ 0 h 1988347"/>
              <a:gd name="connsiteX0" fmla="*/ 0 w 6619875"/>
              <a:gd name="connsiteY0" fmla="*/ 1988347 h 1988347"/>
              <a:gd name="connsiteX1" fmla="*/ 216693 w 6619875"/>
              <a:gd name="connsiteY1" fmla="*/ 1890716 h 1988347"/>
              <a:gd name="connsiteX2" fmla="*/ 330993 w 6619875"/>
              <a:gd name="connsiteY2" fmla="*/ 1762128 h 1988347"/>
              <a:gd name="connsiteX3" fmla="*/ 471487 w 6619875"/>
              <a:gd name="connsiteY3" fmla="*/ 1838328 h 1988347"/>
              <a:gd name="connsiteX4" fmla="*/ 735805 w 6619875"/>
              <a:gd name="connsiteY4" fmla="*/ 1769272 h 1988347"/>
              <a:gd name="connsiteX5" fmla="*/ 892968 w 6619875"/>
              <a:gd name="connsiteY5" fmla="*/ 1714504 h 1988347"/>
              <a:gd name="connsiteX6" fmla="*/ 988218 w 6619875"/>
              <a:gd name="connsiteY6" fmla="*/ 1621634 h 1988347"/>
              <a:gd name="connsiteX7" fmla="*/ 1097756 w 6619875"/>
              <a:gd name="connsiteY7" fmla="*/ 1716884 h 1988347"/>
              <a:gd name="connsiteX8" fmla="*/ 1245393 w 6619875"/>
              <a:gd name="connsiteY8" fmla="*/ 1769272 h 1988347"/>
              <a:gd name="connsiteX9" fmla="*/ 1357312 w 6619875"/>
              <a:gd name="connsiteY9" fmla="*/ 1795466 h 1988347"/>
              <a:gd name="connsiteX10" fmla="*/ 1443037 w 6619875"/>
              <a:gd name="connsiteY10" fmla="*/ 1795464 h 1988347"/>
              <a:gd name="connsiteX11" fmla="*/ 1566861 w 6619875"/>
              <a:gd name="connsiteY11" fmla="*/ 1750222 h 1988347"/>
              <a:gd name="connsiteX12" fmla="*/ 1652587 w 6619875"/>
              <a:gd name="connsiteY12" fmla="*/ 1664497 h 1988347"/>
              <a:gd name="connsiteX13" fmla="*/ 1783556 w 6619875"/>
              <a:gd name="connsiteY13" fmla="*/ 1612111 h 1988347"/>
              <a:gd name="connsiteX14" fmla="*/ 1888331 w 6619875"/>
              <a:gd name="connsiteY14" fmla="*/ 1604967 h 1988347"/>
              <a:gd name="connsiteX15" fmla="*/ 2030411 w 6619875"/>
              <a:gd name="connsiteY15" fmla="*/ 1542871 h 1988347"/>
              <a:gd name="connsiteX16" fmla="*/ 2112169 w 6619875"/>
              <a:gd name="connsiteY16" fmla="*/ 1514477 h 1988347"/>
              <a:gd name="connsiteX17" fmla="*/ 2205035 w 6619875"/>
              <a:gd name="connsiteY17" fmla="*/ 1471615 h 1988347"/>
              <a:gd name="connsiteX18" fmla="*/ 2300287 w 6619875"/>
              <a:gd name="connsiteY18" fmla="*/ 1431133 h 1988347"/>
              <a:gd name="connsiteX19" fmla="*/ 2405062 w 6619875"/>
              <a:gd name="connsiteY19" fmla="*/ 1423990 h 1988347"/>
              <a:gd name="connsiteX20" fmla="*/ 2531268 w 6619875"/>
              <a:gd name="connsiteY20" fmla="*/ 1409704 h 1988347"/>
              <a:gd name="connsiteX21" fmla="*/ 2688428 w 6619875"/>
              <a:gd name="connsiteY21" fmla="*/ 1326359 h 1988347"/>
              <a:gd name="connsiteX22" fmla="*/ 2805110 w 6619875"/>
              <a:gd name="connsiteY22" fmla="*/ 1257302 h 1988347"/>
              <a:gd name="connsiteX23" fmla="*/ 2886071 w 6619875"/>
              <a:gd name="connsiteY23" fmla="*/ 1185864 h 1988347"/>
              <a:gd name="connsiteX24" fmla="*/ 3033709 w 6619875"/>
              <a:gd name="connsiteY24" fmla="*/ 1128717 h 1988347"/>
              <a:gd name="connsiteX25" fmla="*/ 3126576 w 6619875"/>
              <a:gd name="connsiteY25" fmla="*/ 1088233 h 1988347"/>
              <a:gd name="connsiteX26" fmla="*/ 3255165 w 6619875"/>
              <a:gd name="connsiteY26" fmla="*/ 1033465 h 1988347"/>
              <a:gd name="connsiteX27" fmla="*/ 3486147 w 6619875"/>
              <a:gd name="connsiteY27" fmla="*/ 931070 h 1988347"/>
              <a:gd name="connsiteX28" fmla="*/ 3629021 w 6619875"/>
              <a:gd name="connsiteY28" fmla="*/ 909640 h 1988347"/>
              <a:gd name="connsiteX29" fmla="*/ 3755228 w 6619875"/>
              <a:gd name="connsiteY29" fmla="*/ 890591 h 1988347"/>
              <a:gd name="connsiteX30" fmla="*/ 3824283 w 6619875"/>
              <a:gd name="connsiteY30" fmla="*/ 912022 h 1988347"/>
              <a:gd name="connsiteX31" fmla="*/ 3936201 w 6619875"/>
              <a:gd name="connsiteY31" fmla="*/ 897733 h 1988347"/>
              <a:gd name="connsiteX32" fmla="*/ 4110032 w 6619875"/>
              <a:gd name="connsiteY32" fmla="*/ 916784 h 1988347"/>
              <a:gd name="connsiteX33" fmla="*/ 4243381 w 6619875"/>
              <a:gd name="connsiteY33" fmla="*/ 947739 h 1988347"/>
              <a:gd name="connsiteX34" fmla="*/ 4345776 w 6619875"/>
              <a:gd name="connsiteY34" fmla="*/ 1031082 h 1988347"/>
              <a:gd name="connsiteX35" fmla="*/ 4464839 w 6619875"/>
              <a:gd name="connsiteY35" fmla="*/ 1128714 h 1988347"/>
              <a:gd name="connsiteX36" fmla="*/ 4693438 w 6619875"/>
              <a:gd name="connsiteY36" fmla="*/ 1031083 h 1988347"/>
              <a:gd name="connsiteX37" fmla="*/ 4972043 w 6619875"/>
              <a:gd name="connsiteY37" fmla="*/ 938216 h 1988347"/>
              <a:gd name="connsiteX38" fmla="*/ 5360187 w 6619875"/>
              <a:gd name="connsiteY38" fmla="*/ 826298 h 1988347"/>
              <a:gd name="connsiteX39" fmla="*/ 5653082 w 6619875"/>
              <a:gd name="connsiteY39" fmla="*/ 731048 h 1988347"/>
              <a:gd name="connsiteX40" fmla="*/ 5857869 w 6619875"/>
              <a:gd name="connsiteY40" fmla="*/ 607222 h 1988347"/>
              <a:gd name="connsiteX41" fmla="*/ 6015031 w 6619875"/>
              <a:gd name="connsiteY41" fmla="*/ 485780 h 1988347"/>
              <a:gd name="connsiteX42" fmla="*/ 6148381 w 6619875"/>
              <a:gd name="connsiteY42" fmla="*/ 385767 h 1988347"/>
              <a:gd name="connsiteX43" fmla="*/ 6307925 w 6619875"/>
              <a:gd name="connsiteY43" fmla="*/ 271465 h 1988347"/>
              <a:gd name="connsiteX44" fmla="*/ 6469849 w 6619875"/>
              <a:gd name="connsiteY44" fmla="*/ 130971 h 1988347"/>
              <a:gd name="connsiteX45" fmla="*/ 6519856 w 6619875"/>
              <a:gd name="connsiteY45" fmla="*/ 76203 h 1988347"/>
              <a:gd name="connsiteX46" fmla="*/ 6619875 w 6619875"/>
              <a:gd name="connsiteY46" fmla="*/ 0 h 1988347"/>
              <a:gd name="connsiteX0" fmla="*/ 0 w 6619875"/>
              <a:gd name="connsiteY0" fmla="*/ 2016922 h 2016922"/>
              <a:gd name="connsiteX1" fmla="*/ 216693 w 6619875"/>
              <a:gd name="connsiteY1" fmla="*/ 1919291 h 2016922"/>
              <a:gd name="connsiteX2" fmla="*/ 330993 w 6619875"/>
              <a:gd name="connsiteY2" fmla="*/ 1790703 h 2016922"/>
              <a:gd name="connsiteX3" fmla="*/ 471487 w 6619875"/>
              <a:gd name="connsiteY3" fmla="*/ 1866903 h 2016922"/>
              <a:gd name="connsiteX4" fmla="*/ 735805 w 6619875"/>
              <a:gd name="connsiteY4" fmla="*/ 1797847 h 2016922"/>
              <a:gd name="connsiteX5" fmla="*/ 892968 w 6619875"/>
              <a:gd name="connsiteY5" fmla="*/ 1743079 h 2016922"/>
              <a:gd name="connsiteX6" fmla="*/ 988218 w 6619875"/>
              <a:gd name="connsiteY6" fmla="*/ 1650209 h 2016922"/>
              <a:gd name="connsiteX7" fmla="*/ 1097756 w 6619875"/>
              <a:gd name="connsiteY7" fmla="*/ 1745459 h 2016922"/>
              <a:gd name="connsiteX8" fmla="*/ 1245393 w 6619875"/>
              <a:gd name="connsiteY8" fmla="*/ 1797847 h 2016922"/>
              <a:gd name="connsiteX9" fmla="*/ 1357312 w 6619875"/>
              <a:gd name="connsiteY9" fmla="*/ 1824041 h 2016922"/>
              <a:gd name="connsiteX10" fmla="*/ 1443037 w 6619875"/>
              <a:gd name="connsiteY10" fmla="*/ 1824039 h 2016922"/>
              <a:gd name="connsiteX11" fmla="*/ 1566861 w 6619875"/>
              <a:gd name="connsiteY11" fmla="*/ 1778797 h 2016922"/>
              <a:gd name="connsiteX12" fmla="*/ 1652587 w 6619875"/>
              <a:gd name="connsiteY12" fmla="*/ 1693072 h 2016922"/>
              <a:gd name="connsiteX13" fmla="*/ 1783556 w 6619875"/>
              <a:gd name="connsiteY13" fmla="*/ 1640686 h 2016922"/>
              <a:gd name="connsiteX14" fmla="*/ 1888331 w 6619875"/>
              <a:gd name="connsiteY14" fmla="*/ 1633542 h 2016922"/>
              <a:gd name="connsiteX15" fmla="*/ 2030411 w 6619875"/>
              <a:gd name="connsiteY15" fmla="*/ 1571446 h 2016922"/>
              <a:gd name="connsiteX16" fmla="*/ 2112169 w 6619875"/>
              <a:gd name="connsiteY16" fmla="*/ 1543052 h 2016922"/>
              <a:gd name="connsiteX17" fmla="*/ 2205035 w 6619875"/>
              <a:gd name="connsiteY17" fmla="*/ 1500190 h 2016922"/>
              <a:gd name="connsiteX18" fmla="*/ 2300287 w 6619875"/>
              <a:gd name="connsiteY18" fmla="*/ 1459708 h 2016922"/>
              <a:gd name="connsiteX19" fmla="*/ 2405062 w 6619875"/>
              <a:gd name="connsiteY19" fmla="*/ 1452565 h 2016922"/>
              <a:gd name="connsiteX20" fmla="*/ 2531268 w 6619875"/>
              <a:gd name="connsiteY20" fmla="*/ 1438279 h 2016922"/>
              <a:gd name="connsiteX21" fmla="*/ 2688428 w 6619875"/>
              <a:gd name="connsiteY21" fmla="*/ 1354934 h 2016922"/>
              <a:gd name="connsiteX22" fmla="*/ 2805110 w 6619875"/>
              <a:gd name="connsiteY22" fmla="*/ 1285877 h 2016922"/>
              <a:gd name="connsiteX23" fmla="*/ 2886071 w 6619875"/>
              <a:gd name="connsiteY23" fmla="*/ 1214439 h 2016922"/>
              <a:gd name="connsiteX24" fmla="*/ 3033709 w 6619875"/>
              <a:gd name="connsiteY24" fmla="*/ 1157292 h 2016922"/>
              <a:gd name="connsiteX25" fmla="*/ 3126576 w 6619875"/>
              <a:gd name="connsiteY25" fmla="*/ 1116808 h 2016922"/>
              <a:gd name="connsiteX26" fmla="*/ 3255165 w 6619875"/>
              <a:gd name="connsiteY26" fmla="*/ 1062040 h 2016922"/>
              <a:gd name="connsiteX27" fmla="*/ 3486147 w 6619875"/>
              <a:gd name="connsiteY27" fmla="*/ 959645 h 2016922"/>
              <a:gd name="connsiteX28" fmla="*/ 3629021 w 6619875"/>
              <a:gd name="connsiteY28" fmla="*/ 938215 h 2016922"/>
              <a:gd name="connsiteX29" fmla="*/ 3755228 w 6619875"/>
              <a:gd name="connsiteY29" fmla="*/ 919166 h 2016922"/>
              <a:gd name="connsiteX30" fmla="*/ 3824283 w 6619875"/>
              <a:gd name="connsiteY30" fmla="*/ 940597 h 2016922"/>
              <a:gd name="connsiteX31" fmla="*/ 3936201 w 6619875"/>
              <a:gd name="connsiteY31" fmla="*/ 926308 h 2016922"/>
              <a:gd name="connsiteX32" fmla="*/ 4110032 w 6619875"/>
              <a:gd name="connsiteY32" fmla="*/ 945359 h 2016922"/>
              <a:gd name="connsiteX33" fmla="*/ 4243381 w 6619875"/>
              <a:gd name="connsiteY33" fmla="*/ 976314 h 2016922"/>
              <a:gd name="connsiteX34" fmla="*/ 4345776 w 6619875"/>
              <a:gd name="connsiteY34" fmla="*/ 1059657 h 2016922"/>
              <a:gd name="connsiteX35" fmla="*/ 4464839 w 6619875"/>
              <a:gd name="connsiteY35" fmla="*/ 1157289 h 2016922"/>
              <a:gd name="connsiteX36" fmla="*/ 4693438 w 6619875"/>
              <a:gd name="connsiteY36" fmla="*/ 1059658 h 2016922"/>
              <a:gd name="connsiteX37" fmla="*/ 4972043 w 6619875"/>
              <a:gd name="connsiteY37" fmla="*/ 966791 h 2016922"/>
              <a:gd name="connsiteX38" fmla="*/ 5360187 w 6619875"/>
              <a:gd name="connsiteY38" fmla="*/ 854873 h 2016922"/>
              <a:gd name="connsiteX39" fmla="*/ 5653082 w 6619875"/>
              <a:gd name="connsiteY39" fmla="*/ 759623 h 2016922"/>
              <a:gd name="connsiteX40" fmla="*/ 5857869 w 6619875"/>
              <a:gd name="connsiteY40" fmla="*/ 635797 h 2016922"/>
              <a:gd name="connsiteX41" fmla="*/ 6015031 w 6619875"/>
              <a:gd name="connsiteY41" fmla="*/ 514355 h 2016922"/>
              <a:gd name="connsiteX42" fmla="*/ 6148381 w 6619875"/>
              <a:gd name="connsiteY42" fmla="*/ 414342 h 2016922"/>
              <a:gd name="connsiteX43" fmla="*/ 6307925 w 6619875"/>
              <a:gd name="connsiteY43" fmla="*/ 300040 h 2016922"/>
              <a:gd name="connsiteX44" fmla="*/ 6469849 w 6619875"/>
              <a:gd name="connsiteY44" fmla="*/ 159546 h 2016922"/>
              <a:gd name="connsiteX45" fmla="*/ 6519856 w 6619875"/>
              <a:gd name="connsiteY45" fmla="*/ 104778 h 2016922"/>
              <a:gd name="connsiteX46" fmla="*/ 6619875 w 6619875"/>
              <a:gd name="connsiteY46" fmla="*/ 0 h 2016922"/>
              <a:gd name="connsiteX0" fmla="*/ 0 w 6619875"/>
              <a:gd name="connsiteY0" fmla="*/ 2016922 h 2016922"/>
              <a:gd name="connsiteX1" fmla="*/ 216693 w 6619875"/>
              <a:gd name="connsiteY1" fmla="*/ 1919291 h 2016922"/>
              <a:gd name="connsiteX2" fmla="*/ 330993 w 6619875"/>
              <a:gd name="connsiteY2" fmla="*/ 1790703 h 2016922"/>
              <a:gd name="connsiteX3" fmla="*/ 471487 w 6619875"/>
              <a:gd name="connsiteY3" fmla="*/ 1866903 h 2016922"/>
              <a:gd name="connsiteX4" fmla="*/ 735805 w 6619875"/>
              <a:gd name="connsiteY4" fmla="*/ 1797847 h 2016922"/>
              <a:gd name="connsiteX5" fmla="*/ 892968 w 6619875"/>
              <a:gd name="connsiteY5" fmla="*/ 1743079 h 2016922"/>
              <a:gd name="connsiteX6" fmla="*/ 988218 w 6619875"/>
              <a:gd name="connsiteY6" fmla="*/ 1650209 h 2016922"/>
              <a:gd name="connsiteX7" fmla="*/ 1097756 w 6619875"/>
              <a:gd name="connsiteY7" fmla="*/ 1745459 h 2016922"/>
              <a:gd name="connsiteX8" fmla="*/ 1245393 w 6619875"/>
              <a:gd name="connsiteY8" fmla="*/ 1797847 h 2016922"/>
              <a:gd name="connsiteX9" fmla="*/ 1357312 w 6619875"/>
              <a:gd name="connsiteY9" fmla="*/ 1824041 h 2016922"/>
              <a:gd name="connsiteX10" fmla="*/ 1443037 w 6619875"/>
              <a:gd name="connsiteY10" fmla="*/ 1824039 h 2016922"/>
              <a:gd name="connsiteX11" fmla="*/ 1566861 w 6619875"/>
              <a:gd name="connsiteY11" fmla="*/ 1778797 h 2016922"/>
              <a:gd name="connsiteX12" fmla="*/ 1652587 w 6619875"/>
              <a:gd name="connsiteY12" fmla="*/ 1693072 h 2016922"/>
              <a:gd name="connsiteX13" fmla="*/ 1783556 w 6619875"/>
              <a:gd name="connsiteY13" fmla="*/ 1640686 h 2016922"/>
              <a:gd name="connsiteX14" fmla="*/ 1888331 w 6619875"/>
              <a:gd name="connsiteY14" fmla="*/ 1633542 h 2016922"/>
              <a:gd name="connsiteX15" fmla="*/ 2030411 w 6619875"/>
              <a:gd name="connsiteY15" fmla="*/ 1571446 h 2016922"/>
              <a:gd name="connsiteX16" fmla="*/ 2112169 w 6619875"/>
              <a:gd name="connsiteY16" fmla="*/ 1543052 h 2016922"/>
              <a:gd name="connsiteX17" fmla="*/ 2205035 w 6619875"/>
              <a:gd name="connsiteY17" fmla="*/ 1500190 h 2016922"/>
              <a:gd name="connsiteX18" fmla="*/ 2300287 w 6619875"/>
              <a:gd name="connsiteY18" fmla="*/ 1459708 h 2016922"/>
              <a:gd name="connsiteX19" fmla="*/ 2405062 w 6619875"/>
              <a:gd name="connsiteY19" fmla="*/ 1452565 h 2016922"/>
              <a:gd name="connsiteX20" fmla="*/ 2531268 w 6619875"/>
              <a:gd name="connsiteY20" fmla="*/ 1438279 h 2016922"/>
              <a:gd name="connsiteX21" fmla="*/ 2688428 w 6619875"/>
              <a:gd name="connsiteY21" fmla="*/ 1354934 h 2016922"/>
              <a:gd name="connsiteX22" fmla="*/ 2805110 w 6619875"/>
              <a:gd name="connsiteY22" fmla="*/ 1285877 h 2016922"/>
              <a:gd name="connsiteX23" fmla="*/ 2886071 w 6619875"/>
              <a:gd name="connsiteY23" fmla="*/ 1214439 h 2016922"/>
              <a:gd name="connsiteX24" fmla="*/ 3033709 w 6619875"/>
              <a:gd name="connsiteY24" fmla="*/ 1157292 h 2016922"/>
              <a:gd name="connsiteX25" fmla="*/ 3126576 w 6619875"/>
              <a:gd name="connsiteY25" fmla="*/ 1116808 h 2016922"/>
              <a:gd name="connsiteX26" fmla="*/ 3255165 w 6619875"/>
              <a:gd name="connsiteY26" fmla="*/ 1062040 h 2016922"/>
              <a:gd name="connsiteX27" fmla="*/ 3486147 w 6619875"/>
              <a:gd name="connsiteY27" fmla="*/ 959645 h 2016922"/>
              <a:gd name="connsiteX28" fmla="*/ 3629021 w 6619875"/>
              <a:gd name="connsiteY28" fmla="*/ 938215 h 2016922"/>
              <a:gd name="connsiteX29" fmla="*/ 3755228 w 6619875"/>
              <a:gd name="connsiteY29" fmla="*/ 919166 h 2016922"/>
              <a:gd name="connsiteX30" fmla="*/ 3824283 w 6619875"/>
              <a:gd name="connsiteY30" fmla="*/ 940597 h 2016922"/>
              <a:gd name="connsiteX31" fmla="*/ 3936201 w 6619875"/>
              <a:gd name="connsiteY31" fmla="*/ 926308 h 2016922"/>
              <a:gd name="connsiteX32" fmla="*/ 4110032 w 6619875"/>
              <a:gd name="connsiteY32" fmla="*/ 945359 h 2016922"/>
              <a:gd name="connsiteX33" fmla="*/ 4243381 w 6619875"/>
              <a:gd name="connsiteY33" fmla="*/ 976314 h 2016922"/>
              <a:gd name="connsiteX34" fmla="*/ 4345776 w 6619875"/>
              <a:gd name="connsiteY34" fmla="*/ 1059657 h 2016922"/>
              <a:gd name="connsiteX35" fmla="*/ 4464839 w 6619875"/>
              <a:gd name="connsiteY35" fmla="*/ 1157289 h 2016922"/>
              <a:gd name="connsiteX36" fmla="*/ 4693438 w 6619875"/>
              <a:gd name="connsiteY36" fmla="*/ 1059658 h 2016922"/>
              <a:gd name="connsiteX37" fmla="*/ 4972043 w 6619875"/>
              <a:gd name="connsiteY37" fmla="*/ 966791 h 2016922"/>
              <a:gd name="connsiteX38" fmla="*/ 5360187 w 6619875"/>
              <a:gd name="connsiteY38" fmla="*/ 854873 h 2016922"/>
              <a:gd name="connsiteX39" fmla="*/ 5653082 w 6619875"/>
              <a:gd name="connsiteY39" fmla="*/ 759623 h 2016922"/>
              <a:gd name="connsiteX40" fmla="*/ 5857869 w 6619875"/>
              <a:gd name="connsiteY40" fmla="*/ 635797 h 2016922"/>
              <a:gd name="connsiteX41" fmla="*/ 6015031 w 6619875"/>
              <a:gd name="connsiteY41" fmla="*/ 514355 h 2016922"/>
              <a:gd name="connsiteX42" fmla="*/ 6148381 w 6619875"/>
              <a:gd name="connsiteY42" fmla="*/ 414342 h 2016922"/>
              <a:gd name="connsiteX43" fmla="*/ 6307925 w 6619875"/>
              <a:gd name="connsiteY43" fmla="*/ 300040 h 2016922"/>
              <a:gd name="connsiteX44" fmla="*/ 6469849 w 6619875"/>
              <a:gd name="connsiteY44" fmla="*/ 159546 h 2016922"/>
              <a:gd name="connsiteX45" fmla="*/ 6519856 w 6619875"/>
              <a:gd name="connsiteY45" fmla="*/ 71440 h 2016922"/>
              <a:gd name="connsiteX46" fmla="*/ 6619875 w 6619875"/>
              <a:gd name="connsiteY46" fmla="*/ 0 h 2016922"/>
              <a:gd name="connsiteX0" fmla="*/ 0 w 6619875"/>
              <a:gd name="connsiteY0" fmla="*/ 2016922 h 2016922"/>
              <a:gd name="connsiteX1" fmla="*/ 216693 w 6619875"/>
              <a:gd name="connsiteY1" fmla="*/ 1919291 h 2016922"/>
              <a:gd name="connsiteX2" fmla="*/ 330993 w 6619875"/>
              <a:gd name="connsiteY2" fmla="*/ 1790703 h 2016922"/>
              <a:gd name="connsiteX3" fmla="*/ 471487 w 6619875"/>
              <a:gd name="connsiteY3" fmla="*/ 1866903 h 2016922"/>
              <a:gd name="connsiteX4" fmla="*/ 735805 w 6619875"/>
              <a:gd name="connsiteY4" fmla="*/ 1797847 h 2016922"/>
              <a:gd name="connsiteX5" fmla="*/ 892968 w 6619875"/>
              <a:gd name="connsiteY5" fmla="*/ 1743079 h 2016922"/>
              <a:gd name="connsiteX6" fmla="*/ 988218 w 6619875"/>
              <a:gd name="connsiteY6" fmla="*/ 1650209 h 2016922"/>
              <a:gd name="connsiteX7" fmla="*/ 1097756 w 6619875"/>
              <a:gd name="connsiteY7" fmla="*/ 1745459 h 2016922"/>
              <a:gd name="connsiteX8" fmla="*/ 1245393 w 6619875"/>
              <a:gd name="connsiteY8" fmla="*/ 1797847 h 2016922"/>
              <a:gd name="connsiteX9" fmla="*/ 1357312 w 6619875"/>
              <a:gd name="connsiteY9" fmla="*/ 1824041 h 2016922"/>
              <a:gd name="connsiteX10" fmla="*/ 1443037 w 6619875"/>
              <a:gd name="connsiteY10" fmla="*/ 1824039 h 2016922"/>
              <a:gd name="connsiteX11" fmla="*/ 1566861 w 6619875"/>
              <a:gd name="connsiteY11" fmla="*/ 1778797 h 2016922"/>
              <a:gd name="connsiteX12" fmla="*/ 1652587 w 6619875"/>
              <a:gd name="connsiteY12" fmla="*/ 1693072 h 2016922"/>
              <a:gd name="connsiteX13" fmla="*/ 1783556 w 6619875"/>
              <a:gd name="connsiteY13" fmla="*/ 1640686 h 2016922"/>
              <a:gd name="connsiteX14" fmla="*/ 1888331 w 6619875"/>
              <a:gd name="connsiteY14" fmla="*/ 1633542 h 2016922"/>
              <a:gd name="connsiteX15" fmla="*/ 2030411 w 6619875"/>
              <a:gd name="connsiteY15" fmla="*/ 1571446 h 2016922"/>
              <a:gd name="connsiteX16" fmla="*/ 2112169 w 6619875"/>
              <a:gd name="connsiteY16" fmla="*/ 1543052 h 2016922"/>
              <a:gd name="connsiteX17" fmla="*/ 2205035 w 6619875"/>
              <a:gd name="connsiteY17" fmla="*/ 1500190 h 2016922"/>
              <a:gd name="connsiteX18" fmla="*/ 2300287 w 6619875"/>
              <a:gd name="connsiteY18" fmla="*/ 1459708 h 2016922"/>
              <a:gd name="connsiteX19" fmla="*/ 2405062 w 6619875"/>
              <a:gd name="connsiteY19" fmla="*/ 1452565 h 2016922"/>
              <a:gd name="connsiteX20" fmla="*/ 2531268 w 6619875"/>
              <a:gd name="connsiteY20" fmla="*/ 1438279 h 2016922"/>
              <a:gd name="connsiteX21" fmla="*/ 2688428 w 6619875"/>
              <a:gd name="connsiteY21" fmla="*/ 1354934 h 2016922"/>
              <a:gd name="connsiteX22" fmla="*/ 2805110 w 6619875"/>
              <a:gd name="connsiteY22" fmla="*/ 1285877 h 2016922"/>
              <a:gd name="connsiteX23" fmla="*/ 2886071 w 6619875"/>
              <a:gd name="connsiteY23" fmla="*/ 1214439 h 2016922"/>
              <a:gd name="connsiteX24" fmla="*/ 3033709 w 6619875"/>
              <a:gd name="connsiteY24" fmla="*/ 1157292 h 2016922"/>
              <a:gd name="connsiteX25" fmla="*/ 3126576 w 6619875"/>
              <a:gd name="connsiteY25" fmla="*/ 1116808 h 2016922"/>
              <a:gd name="connsiteX26" fmla="*/ 3255165 w 6619875"/>
              <a:gd name="connsiteY26" fmla="*/ 1062040 h 2016922"/>
              <a:gd name="connsiteX27" fmla="*/ 3486147 w 6619875"/>
              <a:gd name="connsiteY27" fmla="*/ 959645 h 2016922"/>
              <a:gd name="connsiteX28" fmla="*/ 3629021 w 6619875"/>
              <a:gd name="connsiteY28" fmla="*/ 938215 h 2016922"/>
              <a:gd name="connsiteX29" fmla="*/ 3755228 w 6619875"/>
              <a:gd name="connsiteY29" fmla="*/ 919166 h 2016922"/>
              <a:gd name="connsiteX30" fmla="*/ 3824283 w 6619875"/>
              <a:gd name="connsiteY30" fmla="*/ 940597 h 2016922"/>
              <a:gd name="connsiteX31" fmla="*/ 3936201 w 6619875"/>
              <a:gd name="connsiteY31" fmla="*/ 926308 h 2016922"/>
              <a:gd name="connsiteX32" fmla="*/ 4110032 w 6619875"/>
              <a:gd name="connsiteY32" fmla="*/ 945359 h 2016922"/>
              <a:gd name="connsiteX33" fmla="*/ 4243381 w 6619875"/>
              <a:gd name="connsiteY33" fmla="*/ 976314 h 2016922"/>
              <a:gd name="connsiteX34" fmla="*/ 4345776 w 6619875"/>
              <a:gd name="connsiteY34" fmla="*/ 1059657 h 2016922"/>
              <a:gd name="connsiteX35" fmla="*/ 4464839 w 6619875"/>
              <a:gd name="connsiteY35" fmla="*/ 1157289 h 2016922"/>
              <a:gd name="connsiteX36" fmla="*/ 4693438 w 6619875"/>
              <a:gd name="connsiteY36" fmla="*/ 1059658 h 2016922"/>
              <a:gd name="connsiteX37" fmla="*/ 4972043 w 6619875"/>
              <a:gd name="connsiteY37" fmla="*/ 966791 h 2016922"/>
              <a:gd name="connsiteX38" fmla="*/ 5360187 w 6619875"/>
              <a:gd name="connsiteY38" fmla="*/ 854873 h 2016922"/>
              <a:gd name="connsiteX39" fmla="*/ 5653082 w 6619875"/>
              <a:gd name="connsiteY39" fmla="*/ 759623 h 2016922"/>
              <a:gd name="connsiteX40" fmla="*/ 5857869 w 6619875"/>
              <a:gd name="connsiteY40" fmla="*/ 635797 h 2016922"/>
              <a:gd name="connsiteX41" fmla="*/ 6015031 w 6619875"/>
              <a:gd name="connsiteY41" fmla="*/ 514355 h 2016922"/>
              <a:gd name="connsiteX42" fmla="*/ 6148381 w 6619875"/>
              <a:gd name="connsiteY42" fmla="*/ 414342 h 2016922"/>
              <a:gd name="connsiteX43" fmla="*/ 6307925 w 6619875"/>
              <a:gd name="connsiteY43" fmla="*/ 300040 h 2016922"/>
              <a:gd name="connsiteX44" fmla="*/ 6412699 w 6619875"/>
              <a:gd name="connsiteY44" fmla="*/ 164308 h 2016922"/>
              <a:gd name="connsiteX45" fmla="*/ 6519856 w 6619875"/>
              <a:gd name="connsiteY45" fmla="*/ 71440 h 2016922"/>
              <a:gd name="connsiteX46" fmla="*/ 6619875 w 6619875"/>
              <a:gd name="connsiteY46" fmla="*/ 0 h 2016922"/>
              <a:gd name="connsiteX0" fmla="*/ 0 w 6619875"/>
              <a:gd name="connsiteY0" fmla="*/ 2016922 h 2016922"/>
              <a:gd name="connsiteX1" fmla="*/ 216693 w 6619875"/>
              <a:gd name="connsiteY1" fmla="*/ 1919291 h 2016922"/>
              <a:gd name="connsiteX2" fmla="*/ 330993 w 6619875"/>
              <a:gd name="connsiteY2" fmla="*/ 1790703 h 2016922"/>
              <a:gd name="connsiteX3" fmla="*/ 471487 w 6619875"/>
              <a:gd name="connsiteY3" fmla="*/ 1866903 h 2016922"/>
              <a:gd name="connsiteX4" fmla="*/ 735805 w 6619875"/>
              <a:gd name="connsiteY4" fmla="*/ 1797847 h 2016922"/>
              <a:gd name="connsiteX5" fmla="*/ 892968 w 6619875"/>
              <a:gd name="connsiteY5" fmla="*/ 1743079 h 2016922"/>
              <a:gd name="connsiteX6" fmla="*/ 988218 w 6619875"/>
              <a:gd name="connsiteY6" fmla="*/ 1650209 h 2016922"/>
              <a:gd name="connsiteX7" fmla="*/ 1097756 w 6619875"/>
              <a:gd name="connsiteY7" fmla="*/ 1745459 h 2016922"/>
              <a:gd name="connsiteX8" fmla="*/ 1245393 w 6619875"/>
              <a:gd name="connsiteY8" fmla="*/ 1797847 h 2016922"/>
              <a:gd name="connsiteX9" fmla="*/ 1357312 w 6619875"/>
              <a:gd name="connsiteY9" fmla="*/ 1824041 h 2016922"/>
              <a:gd name="connsiteX10" fmla="*/ 1443037 w 6619875"/>
              <a:gd name="connsiteY10" fmla="*/ 1824039 h 2016922"/>
              <a:gd name="connsiteX11" fmla="*/ 1566861 w 6619875"/>
              <a:gd name="connsiteY11" fmla="*/ 1778797 h 2016922"/>
              <a:gd name="connsiteX12" fmla="*/ 1652587 w 6619875"/>
              <a:gd name="connsiteY12" fmla="*/ 1693072 h 2016922"/>
              <a:gd name="connsiteX13" fmla="*/ 1783556 w 6619875"/>
              <a:gd name="connsiteY13" fmla="*/ 1640686 h 2016922"/>
              <a:gd name="connsiteX14" fmla="*/ 1888331 w 6619875"/>
              <a:gd name="connsiteY14" fmla="*/ 1633542 h 2016922"/>
              <a:gd name="connsiteX15" fmla="*/ 2030411 w 6619875"/>
              <a:gd name="connsiteY15" fmla="*/ 1571446 h 2016922"/>
              <a:gd name="connsiteX16" fmla="*/ 2112169 w 6619875"/>
              <a:gd name="connsiteY16" fmla="*/ 1543052 h 2016922"/>
              <a:gd name="connsiteX17" fmla="*/ 2205035 w 6619875"/>
              <a:gd name="connsiteY17" fmla="*/ 1500190 h 2016922"/>
              <a:gd name="connsiteX18" fmla="*/ 2300287 w 6619875"/>
              <a:gd name="connsiteY18" fmla="*/ 1459708 h 2016922"/>
              <a:gd name="connsiteX19" fmla="*/ 2405062 w 6619875"/>
              <a:gd name="connsiteY19" fmla="*/ 1452565 h 2016922"/>
              <a:gd name="connsiteX20" fmla="*/ 2531268 w 6619875"/>
              <a:gd name="connsiteY20" fmla="*/ 1438279 h 2016922"/>
              <a:gd name="connsiteX21" fmla="*/ 2688428 w 6619875"/>
              <a:gd name="connsiteY21" fmla="*/ 1354934 h 2016922"/>
              <a:gd name="connsiteX22" fmla="*/ 2805110 w 6619875"/>
              <a:gd name="connsiteY22" fmla="*/ 1285877 h 2016922"/>
              <a:gd name="connsiteX23" fmla="*/ 2886071 w 6619875"/>
              <a:gd name="connsiteY23" fmla="*/ 1214439 h 2016922"/>
              <a:gd name="connsiteX24" fmla="*/ 3033709 w 6619875"/>
              <a:gd name="connsiteY24" fmla="*/ 1157292 h 2016922"/>
              <a:gd name="connsiteX25" fmla="*/ 3126576 w 6619875"/>
              <a:gd name="connsiteY25" fmla="*/ 1116808 h 2016922"/>
              <a:gd name="connsiteX26" fmla="*/ 3255165 w 6619875"/>
              <a:gd name="connsiteY26" fmla="*/ 1062040 h 2016922"/>
              <a:gd name="connsiteX27" fmla="*/ 3486147 w 6619875"/>
              <a:gd name="connsiteY27" fmla="*/ 959645 h 2016922"/>
              <a:gd name="connsiteX28" fmla="*/ 3629021 w 6619875"/>
              <a:gd name="connsiteY28" fmla="*/ 938215 h 2016922"/>
              <a:gd name="connsiteX29" fmla="*/ 3755228 w 6619875"/>
              <a:gd name="connsiteY29" fmla="*/ 919166 h 2016922"/>
              <a:gd name="connsiteX30" fmla="*/ 3824283 w 6619875"/>
              <a:gd name="connsiteY30" fmla="*/ 940597 h 2016922"/>
              <a:gd name="connsiteX31" fmla="*/ 3936201 w 6619875"/>
              <a:gd name="connsiteY31" fmla="*/ 926308 h 2016922"/>
              <a:gd name="connsiteX32" fmla="*/ 4110032 w 6619875"/>
              <a:gd name="connsiteY32" fmla="*/ 945359 h 2016922"/>
              <a:gd name="connsiteX33" fmla="*/ 4243381 w 6619875"/>
              <a:gd name="connsiteY33" fmla="*/ 976314 h 2016922"/>
              <a:gd name="connsiteX34" fmla="*/ 4345776 w 6619875"/>
              <a:gd name="connsiteY34" fmla="*/ 1059657 h 2016922"/>
              <a:gd name="connsiteX35" fmla="*/ 4464839 w 6619875"/>
              <a:gd name="connsiteY35" fmla="*/ 1157289 h 2016922"/>
              <a:gd name="connsiteX36" fmla="*/ 4693438 w 6619875"/>
              <a:gd name="connsiteY36" fmla="*/ 1059658 h 2016922"/>
              <a:gd name="connsiteX37" fmla="*/ 4972043 w 6619875"/>
              <a:gd name="connsiteY37" fmla="*/ 966791 h 2016922"/>
              <a:gd name="connsiteX38" fmla="*/ 5360187 w 6619875"/>
              <a:gd name="connsiteY38" fmla="*/ 854873 h 2016922"/>
              <a:gd name="connsiteX39" fmla="*/ 5653082 w 6619875"/>
              <a:gd name="connsiteY39" fmla="*/ 759623 h 2016922"/>
              <a:gd name="connsiteX40" fmla="*/ 5857869 w 6619875"/>
              <a:gd name="connsiteY40" fmla="*/ 635797 h 2016922"/>
              <a:gd name="connsiteX41" fmla="*/ 6015031 w 6619875"/>
              <a:gd name="connsiteY41" fmla="*/ 514355 h 2016922"/>
              <a:gd name="connsiteX42" fmla="*/ 6124569 w 6619875"/>
              <a:gd name="connsiteY42" fmla="*/ 404817 h 2016922"/>
              <a:gd name="connsiteX43" fmla="*/ 6307925 w 6619875"/>
              <a:gd name="connsiteY43" fmla="*/ 300040 h 2016922"/>
              <a:gd name="connsiteX44" fmla="*/ 6412699 w 6619875"/>
              <a:gd name="connsiteY44" fmla="*/ 164308 h 2016922"/>
              <a:gd name="connsiteX45" fmla="*/ 6519856 w 6619875"/>
              <a:gd name="connsiteY45" fmla="*/ 71440 h 2016922"/>
              <a:gd name="connsiteX46" fmla="*/ 6619875 w 6619875"/>
              <a:gd name="connsiteY46" fmla="*/ 0 h 2016922"/>
              <a:gd name="connsiteX0" fmla="*/ 0 w 6619875"/>
              <a:gd name="connsiteY0" fmla="*/ 2016922 h 2016922"/>
              <a:gd name="connsiteX1" fmla="*/ 216693 w 6619875"/>
              <a:gd name="connsiteY1" fmla="*/ 1919291 h 2016922"/>
              <a:gd name="connsiteX2" fmla="*/ 330993 w 6619875"/>
              <a:gd name="connsiteY2" fmla="*/ 1790703 h 2016922"/>
              <a:gd name="connsiteX3" fmla="*/ 471487 w 6619875"/>
              <a:gd name="connsiteY3" fmla="*/ 1866903 h 2016922"/>
              <a:gd name="connsiteX4" fmla="*/ 735805 w 6619875"/>
              <a:gd name="connsiteY4" fmla="*/ 1797847 h 2016922"/>
              <a:gd name="connsiteX5" fmla="*/ 892968 w 6619875"/>
              <a:gd name="connsiteY5" fmla="*/ 1743079 h 2016922"/>
              <a:gd name="connsiteX6" fmla="*/ 988218 w 6619875"/>
              <a:gd name="connsiteY6" fmla="*/ 1650209 h 2016922"/>
              <a:gd name="connsiteX7" fmla="*/ 1097756 w 6619875"/>
              <a:gd name="connsiteY7" fmla="*/ 1745459 h 2016922"/>
              <a:gd name="connsiteX8" fmla="*/ 1245393 w 6619875"/>
              <a:gd name="connsiteY8" fmla="*/ 1797847 h 2016922"/>
              <a:gd name="connsiteX9" fmla="*/ 1357312 w 6619875"/>
              <a:gd name="connsiteY9" fmla="*/ 1824041 h 2016922"/>
              <a:gd name="connsiteX10" fmla="*/ 1443037 w 6619875"/>
              <a:gd name="connsiteY10" fmla="*/ 1824039 h 2016922"/>
              <a:gd name="connsiteX11" fmla="*/ 1566861 w 6619875"/>
              <a:gd name="connsiteY11" fmla="*/ 1778797 h 2016922"/>
              <a:gd name="connsiteX12" fmla="*/ 1652587 w 6619875"/>
              <a:gd name="connsiteY12" fmla="*/ 1693072 h 2016922"/>
              <a:gd name="connsiteX13" fmla="*/ 1783556 w 6619875"/>
              <a:gd name="connsiteY13" fmla="*/ 1640686 h 2016922"/>
              <a:gd name="connsiteX14" fmla="*/ 1888331 w 6619875"/>
              <a:gd name="connsiteY14" fmla="*/ 1633542 h 2016922"/>
              <a:gd name="connsiteX15" fmla="*/ 2030411 w 6619875"/>
              <a:gd name="connsiteY15" fmla="*/ 1571446 h 2016922"/>
              <a:gd name="connsiteX16" fmla="*/ 2112169 w 6619875"/>
              <a:gd name="connsiteY16" fmla="*/ 1543052 h 2016922"/>
              <a:gd name="connsiteX17" fmla="*/ 2205035 w 6619875"/>
              <a:gd name="connsiteY17" fmla="*/ 1500190 h 2016922"/>
              <a:gd name="connsiteX18" fmla="*/ 2300287 w 6619875"/>
              <a:gd name="connsiteY18" fmla="*/ 1459708 h 2016922"/>
              <a:gd name="connsiteX19" fmla="*/ 2405062 w 6619875"/>
              <a:gd name="connsiteY19" fmla="*/ 1452565 h 2016922"/>
              <a:gd name="connsiteX20" fmla="*/ 2531268 w 6619875"/>
              <a:gd name="connsiteY20" fmla="*/ 1438279 h 2016922"/>
              <a:gd name="connsiteX21" fmla="*/ 2688428 w 6619875"/>
              <a:gd name="connsiteY21" fmla="*/ 1354934 h 2016922"/>
              <a:gd name="connsiteX22" fmla="*/ 2805110 w 6619875"/>
              <a:gd name="connsiteY22" fmla="*/ 1285877 h 2016922"/>
              <a:gd name="connsiteX23" fmla="*/ 2886071 w 6619875"/>
              <a:gd name="connsiteY23" fmla="*/ 1214439 h 2016922"/>
              <a:gd name="connsiteX24" fmla="*/ 3033709 w 6619875"/>
              <a:gd name="connsiteY24" fmla="*/ 1157292 h 2016922"/>
              <a:gd name="connsiteX25" fmla="*/ 3126576 w 6619875"/>
              <a:gd name="connsiteY25" fmla="*/ 1116808 h 2016922"/>
              <a:gd name="connsiteX26" fmla="*/ 3255165 w 6619875"/>
              <a:gd name="connsiteY26" fmla="*/ 1062040 h 2016922"/>
              <a:gd name="connsiteX27" fmla="*/ 3486147 w 6619875"/>
              <a:gd name="connsiteY27" fmla="*/ 959645 h 2016922"/>
              <a:gd name="connsiteX28" fmla="*/ 3629021 w 6619875"/>
              <a:gd name="connsiteY28" fmla="*/ 938215 h 2016922"/>
              <a:gd name="connsiteX29" fmla="*/ 3755228 w 6619875"/>
              <a:gd name="connsiteY29" fmla="*/ 919166 h 2016922"/>
              <a:gd name="connsiteX30" fmla="*/ 3824283 w 6619875"/>
              <a:gd name="connsiteY30" fmla="*/ 940597 h 2016922"/>
              <a:gd name="connsiteX31" fmla="*/ 3936201 w 6619875"/>
              <a:gd name="connsiteY31" fmla="*/ 926308 h 2016922"/>
              <a:gd name="connsiteX32" fmla="*/ 4110032 w 6619875"/>
              <a:gd name="connsiteY32" fmla="*/ 945359 h 2016922"/>
              <a:gd name="connsiteX33" fmla="*/ 4243381 w 6619875"/>
              <a:gd name="connsiteY33" fmla="*/ 976314 h 2016922"/>
              <a:gd name="connsiteX34" fmla="*/ 4345776 w 6619875"/>
              <a:gd name="connsiteY34" fmla="*/ 1059657 h 2016922"/>
              <a:gd name="connsiteX35" fmla="*/ 4464839 w 6619875"/>
              <a:gd name="connsiteY35" fmla="*/ 1157289 h 2016922"/>
              <a:gd name="connsiteX36" fmla="*/ 4693438 w 6619875"/>
              <a:gd name="connsiteY36" fmla="*/ 1059658 h 2016922"/>
              <a:gd name="connsiteX37" fmla="*/ 4972043 w 6619875"/>
              <a:gd name="connsiteY37" fmla="*/ 966791 h 2016922"/>
              <a:gd name="connsiteX38" fmla="*/ 5360187 w 6619875"/>
              <a:gd name="connsiteY38" fmla="*/ 854873 h 2016922"/>
              <a:gd name="connsiteX39" fmla="*/ 5653082 w 6619875"/>
              <a:gd name="connsiteY39" fmla="*/ 759623 h 2016922"/>
              <a:gd name="connsiteX40" fmla="*/ 5843581 w 6619875"/>
              <a:gd name="connsiteY40" fmla="*/ 616748 h 2016922"/>
              <a:gd name="connsiteX41" fmla="*/ 6015031 w 6619875"/>
              <a:gd name="connsiteY41" fmla="*/ 514355 h 2016922"/>
              <a:gd name="connsiteX42" fmla="*/ 6124569 w 6619875"/>
              <a:gd name="connsiteY42" fmla="*/ 404817 h 2016922"/>
              <a:gd name="connsiteX43" fmla="*/ 6307925 w 6619875"/>
              <a:gd name="connsiteY43" fmla="*/ 300040 h 2016922"/>
              <a:gd name="connsiteX44" fmla="*/ 6412699 w 6619875"/>
              <a:gd name="connsiteY44" fmla="*/ 164308 h 2016922"/>
              <a:gd name="connsiteX45" fmla="*/ 6519856 w 6619875"/>
              <a:gd name="connsiteY45" fmla="*/ 71440 h 2016922"/>
              <a:gd name="connsiteX46" fmla="*/ 6619875 w 6619875"/>
              <a:gd name="connsiteY46" fmla="*/ 0 h 2016922"/>
              <a:gd name="connsiteX0" fmla="*/ 0 w 6619875"/>
              <a:gd name="connsiteY0" fmla="*/ 2016922 h 2016922"/>
              <a:gd name="connsiteX1" fmla="*/ 216693 w 6619875"/>
              <a:gd name="connsiteY1" fmla="*/ 1919291 h 2016922"/>
              <a:gd name="connsiteX2" fmla="*/ 330993 w 6619875"/>
              <a:gd name="connsiteY2" fmla="*/ 1790703 h 2016922"/>
              <a:gd name="connsiteX3" fmla="*/ 471487 w 6619875"/>
              <a:gd name="connsiteY3" fmla="*/ 1866903 h 2016922"/>
              <a:gd name="connsiteX4" fmla="*/ 735805 w 6619875"/>
              <a:gd name="connsiteY4" fmla="*/ 1797847 h 2016922"/>
              <a:gd name="connsiteX5" fmla="*/ 892968 w 6619875"/>
              <a:gd name="connsiteY5" fmla="*/ 1743079 h 2016922"/>
              <a:gd name="connsiteX6" fmla="*/ 988218 w 6619875"/>
              <a:gd name="connsiteY6" fmla="*/ 1650209 h 2016922"/>
              <a:gd name="connsiteX7" fmla="*/ 1097756 w 6619875"/>
              <a:gd name="connsiteY7" fmla="*/ 1745459 h 2016922"/>
              <a:gd name="connsiteX8" fmla="*/ 1245393 w 6619875"/>
              <a:gd name="connsiteY8" fmla="*/ 1797847 h 2016922"/>
              <a:gd name="connsiteX9" fmla="*/ 1357312 w 6619875"/>
              <a:gd name="connsiteY9" fmla="*/ 1824041 h 2016922"/>
              <a:gd name="connsiteX10" fmla="*/ 1443037 w 6619875"/>
              <a:gd name="connsiteY10" fmla="*/ 1824039 h 2016922"/>
              <a:gd name="connsiteX11" fmla="*/ 1566861 w 6619875"/>
              <a:gd name="connsiteY11" fmla="*/ 1778797 h 2016922"/>
              <a:gd name="connsiteX12" fmla="*/ 1652587 w 6619875"/>
              <a:gd name="connsiteY12" fmla="*/ 1693072 h 2016922"/>
              <a:gd name="connsiteX13" fmla="*/ 1783556 w 6619875"/>
              <a:gd name="connsiteY13" fmla="*/ 1640686 h 2016922"/>
              <a:gd name="connsiteX14" fmla="*/ 1888331 w 6619875"/>
              <a:gd name="connsiteY14" fmla="*/ 1633542 h 2016922"/>
              <a:gd name="connsiteX15" fmla="*/ 2030411 w 6619875"/>
              <a:gd name="connsiteY15" fmla="*/ 1571446 h 2016922"/>
              <a:gd name="connsiteX16" fmla="*/ 2112169 w 6619875"/>
              <a:gd name="connsiteY16" fmla="*/ 1543052 h 2016922"/>
              <a:gd name="connsiteX17" fmla="*/ 2205035 w 6619875"/>
              <a:gd name="connsiteY17" fmla="*/ 1500190 h 2016922"/>
              <a:gd name="connsiteX18" fmla="*/ 2300287 w 6619875"/>
              <a:gd name="connsiteY18" fmla="*/ 1459708 h 2016922"/>
              <a:gd name="connsiteX19" fmla="*/ 2405062 w 6619875"/>
              <a:gd name="connsiteY19" fmla="*/ 1452565 h 2016922"/>
              <a:gd name="connsiteX20" fmla="*/ 2531268 w 6619875"/>
              <a:gd name="connsiteY20" fmla="*/ 1438279 h 2016922"/>
              <a:gd name="connsiteX21" fmla="*/ 2688428 w 6619875"/>
              <a:gd name="connsiteY21" fmla="*/ 1354934 h 2016922"/>
              <a:gd name="connsiteX22" fmla="*/ 2805110 w 6619875"/>
              <a:gd name="connsiteY22" fmla="*/ 1285877 h 2016922"/>
              <a:gd name="connsiteX23" fmla="*/ 2886071 w 6619875"/>
              <a:gd name="connsiteY23" fmla="*/ 1214439 h 2016922"/>
              <a:gd name="connsiteX24" fmla="*/ 3033709 w 6619875"/>
              <a:gd name="connsiteY24" fmla="*/ 1157292 h 2016922"/>
              <a:gd name="connsiteX25" fmla="*/ 3126576 w 6619875"/>
              <a:gd name="connsiteY25" fmla="*/ 1116808 h 2016922"/>
              <a:gd name="connsiteX26" fmla="*/ 3255165 w 6619875"/>
              <a:gd name="connsiteY26" fmla="*/ 1062040 h 2016922"/>
              <a:gd name="connsiteX27" fmla="*/ 3486147 w 6619875"/>
              <a:gd name="connsiteY27" fmla="*/ 959645 h 2016922"/>
              <a:gd name="connsiteX28" fmla="*/ 3629021 w 6619875"/>
              <a:gd name="connsiteY28" fmla="*/ 938215 h 2016922"/>
              <a:gd name="connsiteX29" fmla="*/ 3755228 w 6619875"/>
              <a:gd name="connsiteY29" fmla="*/ 919166 h 2016922"/>
              <a:gd name="connsiteX30" fmla="*/ 3824283 w 6619875"/>
              <a:gd name="connsiteY30" fmla="*/ 940597 h 2016922"/>
              <a:gd name="connsiteX31" fmla="*/ 3936201 w 6619875"/>
              <a:gd name="connsiteY31" fmla="*/ 926308 h 2016922"/>
              <a:gd name="connsiteX32" fmla="*/ 4110032 w 6619875"/>
              <a:gd name="connsiteY32" fmla="*/ 945359 h 2016922"/>
              <a:gd name="connsiteX33" fmla="*/ 4243381 w 6619875"/>
              <a:gd name="connsiteY33" fmla="*/ 976314 h 2016922"/>
              <a:gd name="connsiteX34" fmla="*/ 4345776 w 6619875"/>
              <a:gd name="connsiteY34" fmla="*/ 1059657 h 2016922"/>
              <a:gd name="connsiteX35" fmla="*/ 4464839 w 6619875"/>
              <a:gd name="connsiteY35" fmla="*/ 1157289 h 2016922"/>
              <a:gd name="connsiteX36" fmla="*/ 4693438 w 6619875"/>
              <a:gd name="connsiteY36" fmla="*/ 1059658 h 2016922"/>
              <a:gd name="connsiteX37" fmla="*/ 4972043 w 6619875"/>
              <a:gd name="connsiteY37" fmla="*/ 966791 h 2016922"/>
              <a:gd name="connsiteX38" fmla="*/ 5360187 w 6619875"/>
              <a:gd name="connsiteY38" fmla="*/ 854873 h 2016922"/>
              <a:gd name="connsiteX39" fmla="*/ 5648320 w 6619875"/>
              <a:gd name="connsiteY39" fmla="*/ 731049 h 2016922"/>
              <a:gd name="connsiteX40" fmla="*/ 5843581 w 6619875"/>
              <a:gd name="connsiteY40" fmla="*/ 616748 h 2016922"/>
              <a:gd name="connsiteX41" fmla="*/ 6015031 w 6619875"/>
              <a:gd name="connsiteY41" fmla="*/ 514355 h 2016922"/>
              <a:gd name="connsiteX42" fmla="*/ 6124569 w 6619875"/>
              <a:gd name="connsiteY42" fmla="*/ 404817 h 2016922"/>
              <a:gd name="connsiteX43" fmla="*/ 6307925 w 6619875"/>
              <a:gd name="connsiteY43" fmla="*/ 300040 h 2016922"/>
              <a:gd name="connsiteX44" fmla="*/ 6412699 w 6619875"/>
              <a:gd name="connsiteY44" fmla="*/ 164308 h 2016922"/>
              <a:gd name="connsiteX45" fmla="*/ 6519856 w 6619875"/>
              <a:gd name="connsiteY45" fmla="*/ 71440 h 2016922"/>
              <a:gd name="connsiteX46" fmla="*/ 6619875 w 6619875"/>
              <a:gd name="connsiteY46" fmla="*/ 0 h 2016922"/>
              <a:gd name="connsiteX0" fmla="*/ 0 w 6619875"/>
              <a:gd name="connsiteY0" fmla="*/ 2016922 h 2016922"/>
              <a:gd name="connsiteX1" fmla="*/ 216693 w 6619875"/>
              <a:gd name="connsiteY1" fmla="*/ 1919291 h 2016922"/>
              <a:gd name="connsiteX2" fmla="*/ 330993 w 6619875"/>
              <a:gd name="connsiteY2" fmla="*/ 1790703 h 2016922"/>
              <a:gd name="connsiteX3" fmla="*/ 471487 w 6619875"/>
              <a:gd name="connsiteY3" fmla="*/ 1866903 h 2016922"/>
              <a:gd name="connsiteX4" fmla="*/ 735805 w 6619875"/>
              <a:gd name="connsiteY4" fmla="*/ 1797847 h 2016922"/>
              <a:gd name="connsiteX5" fmla="*/ 892968 w 6619875"/>
              <a:gd name="connsiteY5" fmla="*/ 1743079 h 2016922"/>
              <a:gd name="connsiteX6" fmla="*/ 988218 w 6619875"/>
              <a:gd name="connsiteY6" fmla="*/ 1650209 h 2016922"/>
              <a:gd name="connsiteX7" fmla="*/ 1097756 w 6619875"/>
              <a:gd name="connsiteY7" fmla="*/ 1745459 h 2016922"/>
              <a:gd name="connsiteX8" fmla="*/ 1245393 w 6619875"/>
              <a:gd name="connsiteY8" fmla="*/ 1797847 h 2016922"/>
              <a:gd name="connsiteX9" fmla="*/ 1357312 w 6619875"/>
              <a:gd name="connsiteY9" fmla="*/ 1824041 h 2016922"/>
              <a:gd name="connsiteX10" fmla="*/ 1443037 w 6619875"/>
              <a:gd name="connsiteY10" fmla="*/ 1824039 h 2016922"/>
              <a:gd name="connsiteX11" fmla="*/ 1566861 w 6619875"/>
              <a:gd name="connsiteY11" fmla="*/ 1778797 h 2016922"/>
              <a:gd name="connsiteX12" fmla="*/ 1652587 w 6619875"/>
              <a:gd name="connsiteY12" fmla="*/ 1693072 h 2016922"/>
              <a:gd name="connsiteX13" fmla="*/ 1783556 w 6619875"/>
              <a:gd name="connsiteY13" fmla="*/ 1640686 h 2016922"/>
              <a:gd name="connsiteX14" fmla="*/ 1888331 w 6619875"/>
              <a:gd name="connsiteY14" fmla="*/ 1633542 h 2016922"/>
              <a:gd name="connsiteX15" fmla="*/ 2030411 w 6619875"/>
              <a:gd name="connsiteY15" fmla="*/ 1571446 h 2016922"/>
              <a:gd name="connsiteX16" fmla="*/ 2112169 w 6619875"/>
              <a:gd name="connsiteY16" fmla="*/ 1543052 h 2016922"/>
              <a:gd name="connsiteX17" fmla="*/ 2205035 w 6619875"/>
              <a:gd name="connsiteY17" fmla="*/ 1500190 h 2016922"/>
              <a:gd name="connsiteX18" fmla="*/ 2300287 w 6619875"/>
              <a:gd name="connsiteY18" fmla="*/ 1459708 h 2016922"/>
              <a:gd name="connsiteX19" fmla="*/ 2405062 w 6619875"/>
              <a:gd name="connsiteY19" fmla="*/ 1452565 h 2016922"/>
              <a:gd name="connsiteX20" fmla="*/ 2531268 w 6619875"/>
              <a:gd name="connsiteY20" fmla="*/ 1438279 h 2016922"/>
              <a:gd name="connsiteX21" fmla="*/ 2688428 w 6619875"/>
              <a:gd name="connsiteY21" fmla="*/ 1354934 h 2016922"/>
              <a:gd name="connsiteX22" fmla="*/ 2805110 w 6619875"/>
              <a:gd name="connsiteY22" fmla="*/ 1285877 h 2016922"/>
              <a:gd name="connsiteX23" fmla="*/ 2886071 w 6619875"/>
              <a:gd name="connsiteY23" fmla="*/ 1214439 h 2016922"/>
              <a:gd name="connsiteX24" fmla="*/ 3033709 w 6619875"/>
              <a:gd name="connsiteY24" fmla="*/ 1157292 h 2016922"/>
              <a:gd name="connsiteX25" fmla="*/ 3126576 w 6619875"/>
              <a:gd name="connsiteY25" fmla="*/ 1116808 h 2016922"/>
              <a:gd name="connsiteX26" fmla="*/ 3255165 w 6619875"/>
              <a:gd name="connsiteY26" fmla="*/ 1062040 h 2016922"/>
              <a:gd name="connsiteX27" fmla="*/ 3486147 w 6619875"/>
              <a:gd name="connsiteY27" fmla="*/ 959645 h 2016922"/>
              <a:gd name="connsiteX28" fmla="*/ 3629021 w 6619875"/>
              <a:gd name="connsiteY28" fmla="*/ 938215 h 2016922"/>
              <a:gd name="connsiteX29" fmla="*/ 3755228 w 6619875"/>
              <a:gd name="connsiteY29" fmla="*/ 919166 h 2016922"/>
              <a:gd name="connsiteX30" fmla="*/ 3824283 w 6619875"/>
              <a:gd name="connsiteY30" fmla="*/ 940597 h 2016922"/>
              <a:gd name="connsiteX31" fmla="*/ 3936201 w 6619875"/>
              <a:gd name="connsiteY31" fmla="*/ 926308 h 2016922"/>
              <a:gd name="connsiteX32" fmla="*/ 4110032 w 6619875"/>
              <a:gd name="connsiteY32" fmla="*/ 945359 h 2016922"/>
              <a:gd name="connsiteX33" fmla="*/ 4243381 w 6619875"/>
              <a:gd name="connsiteY33" fmla="*/ 976314 h 2016922"/>
              <a:gd name="connsiteX34" fmla="*/ 4345776 w 6619875"/>
              <a:gd name="connsiteY34" fmla="*/ 1059657 h 2016922"/>
              <a:gd name="connsiteX35" fmla="*/ 4464839 w 6619875"/>
              <a:gd name="connsiteY35" fmla="*/ 1157289 h 2016922"/>
              <a:gd name="connsiteX36" fmla="*/ 4693438 w 6619875"/>
              <a:gd name="connsiteY36" fmla="*/ 1059658 h 2016922"/>
              <a:gd name="connsiteX37" fmla="*/ 4972043 w 6619875"/>
              <a:gd name="connsiteY37" fmla="*/ 966791 h 2016922"/>
              <a:gd name="connsiteX38" fmla="*/ 5345899 w 6619875"/>
              <a:gd name="connsiteY38" fmla="*/ 845349 h 2016922"/>
              <a:gd name="connsiteX39" fmla="*/ 5648320 w 6619875"/>
              <a:gd name="connsiteY39" fmla="*/ 731049 h 2016922"/>
              <a:gd name="connsiteX40" fmla="*/ 5843581 w 6619875"/>
              <a:gd name="connsiteY40" fmla="*/ 616748 h 2016922"/>
              <a:gd name="connsiteX41" fmla="*/ 6015031 w 6619875"/>
              <a:gd name="connsiteY41" fmla="*/ 514355 h 2016922"/>
              <a:gd name="connsiteX42" fmla="*/ 6124569 w 6619875"/>
              <a:gd name="connsiteY42" fmla="*/ 404817 h 2016922"/>
              <a:gd name="connsiteX43" fmla="*/ 6307925 w 6619875"/>
              <a:gd name="connsiteY43" fmla="*/ 300040 h 2016922"/>
              <a:gd name="connsiteX44" fmla="*/ 6412699 w 6619875"/>
              <a:gd name="connsiteY44" fmla="*/ 164308 h 2016922"/>
              <a:gd name="connsiteX45" fmla="*/ 6519856 w 6619875"/>
              <a:gd name="connsiteY45" fmla="*/ 71440 h 2016922"/>
              <a:gd name="connsiteX46" fmla="*/ 6619875 w 6619875"/>
              <a:gd name="connsiteY46" fmla="*/ 0 h 2016922"/>
              <a:gd name="connsiteX0" fmla="*/ 0 w 6619875"/>
              <a:gd name="connsiteY0" fmla="*/ 2016922 h 2016922"/>
              <a:gd name="connsiteX1" fmla="*/ 216693 w 6619875"/>
              <a:gd name="connsiteY1" fmla="*/ 1919291 h 2016922"/>
              <a:gd name="connsiteX2" fmla="*/ 330993 w 6619875"/>
              <a:gd name="connsiteY2" fmla="*/ 1790703 h 2016922"/>
              <a:gd name="connsiteX3" fmla="*/ 471487 w 6619875"/>
              <a:gd name="connsiteY3" fmla="*/ 1866903 h 2016922"/>
              <a:gd name="connsiteX4" fmla="*/ 735805 w 6619875"/>
              <a:gd name="connsiteY4" fmla="*/ 1797847 h 2016922"/>
              <a:gd name="connsiteX5" fmla="*/ 892968 w 6619875"/>
              <a:gd name="connsiteY5" fmla="*/ 1743079 h 2016922"/>
              <a:gd name="connsiteX6" fmla="*/ 988218 w 6619875"/>
              <a:gd name="connsiteY6" fmla="*/ 1650209 h 2016922"/>
              <a:gd name="connsiteX7" fmla="*/ 1097756 w 6619875"/>
              <a:gd name="connsiteY7" fmla="*/ 1745459 h 2016922"/>
              <a:gd name="connsiteX8" fmla="*/ 1245393 w 6619875"/>
              <a:gd name="connsiteY8" fmla="*/ 1797847 h 2016922"/>
              <a:gd name="connsiteX9" fmla="*/ 1357312 w 6619875"/>
              <a:gd name="connsiteY9" fmla="*/ 1824041 h 2016922"/>
              <a:gd name="connsiteX10" fmla="*/ 1443037 w 6619875"/>
              <a:gd name="connsiteY10" fmla="*/ 1824039 h 2016922"/>
              <a:gd name="connsiteX11" fmla="*/ 1566861 w 6619875"/>
              <a:gd name="connsiteY11" fmla="*/ 1778797 h 2016922"/>
              <a:gd name="connsiteX12" fmla="*/ 1652587 w 6619875"/>
              <a:gd name="connsiteY12" fmla="*/ 1693072 h 2016922"/>
              <a:gd name="connsiteX13" fmla="*/ 1783556 w 6619875"/>
              <a:gd name="connsiteY13" fmla="*/ 1640686 h 2016922"/>
              <a:gd name="connsiteX14" fmla="*/ 1888331 w 6619875"/>
              <a:gd name="connsiteY14" fmla="*/ 1633542 h 2016922"/>
              <a:gd name="connsiteX15" fmla="*/ 2030411 w 6619875"/>
              <a:gd name="connsiteY15" fmla="*/ 1571446 h 2016922"/>
              <a:gd name="connsiteX16" fmla="*/ 2112169 w 6619875"/>
              <a:gd name="connsiteY16" fmla="*/ 1543052 h 2016922"/>
              <a:gd name="connsiteX17" fmla="*/ 2205035 w 6619875"/>
              <a:gd name="connsiteY17" fmla="*/ 1500190 h 2016922"/>
              <a:gd name="connsiteX18" fmla="*/ 2300287 w 6619875"/>
              <a:gd name="connsiteY18" fmla="*/ 1459708 h 2016922"/>
              <a:gd name="connsiteX19" fmla="*/ 2405062 w 6619875"/>
              <a:gd name="connsiteY19" fmla="*/ 1452565 h 2016922"/>
              <a:gd name="connsiteX20" fmla="*/ 2531268 w 6619875"/>
              <a:gd name="connsiteY20" fmla="*/ 1438279 h 2016922"/>
              <a:gd name="connsiteX21" fmla="*/ 2688428 w 6619875"/>
              <a:gd name="connsiteY21" fmla="*/ 1354934 h 2016922"/>
              <a:gd name="connsiteX22" fmla="*/ 2805110 w 6619875"/>
              <a:gd name="connsiteY22" fmla="*/ 1285877 h 2016922"/>
              <a:gd name="connsiteX23" fmla="*/ 2886071 w 6619875"/>
              <a:gd name="connsiteY23" fmla="*/ 1214439 h 2016922"/>
              <a:gd name="connsiteX24" fmla="*/ 3033709 w 6619875"/>
              <a:gd name="connsiteY24" fmla="*/ 1157292 h 2016922"/>
              <a:gd name="connsiteX25" fmla="*/ 3126576 w 6619875"/>
              <a:gd name="connsiteY25" fmla="*/ 1116808 h 2016922"/>
              <a:gd name="connsiteX26" fmla="*/ 3255165 w 6619875"/>
              <a:gd name="connsiteY26" fmla="*/ 1062040 h 2016922"/>
              <a:gd name="connsiteX27" fmla="*/ 3486147 w 6619875"/>
              <a:gd name="connsiteY27" fmla="*/ 959645 h 2016922"/>
              <a:gd name="connsiteX28" fmla="*/ 3629021 w 6619875"/>
              <a:gd name="connsiteY28" fmla="*/ 938215 h 2016922"/>
              <a:gd name="connsiteX29" fmla="*/ 3755228 w 6619875"/>
              <a:gd name="connsiteY29" fmla="*/ 919166 h 2016922"/>
              <a:gd name="connsiteX30" fmla="*/ 3824283 w 6619875"/>
              <a:gd name="connsiteY30" fmla="*/ 940597 h 2016922"/>
              <a:gd name="connsiteX31" fmla="*/ 3936201 w 6619875"/>
              <a:gd name="connsiteY31" fmla="*/ 926308 h 2016922"/>
              <a:gd name="connsiteX32" fmla="*/ 4110032 w 6619875"/>
              <a:gd name="connsiteY32" fmla="*/ 945359 h 2016922"/>
              <a:gd name="connsiteX33" fmla="*/ 4243381 w 6619875"/>
              <a:gd name="connsiteY33" fmla="*/ 976314 h 2016922"/>
              <a:gd name="connsiteX34" fmla="*/ 4345776 w 6619875"/>
              <a:gd name="connsiteY34" fmla="*/ 1059657 h 2016922"/>
              <a:gd name="connsiteX35" fmla="*/ 4479126 w 6619875"/>
              <a:gd name="connsiteY35" fmla="*/ 1128715 h 2016922"/>
              <a:gd name="connsiteX36" fmla="*/ 4693438 w 6619875"/>
              <a:gd name="connsiteY36" fmla="*/ 1059658 h 2016922"/>
              <a:gd name="connsiteX37" fmla="*/ 4972043 w 6619875"/>
              <a:gd name="connsiteY37" fmla="*/ 966791 h 2016922"/>
              <a:gd name="connsiteX38" fmla="*/ 5345899 w 6619875"/>
              <a:gd name="connsiteY38" fmla="*/ 845349 h 2016922"/>
              <a:gd name="connsiteX39" fmla="*/ 5648320 w 6619875"/>
              <a:gd name="connsiteY39" fmla="*/ 731049 h 2016922"/>
              <a:gd name="connsiteX40" fmla="*/ 5843581 w 6619875"/>
              <a:gd name="connsiteY40" fmla="*/ 616748 h 2016922"/>
              <a:gd name="connsiteX41" fmla="*/ 6015031 w 6619875"/>
              <a:gd name="connsiteY41" fmla="*/ 514355 h 2016922"/>
              <a:gd name="connsiteX42" fmla="*/ 6124569 w 6619875"/>
              <a:gd name="connsiteY42" fmla="*/ 404817 h 2016922"/>
              <a:gd name="connsiteX43" fmla="*/ 6307925 w 6619875"/>
              <a:gd name="connsiteY43" fmla="*/ 300040 h 2016922"/>
              <a:gd name="connsiteX44" fmla="*/ 6412699 w 6619875"/>
              <a:gd name="connsiteY44" fmla="*/ 164308 h 2016922"/>
              <a:gd name="connsiteX45" fmla="*/ 6519856 w 6619875"/>
              <a:gd name="connsiteY45" fmla="*/ 71440 h 2016922"/>
              <a:gd name="connsiteX46" fmla="*/ 6619875 w 6619875"/>
              <a:gd name="connsiteY46" fmla="*/ 0 h 2016922"/>
              <a:gd name="connsiteX0" fmla="*/ 0 w 6619875"/>
              <a:gd name="connsiteY0" fmla="*/ 2016922 h 2016922"/>
              <a:gd name="connsiteX1" fmla="*/ 216693 w 6619875"/>
              <a:gd name="connsiteY1" fmla="*/ 1919291 h 2016922"/>
              <a:gd name="connsiteX2" fmla="*/ 330993 w 6619875"/>
              <a:gd name="connsiteY2" fmla="*/ 1790703 h 2016922"/>
              <a:gd name="connsiteX3" fmla="*/ 471487 w 6619875"/>
              <a:gd name="connsiteY3" fmla="*/ 1866903 h 2016922"/>
              <a:gd name="connsiteX4" fmla="*/ 735805 w 6619875"/>
              <a:gd name="connsiteY4" fmla="*/ 1797847 h 2016922"/>
              <a:gd name="connsiteX5" fmla="*/ 892968 w 6619875"/>
              <a:gd name="connsiteY5" fmla="*/ 1743079 h 2016922"/>
              <a:gd name="connsiteX6" fmla="*/ 988218 w 6619875"/>
              <a:gd name="connsiteY6" fmla="*/ 1650209 h 2016922"/>
              <a:gd name="connsiteX7" fmla="*/ 1097756 w 6619875"/>
              <a:gd name="connsiteY7" fmla="*/ 1745459 h 2016922"/>
              <a:gd name="connsiteX8" fmla="*/ 1245393 w 6619875"/>
              <a:gd name="connsiteY8" fmla="*/ 1797847 h 2016922"/>
              <a:gd name="connsiteX9" fmla="*/ 1357312 w 6619875"/>
              <a:gd name="connsiteY9" fmla="*/ 1824041 h 2016922"/>
              <a:gd name="connsiteX10" fmla="*/ 1443037 w 6619875"/>
              <a:gd name="connsiteY10" fmla="*/ 1824039 h 2016922"/>
              <a:gd name="connsiteX11" fmla="*/ 1566861 w 6619875"/>
              <a:gd name="connsiteY11" fmla="*/ 1778797 h 2016922"/>
              <a:gd name="connsiteX12" fmla="*/ 1652587 w 6619875"/>
              <a:gd name="connsiteY12" fmla="*/ 1693072 h 2016922"/>
              <a:gd name="connsiteX13" fmla="*/ 1783556 w 6619875"/>
              <a:gd name="connsiteY13" fmla="*/ 1640686 h 2016922"/>
              <a:gd name="connsiteX14" fmla="*/ 1888331 w 6619875"/>
              <a:gd name="connsiteY14" fmla="*/ 1633542 h 2016922"/>
              <a:gd name="connsiteX15" fmla="*/ 2030411 w 6619875"/>
              <a:gd name="connsiteY15" fmla="*/ 1571446 h 2016922"/>
              <a:gd name="connsiteX16" fmla="*/ 2112169 w 6619875"/>
              <a:gd name="connsiteY16" fmla="*/ 1543052 h 2016922"/>
              <a:gd name="connsiteX17" fmla="*/ 2205035 w 6619875"/>
              <a:gd name="connsiteY17" fmla="*/ 1500190 h 2016922"/>
              <a:gd name="connsiteX18" fmla="*/ 2300287 w 6619875"/>
              <a:gd name="connsiteY18" fmla="*/ 1459708 h 2016922"/>
              <a:gd name="connsiteX19" fmla="*/ 2405062 w 6619875"/>
              <a:gd name="connsiteY19" fmla="*/ 1452565 h 2016922"/>
              <a:gd name="connsiteX20" fmla="*/ 2531268 w 6619875"/>
              <a:gd name="connsiteY20" fmla="*/ 1438279 h 2016922"/>
              <a:gd name="connsiteX21" fmla="*/ 2688428 w 6619875"/>
              <a:gd name="connsiteY21" fmla="*/ 1354934 h 2016922"/>
              <a:gd name="connsiteX22" fmla="*/ 2805110 w 6619875"/>
              <a:gd name="connsiteY22" fmla="*/ 1285877 h 2016922"/>
              <a:gd name="connsiteX23" fmla="*/ 2886071 w 6619875"/>
              <a:gd name="connsiteY23" fmla="*/ 1214439 h 2016922"/>
              <a:gd name="connsiteX24" fmla="*/ 3033709 w 6619875"/>
              <a:gd name="connsiteY24" fmla="*/ 1157292 h 2016922"/>
              <a:gd name="connsiteX25" fmla="*/ 3126576 w 6619875"/>
              <a:gd name="connsiteY25" fmla="*/ 1116808 h 2016922"/>
              <a:gd name="connsiteX26" fmla="*/ 3255165 w 6619875"/>
              <a:gd name="connsiteY26" fmla="*/ 1062040 h 2016922"/>
              <a:gd name="connsiteX27" fmla="*/ 3486147 w 6619875"/>
              <a:gd name="connsiteY27" fmla="*/ 959645 h 2016922"/>
              <a:gd name="connsiteX28" fmla="*/ 3629021 w 6619875"/>
              <a:gd name="connsiteY28" fmla="*/ 938215 h 2016922"/>
              <a:gd name="connsiteX29" fmla="*/ 3755228 w 6619875"/>
              <a:gd name="connsiteY29" fmla="*/ 919166 h 2016922"/>
              <a:gd name="connsiteX30" fmla="*/ 3848095 w 6619875"/>
              <a:gd name="connsiteY30" fmla="*/ 902498 h 2016922"/>
              <a:gd name="connsiteX31" fmla="*/ 3936201 w 6619875"/>
              <a:gd name="connsiteY31" fmla="*/ 926308 h 2016922"/>
              <a:gd name="connsiteX32" fmla="*/ 4110032 w 6619875"/>
              <a:gd name="connsiteY32" fmla="*/ 945359 h 2016922"/>
              <a:gd name="connsiteX33" fmla="*/ 4243381 w 6619875"/>
              <a:gd name="connsiteY33" fmla="*/ 976314 h 2016922"/>
              <a:gd name="connsiteX34" fmla="*/ 4345776 w 6619875"/>
              <a:gd name="connsiteY34" fmla="*/ 1059657 h 2016922"/>
              <a:gd name="connsiteX35" fmla="*/ 4479126 w 6619875"/>
              <a:gd name="connsiteY35" fmla="*/ 1128715 h 2016922"/>
              <a:gd name="connsiteX36" fmla="*/ 4693438 w 6619875"/>
              <a:gd name="connsiteY36" fmla="*/ 1059658 h 2016922"/>
              <a:gd name="connsiteX37" fmla="*/ 4972043 w 6619875"/>
              <a:gd name="connsiteY37" fmla="*/ 966791 h 2016922"/>
              <a:gd name="connsiteX38" fmla="*/ 5345899 w 6619875"/>
              <a:gd name="connsiteY38" fmla="*/ 845349 h 2016922"/>
              <a:gd name="connsiteX39" fmla="*/ 5648320 w 6619875"/>
              <a:gd name="connsiteY39" fmla="*/ 731049 h 2016922"/>
              <a:gd name="connsiteX40" fmla="*/ 5843581 w 6619875"/>
              <a:gd name="connsiteY40" fmla="*/ 616748 h 2016922"/>
              <a:gd name="connsiteX41" fmla="*/ 6015031 w 6619875"/>
              <a:gd name="connsiteY41" fmla="*/ 514355 h 2016922"/>
              <a:gd name="connsiteX42" fmla="*/ 6124569 w 6619875"/>
              <a:gd name="connsiteY42" fmla="*/ 404817 h 2016922"/>
              <a:gd name="connsiteX43" fmla="*/ 6307925 w 6619875"/>
              <a:gd name="connsiteY43" fmla="*/ 300040 h 2016922"/>
              <a:gd name="connsiteX44" fmla="*/ 6412699 w 6619875"/>
              <a:gd name="connsiteY44" fmla="*/ 164308 h 2016922"/>
              <a:gd name="connsiteX45" fmla="*/ 6519856 w 6619875"/>
              <a:gd name="connsiteY45" fmla="*/ 71440 h 2016922"/>
              <a:gd name="connsiteX46" fmla="*/ 6619875 w 6619875"/>
              <a:gd name="connsiteY46" fmla="*/ 0 h 2016922"/>
              <a:gd name="connsiteX0" fmla="*/ 0 w 6619875"/>
              <a:gd name="connsiteY0" fmla="*/ 2016922 h 2016922"/>
              <a:gd name="connsiteX1" fmla="*/ 216693 w 6619875"/>
              <a:gd name="connsiteY1" fmla="*/ 1919291 h 2016922"/>
              <a:gd name="connsiteX2" fmla="*/ 330993 w 6619875"/>
              <a:gd name="connsiteY2" fmla="*/ 1790703 h 2016922"/>
              <a:gd name="connsiteX3" fmla="*/ 471487 w 6619875"/>
              <a:gd name="connsiteY3" fmla="*/ 1866903 h 2016922"/>
              <a:gd name="connsiteX4" fmla="*/ 735805 w 6619875"/>
              <a:gd name="connsiteY4" fmla="*/ 1797847 h 2016922"/>
              <a:gd name="connsiteX5" fmla="*/ 892968 w 6619875"/>
              <a:gd name="connsiteY5" fmla="*/ 1743079 h 2016922"/>
              <a:gd name="connsiteX6" fmla="*/ 988218 w 6619875"/>
              <a:gd name="connsiteY6" fmla="*/ 1650209 h 2016922"/>
              <a:gd name="connsiteX7" fmla="*/ 1097756 w 6619875"/>
              <a:gd name="connsiteY7" fmla="*/ 1745459 h 2016922"/>
              <a:gd name="connsiteX8" fmla="*/ 1245393 w 6619875"/>
              <a:gd name="connsiteY8" fmla="*/ 1797847 h 2016922"/>
              <a:gd name="connsiteX9" fmla="*/ 1357312 w 6619875"/>
              <a:gd name="connsiteY9" fmla="*/ 1824041 h 2016922"/>
              <a:gd name="connsiteX10" fmla="*/ 1443037 w 6619875"/>
              <a:gd name="connsiteY10" fmla="*/ 1824039 h 2016922"/>
              <a:gd name="connsiteX11" fmla="*/ 1566861 w 6619875"/>
              <a:gd name="connsiteY11" fmla="*/ 1778797 h 2016922"/>
              <a:gd name="connsiteX12" fmla="*/ 1652587 w 6619875"/>
              <a:gd name="connsiteY12" fmla="*/ 1693072 h 2016922"/>
              <a:gd name="connsiteX13" fmla="*/ 1783556 w 6619875"/>
              <a:gd name="connsiteY13" fmla="*/ 1640686 h 2016922"/>
              <a:gd name="connsiteX14" fmla="*/ 1888331 w 6619875"/>
              <a:gd name="connsiteY14" fmla="*/ 1633542 h 2016922"/>
              <a:gd name="connsiteX15" fmla="*/ 2030411 w 6619875"/>
              <a:gd name="connsiteY15" fmla="*/ 1571446 h 2016922"/>
              <a:gd name="connsiteX16" fmla="*/ 2112169 w 6619875"/>
              <a:gd name="connsiteY16" fmla="*/ 1543052 h 2016922"/>
              <a:gd name="connsiteX17" fmla="*/ 2205035 w 6619875"/>
              <a:gd name="connsiteY17" fmla="*/ 1500190 h 2016922"/>
              <a:gd name="connsiteX18" fmla="*/ 2300287 w 6619875"/>
              <a:gd name="connsiteY18" fmla="*/ 1459708 h 2016922"/>
              <a:gd name="connsiteX19" fmla="*/ 2405062 w 6619875"/>
              <a:gd name="connsiteY19" fmla="*/ 1452565 h 2016922"/>
              <a:gd name="connsiteX20" fmla="*/ 2531268 w 6619875"/>
              <a:gd name="connsiteY20" fmla="*/ 1438279 h 2016922"/>
              <a:gd name="connsiteX21" fmla="*/ 2688428 w 6619875"/>
              <a:gd name="connsiteY21" fmla="*/ 1354934 h 2016922"/>
              <a:gd name="connsiteX22" fmla="*/ 2805110 w 6619875"/>
              <a:gd name="connsiteY22" fmla="*/ 1285877 h 2016922"/>
              <a:gd name="connsiteX23" fmla="*/ 2886071 w 6619875"/>
              <a:gd name="connsiteY23" fmla="*/ 1214439 h 2016922"/>
              <a:gd name="connsiteX24" fmla="*/ 3033709 w 6619875"/>
              <a:gd name="connsiteY24" fmla="*/ 1157292 h 2016922"/>
              <a:gd name="connsiteX25" fmla="*/ 3126576 w 6619875"/>
              <a:gd name="connsiteY25" fmla="*/ 1116808 h 2016922"/>
              <a:gd name="connsiteX26" fmla="*/ 3255165 w 6619875"/>
              <a:gd name="connsiteY26" fmla="*/ 1062040 h 2016922"/>
              <a:gd name="connsiteX27" fmla="*/ 3486147 w 6619875"/>
              <a:gd name="connsiteY27" fmla="*/ 959645 h 2016922"/>
              <a:gd name="connsiteX28" fmla="*/ 3629021 w 6619875"/>
              <a:gd name="connsiteY28" fmla="*/ 938215 h 2016922"/>
              <a:gd name="connsiteX29" fmla="*/ 3755228 w 6619875"/>
              <a:gd name="connsiteY29" fmla="*/ 919166 h 2016922"/>
              <a:gd name="connsiteX30" fmla="*/ 3848095 w 6619875"/>
              <a:gd name="connsiteY30" fmla="*/ 902498 h 2016922"/>
              <a:gd name="connsiteX31" fmla="*/ 3974301 w 6619875"/>
              <a:gd name="connsiteY31" fmla="*/ 892972 h 2016922"/>
              <a:gd name="connsiteX32" fmla="*/ 4110032 w 6619875"/>
              <a:gd name="connsiteY32" fmla="*/ 945359 h 2016922"/>
              <a:gd name="connsiteX33" fmla="*/ 4243381 w 6619875"/>
              <a:gd name="connsiteY33" fmla="*/ 976314 h 2016922"/>
              <a:gd name="connsiteX34" fmla="*/ 4345776 w 6619875"/>
              <a:gd name="connsiteY34" fmla="*/ 1059657 h 2016922"/>
              <a:gd name="connsiteX35" fmla="*/ 4479126 w 6619875"/>
              <a:gd name="connsiteY35" fmla="*/ 1128715 h 2016922"/>
              <a:gd name="connsiteX36" fmla="*/ 4693438 w 6619875"/>
              <a:gd name="connsiteY36" fmla="*/ 1059658 h 2016922"/>
              <a:gd name="connsiteX37" fmla="*/ 4972043 w 6619875"/>
              <a:gd name="connsiteY37" fmla="*/ 966791 h 2016922"/>
              <a:gd name="connsiteX38" fmla="*/ 5345899 w 6619875"/>
              <a:gd name="connsiteY38" fmla="*/ 845349 h 2016922"/>
              <a:gd name="connsiteX39" fmla="*/ 5648320 w 6619875"/>
              <a:gd name="connsiteY39" fmla="*/ 731049 h 2016922"/>
              <a:gd name="connsiteX40" fmla="*/ 5843581 w 6619875"/>
              <a:gd name="connsiteY40" fmla="*/ 616748 h 2016922"/>
              <a:gd name="connsiteX41" fmla="*/ 6015031 w 6619875"/>
              <a:gd name="connsiteY41" fmla="*/ 514355 h 2016922"/>
              <a:gd name="connsiteX42" fmla="*/ 6124569 w 6619875"/>
              <a:gd name="connsiteY42" fmla="*/ 404817 h 2016922"/>
              <a:gd name="connsiteX43" fmla="*/ 6307925 w 6619875"/>
              <a:gd name="connsiteY43" fmla="*/ 300040 h 2016922"/>
              <a:gd name="connsiteX44" fmla="*/ 6412699 w 6619875"/>
              <a:gd name="connsiteY44" fmla="*/ 164308 h 2016922"/>
              <a:gd name="connsiteX45" fmla="*/ 6519856 w 6619875"/>
              <a:gd name="connsiteY45" fmla="*/ 71440 h 2016922"/>
              <a:gd name="connsiteX46" fmla="*/ 6619875 w 6619875"/>
              <a:gd name="connsiteY46" fmla="*/ 0 h 2016922"/>
              <a:gd name="connsiteX0" fmla="*/ 0 w 6619875"/>
              <a:gd name="connsiteY0" fmla="*/ 2016922 h 2016922"/>
              <a:gd name="connsiteX1" fmla="*/ 216693 w 6619875"/>
              <a:gd name="connsiteY1" fmla="*/ 1919291 h 2016922"/>
              <a:gd name="connsiteX2" fmla="*/ 330993 w 6619875"/>
              <a:gd name="connsiteY2" fmla="*/ 1790703 h 2016922"/>
              <a:gd name="connsiteX3" fmla="*/ 471487 w 6619875"/>
              <a:gd name="connsiteY3" fmla="*/ 1866903 h 2016922"/>
              <a:gd name="connsiteX4" fmla="*/ 735805 w 6619875"/>
              <a:gd name="connsiteY4" fmla="*/ 1797847 h 2016922"/>
              <a:gd name="connsiteX5" fmla="*/ 892968 w 6619875"/>
              <a:gd name="connsiteY5" fmla="*/ 1743079 h 2016922"/>
              <a:gd name="connsiteX6" fmla="*/ 988218 w 6619875"/>
              <a:gd name="connsiteY6" fmla="*/ 1650209 h 2016922"/>
              <a:gd name="connsiteX7" fmla="*/ 1097756 w 6619875"/>
              <a:gd name="connsiteY7" fmla="*/ 1745459 h 2016922"/>
              <a:gd name="connsiteX8" fmla="*/ 1245393 w 6619875"/>
              <a:gd name="connsiteY8" fmla="*/ 1797847 h 2016922"/>
              <a:gd name="connsiteX9" fmla="*/ 1357312 w 6619875"/>
              <a:gd name="connsiteY9" fmla="*/ 1824041 h 2016922"/>
              <a:gd name="connsiteX10" fmla="*/ 1443037 w 6619875"/>
              <a:gd name="connsiteY10" fmla="*/ 1824039 h 2016922"/>
              <a:gd name="connsiteX11" fmla="*/ 1566861 w 6619875"/>
              <a:gd name="connsiteY11" fmla="*/ 1778797 h 2016922"/>
              <a:gd name="connsiteX12" fmla="*/ 1652587 w 6619875"/>
              <a:gd name="connsiteY12" fmla="*/ 1693072 h 2016922"/>
              <a:gd name="connsiteX13" fmla="*/ 1783556 w 6619875"/>
              <a:gd name="connsiteY13" fmla="*/ 1640686 h 2016922"/>
              <a:gd name="connsiteX14" fmla="*/ 1888331 w 6619875"/>
              <a:gd name="connsiteY14" fmla="*/ 1633542 h 2016922"/>
              <a:gd name="connsiteX15" fmla="*/ 2030411 w 6619875"/>
              <a:gd name="connsiteY15" fmla="*/ 1571446 h 2016922"/>
              <a:gd name="connsiteX16" fmla="*/ 2112169 w 6619875"/>
              <a:gd name="connsiteY16" fmla="*/ 1543052 h 2016922"/>
              <a:gd name="connsiteX17" fmla="*/ 2205035 w 6619875"/>
              <a:gd name="connsiteY17" fmla="*/ 1500190 h 2016922"/>
              <a:gd name="connsiteX18" fmla="*/ 2300287 w 6619875"/>
              <a:gd name="connsiteY18" fmla="*/ 1459708 h 2016922"/>
              <a:gd name="connsiteX19" fmla="*/ 2405062 w 6619875"/>
              <a:gd name="connsiteY19" fmla="*/ 1452565 h 2016922"/>
              <a:gd name="connsiteX20" fmla="*/ 2531268 w 6619875"/>
              <a:gd name="connsiteY20" fmla="*/ 1438279 h 2016922"/>
              <a:gd name="connsiteX21" fmla="*/ 2688428 w 6619875"/>
              <a:gd name="connsiteY21" fmla="*/ 1354934 h 2016922"/>
              <a:gd name="connsiteX22" fmla="*/ 2805110 w 6619875"/>
              <a:gd name="connsiteY22" fmla="*/ 1285877 h 2016922"/>
              <a:gd name="connsiteX23" fmla="*/ 2886071 w 6619875"/>
              <a:gd name="connsiteY23" fmla="*/ 1214439 h 2016922"/>
              <a:gd name="connsiteX24" fmla="*/ 3033709 w 6619875"/>
              <a:gd name="connsiteY24" fmla="*/ 1157292 h 2016922"/>
              <a:gd name="connsiteX25" fmla="*/ 3126576 w 6619875"/>
              <a:gd name="connsiteY25" fmla="*/ 1116808 h 2016922"/>
              <a:gd name="connsiteX26" fmla="*/ 3255165 w 6619875"/>
              <a:gd name="connsiteY26" fmla="*/ 1062040 h 2016922"/>
              <a:gd name="connsiteX27" fmla="*/ 3509960 w 6619875"/>
              <a:gd name="connsiteY27" fmla="*/ 973934 h 2016922"/>
              <a:gd name="connsiteX28" fmla="*/ 3629021 w 6619875"/>
              <a:gd name="connsiteY28" fmla="*/ 938215 h 2016922"/>
              <a:gd name="connsiteX29" fmla="*/ 3755228 w 6619875"/>
              <a:gd name="connsiteY29" fmla="*/ 919166 h 2016922"/>
              <a:gd name="connsiteX30" fmla="*/ 3848095 w 6619875"/>
              <a:gd name="connsiteY30" fmla="*/ 902498 h 2016922"/>
              <a:gd name="connsiteX31" fmla="*/ 3974301 w 6619875"/>
              <a:gd name="connsiteY31" fmla="*/ 892972 h 2016922"/>
              <a:gd name="connsiteX32" fmla="*/ 4110032 w 6619875"/>
              <a:gd name="connsiteY32" fmla="*/ 945359 h 2016922"/>
              <a:gd name="connsiteX33" fmla="*/ 4243381 w 6619875"/>
              <a:gd name="connsiteY33" fmla="*/ 976314 h 2016922"/>
              <a:gd name="connsiteX34" fmla="*/ 4345776 w 6619875"/>
              <a:gd name="connsiteY34" fmla="*/ 1059657 h 2016922"/>
              <a:gd name="connsiteX35" fmla="*/ 4479126 w 6619875"/>
              <a:gd name="connsiteY35" fmla="*/ 1128715 h 2016922"/>
              <a:gd name="connsiteX36" fmla="*/ 4693438 w 6619875"/>
              <a:gd name="connsiteY36" fmla="*/ 1059658 h 2016922"/>
              <a:gd name="connsiteX37" fmla="*/ 4972043 w 6619875"/>
              <a:gd name="connsiteY37" fmla="*/ 966791 h 2016922"/>
              <a:gd name="connsiteX38" fmla="*/ 5345899 w 6619875"/>
              <a:gd name="connsiteY38" fmla="*/ 845349 h 2016922"/>
              <a:gd name="connsiteX39" fmla="*/ 5648320 w 6619875"/>
              <a:gd name="connsiteY39" fmla="*/ 731049 h 2016922"/>
              <a:gd name="connsiteX40" fmla="*/ 5843581 w 6619875"/>
              <a:gd name="connsiteY40" fmla="*/ 616748 h 2016922"/>
              <a:gd name="connsiteX41" fmla="*/ 6015031 w 6619875"/>
              <a:gd name="connsiteY41" fmla="*/ 514355 h 2016922"/>
              <a:gd name="connsiteX42" fmla="*/ 6124569 w 6619875"/>
              <a:gd name="connsiteY42" fmla="*/ 404817 h 2016922"/>
              <a:gd name="connsiteX43" fmla="*/ 6307925 w 6619875"/>
              <a:gd name="connsiteY43" fmla="*/ 300040 h 2016922"/>
              <a:gd name="connsiteX44" fmla="*/ 6412699 w 6619875"/>
              <a:gd name="connsiteY44" fmla="*/ 164308 h 2016922"/>
              <a:gd name="connsiteX45" fmla="*/ 6519856 w 6619875"/>
              <a:gd name="connsiteY45" fmla="*/ 71440 h 2016922"/>
              <a:gd name="connsiteX46" fmla="*/ 6619875 w 6619875"/>
              <a:gd name="connsiteY46" fmla="*/ 0 h 2016922"/>
              <a:gd name="connsiteX0" fmla="*/ 0 w 6619875"/>
              <a:gd name="connsiteY0" fmla="*/ 2016922 h 2016922"/>
              <a:gd name="connsiteX1" fmla="*/ 216693 w 6619875"/>
              <a:gd name="connsiteY1" fmla="*/ 1919291 h 2016922"/>
              <a:gd name="connsiteX2" fmla="*/ 330993 w 6619875"/>
              <a:gd name="connsiteY2" fmla="*/ 1790703 h 2016922"/>
              <a:gd name="connsiteX3" fmla="*/ 471487 w 6619875"/>
              <a:gd name="connsiteY3" fmla="*/ 1866903 h 2016922"/>
              <a:gd name="connsiteX4" fmla="*/ 735805 w 6619875"/>
              <a:gd name="connsiteY4" fmla="*/ 1797847 h 2016922"/>
              <a:gd name="connsiteX5" fmla="*/ 892968 w 6619875"/>
              <a:gd name="connsiteY5" fmla="*/ 1743079 h 2016922"/>
              <a:gd name="connsiteX6" fmla="*/ 988218 w 6619875"/>
              <a:gd name="connsiteY6" fmla="*/ 1650209 h 2016922"/>
              <a:gd name="connsiteX7" fmla="*/ 1097756 w 6619875"/>
              <a:gd name="connsiteY7" fmla="*/ 1745459 h 2016922"/>
              <a:gd name="connsiteX8" fmla="*/ 1245393 w 6619875"/>
              <a:gd name="connsiteY8" fmla="*/ 1797847 h 2016922"/>
              <a:gd name="connsiteX9" fmla="*/ 1357312 w 6619875"/>
              <a:gd name="connsiteY9" fmla="*/ 1824041 h 2016922"/>
              <a:gd name="connsiteX10" fmla="*/ 1443037 w 6619875"/>
              <a:gd name="connsiteY10" fmla="*/ 1824039 h 2016922"/>
              <a:gd name="connsiteX11" fmla="*/ 1566861 w 6619875"/>
              <a:gd name="connsiteY11" fmla="*/ 1778797 h 2016922"/>
              <a:gd name="connsiteX12" fmla="*/ 1652587 w 6619875"/>
              <a:gd name="connsiteY12" fmla="*/ 1693072 h 2016922"/>
              <a:gd name="connsiteX13" fmla="*/ 1783556 w 6619875"/>
              <a:gd name="connsiteY13" fmla="*/ 1640686 h 2016922"/>
              <a:gd name="connsiteX14" fmla="*/ 1888331 w 6619875"/>
              <a:gd name="connsiteY14" fmla="*/ 1633542 h 2016922"/>
              <a:gd name="connsiteX15" fmla="*/ 2030411 w 6619875"/>
              <a:gd name="connsiteY15" fmla="*/ 1571446 h 2016922"/>
              <a:gd name="connsiteX16" fmla="*/ 2112169 w 6619875"/>
              <a:gd name="connsiteY16" fmla="*/ 1543052 h 2016922"/>
              <a:gd name="connsiteX17" fmla="*/ 2205035 w 6619875"/>
              <a:gd name="connsiteY17" fmla="*/ 1500190 h 2016922"/>
              <a:gd name="connsiteX18" fmla="*/ 2300287 w 6619875"/>
              <a:gd name="connsiteY18" fmla="*/ 1459708 h 2016922"/>
              <a:gd name="connsiteX19" fmla="*/ 2405062 w 6619875"/>
              <a:gd name="connsiteY19" fmla="*/ 1452565 h 2016922"/>
              <a:gd name="connsiteX20" fmla="*/ 2531268 w 6619875"/>
              <a:gd name="connsiteY20" fmla="*/ 1438279 h 2016922"/>
              <a:gd name="connsiteX21" fmla="*/ 2688428 w 6619875"/>
              <a:gd name="connsiteY21" fmla="*/ 1354934 h 2016922"/>
              <a:gd name="connsiteX22" fmla="*/ 2805110 w 6619875"/>
              <a:gd name="connsiteY22" fmla="*/ 1285877 h 2016922"/>
              <a:gd name="connsiteX23" fmla="*/ 2886071 w 6619875"/>
              <a:gd name="connsiteY23" fmla="*/ 1214439 h 2016922"/>
              <a:gd name="connsiteX24" fmla="*/ 3033709 w 6619875"/>
              <a:gd name="connsiteY24" fmla="*/ 1157292 h 2016922"/>
              <a:gd name="connsiteX25" fmla="*/ 3126576 w 6619875"/>
              <a:gd name="connsiteY25" fmla="*/ 1116808 h 2016922"/>
              <a:gd name="connsiteX26" fmla="*/ 3350415 w 6619875"/>
              <a:gd name="connsiteY26" fmla="*/ 990603 h 2016922"/>
              <a:gd name="connsiteX27" fmla="*/ 3509960 w 6619875"/>
              <a:gd name="connsiteY27" fmla="*/ 973934 h 2016922"/>
              <a:gd name="connsiteX28" fmla="*/ 3629021 w 6619875"/>
              <a:gd name="connsiteY28" fmla="*/ 938215 h 2016922"/>
              <a:gd name="connsiteX29" fmla="*/ 3755228 w 6619875"/>
              <a:gd name="connsiteY29" fmla="*/ 919166 h 2016922"/>
              <a:gd name="connsiteX30" fmla="*/ 3848095 w 6619875"/>
              <a:gd name="connsiteY30" fmla="*/ 902498 h 2016922"/>
              <a:gd name="connsiteX31" fmla="*/ 3974301 w 6619875"/>
              <a:gd name="connsiteY31" fmla="*/ 892972 h 2016922"/>
              <a:gd name="connsiteX32" fmla="*/ 4110032 w 6619875"/>
              <a:gd name="connsiteY32" fmla="*/ 945359 h 2016922"/>
              <a:gd name="connsiteX33" fmla="*/ 4243381 w 6619875"/>
              <a:gd name="connsiteY33" fmla="*/ 976314 h 2016922"/>
              <a:gd name="connsiteX34" fmla="*/ 4345776 w 6619875"/>
              <a:gd name="connsiteY34" fmla="*/ 1059657 h 2016922"/>
              <a:gd name="connsiteX35" fmla="*/ 4479126 w 6619875"/>
              <a:gd name="connsiteY35" fmla="*/ 1128715 h 2016922"/>
              <a:gd name="connsiteX36" fmla="*/ 4693438 w 6619875"/>
              <a:gd name="connsiteY36" fmla="*/ 1059658 h 2016922"/>
              <a:gd name="connsiteX37" fmla="*/ 4972043 w 6619875"/>
              <a:gd name="connsiteY37" fmla="*/ 966791 h 2016922"/>
              <a:gd name="connsiteX38" fmla="*/ 5345899 w 6619875"/>
              <a:gd name="connsiteY38" fmla="*/ 845349 h 2016922"/>
              <a:gd name="connsiteX39" fmla="*/ 5648320 w 6619875"/>
              <a:gd name="connsiteY39" fmla="*/ 731049 h 2016922"/>
              <a:gd name="connsiteX40" fmla="*/ 5843581 w 6619875"/>
              <a:gd name="connsiteY40" fmla="*/ 616748 h 2016922"/>
              <a:gd name="connsiteX41" fmla="*/ 6015031 w 6619875"/>
              <a:gd name="connsiteY41" fmla="*/ 514355 h 2016922"/>
              <a:gd name="connsiteX42" fmla="*/ 6124569 w 6619875"/>
              <a:gd name="connsiteY42" fmla="*/ 404817 h 2016922"/>
              <a:gd name="connsiteX43" fmla="*/ 6307925 w 6619875"/>
              <a:gd name="connsiteY43" fmla="*/ 300040 h 2016922"/>
              <a:gd name="connsiteX44" fmla="*/ 6412699 w 6619875"/>
              <a:gd name="connsiteY44" fmla="*/ 164308 h 2016922"/>
              <a:gd name="connsiteX45" fmla="*/ 6519856 w 6619875"/>
              <a:gd name="connsiteY45" fmla="*/ 71440 h 2016922"/>
              <a:gd name="connsiteX46" fmla="*/ 6619875 w 6619875"/>
              <a:gd name="connsiteY46" fmla="*/ 0 h 2016922"/>
              <a:gd name="connsiteX0" fmla="*/ 0 w 6619875"/>
              <a:gd name="connsiteY0" fmla="*/ 2016922 h 2016922"/>
              <a:gd name="connsiteX1" fmla="*/ 216693 w 6619875"/>
              <a:gd name="connsiteY1" fmla="*/ 1919291 h 2016922"/>
              <a:gd name="connsiteX2" fmla="*/ 330993 w 6619875"/>
              <a:gd name="connsiteY2" fmla="*/ 1790703 h 2016922"/>
              <a:gd name="connsiteX3" fmla="*/ 471487 w 6619875"/>
              <a:gd name="connsiteY3" fmla="*/ 1866903 h 2016922"/>
              <a:gd name="connsiteX4" fmla="*/ 735805 w 6619875"/>
              <a:gd name="connsiteY4" fmla="*/ 1797847 h 2016922"/>
              <a:gd name="connsiteX5" fmla="*/ 892968 w 6619875"/>
              <a:gd name="connsiteY5" fmla="*/ 1743079 h 2016922"/>
              <a:gd name="connsiteX6" fmla="*/ 988218 w 6619875"/>
              <a:gd name="connsiteY6" fmla="*/ 1650209 h 2016922"/>
              <a:gd name="connsiteX7" fmla="*/ 1097756 w 6619875"/>
              <a:gd name="connsiteY7" fmla="*/ 1745459 h 2016922"/>
              <a:gd name="connsiteX8" fmla="*/ 1245393 w 6619875"/>
              <a:gd name="connsiteY8" fmla="*/ 1797847 h 2016922"/>
              <a:gd name="connsiteX9" fmla="*/ 1357312 w 6619875"/>
              <a:gd name="connsiteY9" fmla="*/ 1824041 h 2016922"/>
              <a:gd name="connsiteX10" fmla="*/ 1443037 w 6619875"/>
              <a:gd name="connsiteY10" fmla="*/ 1824039 h 2016922"/>
              <a:gd name="connsiteX11" fmla="*/ 1566861 w 6619875"/>
              <a:gd name="connsiteY11" fmla="*/ 1778797 h 2016922"/>
              <a:gd name="connsiteX12" fmla="*/ 1652587 w 6619875"/>
              <a:gd name="connsiteY12" fmla="*/ 1693072 h 2016922"/>
              <a:gd name="connsiteX13" fmla="*/ 1783556 w 6619875"/>
              <a:gd name="connsiteY13" fmla="*/ 1640686 h 2016922"/>
              <a:gd name="connsiteX14" fmla="*/ 1888331 w 6619875"/>
              <a:gd name="connsiteY14" fmla="*/ 1633542 h 2016922"/>
              <a:gd name="connsiteX15" fmla="*/ 2044698 w 6619875"/>
              <a:gd name="connsiteY15" fmla="*/ 1542873 h 2016922"/>
              <a:gd name="connsiteX16" fmla="*/ 2112169 w 6619875"/>
              <a:gd name="connsiteY16" fmla="*/ 1543052 h 2016922"/>
              <a:gd name="connsiteX17" fmla="*/ 2205035 w 6619875"/>
              <a:gd name="connsiteY17" fmla="*/ 1500190 h 2016922"/>
              <a:gd name="connsiteX18" fmla="*/ 2300287 w 6619875"/>
              <a:gd name="connsiteY18" fmla="*/ 1459708 h 2016922"/>
              <a:gd name="connsiteX19" fmla="*/ 2405062 w 6619875"/>
              <a:gd name="connsiteY19" fmla="*/ 1452565 h 2016922"/>
              <a:gd name="connsiteX20" fmla="*/ 2531268 w 6619875"/>
              <a:gd name="connsiteY20" fmla="*/ 1438279 h 2016922"/>
              <a:gd name="connsiteX21" fmla="*/ 2688428 w 6619875"/>
              <a:gd name="connsiteY21" fmla="*/ 1354934 h 2016922"/>
              <a:gd name="connsiteX22" fmla="*/ 2805110 w 6619875"/>
              <a:gd name="connsiteY22" fmla="*/ 1285877 h 2016922"/>
              <a:gd name="connsiteX23" fmla="*/ 2886071 w 6619875"/>
              <a:gd name="connsiteY23" fmla="*/ 1214439 h 2016922"/>
              <a:gd name="connsiteX24" fmla="*/ 3033709 w 6619875"/>
              <a:gd name="connsiteY24" fmla="*/ 1157292 h 2016922"/>
              <a:gd name="connsiteX25" fmla="*/ 3126576 w 6619875"/>
              <a:gd name="connsiteY25" fmla="*/ 1116808 h 2016922"/>
              <a:gd name="connsiteX26" fmla="*/ 3350415 w 6619875"/>
              <a:gd name="connsiteY26" fmla="*/ 990603 h 2016922"/>
              <a:gd name="connsiteX27" fmla="*/ 3509960 w 6619875"/>
              <a:gd name="connsiteY27" fmla="*/ 973934 h 2016922"/>
              <a:gd name="connsiteX28" fmla="*/ 3629021 w 6619875"/>
              <a:gd name="connsiteY28" fmla="*/ 938215 h 2016922"/>
              <a:gd name="connsiteX29" fmla="*/ 3755228 w 6619875"/>
              <a:gd name="connsiteY29" fmla="*/ 919166 h 2016922"/>
              <a:gd name="connsiteX30" fmla="*/ 3848095 w 6619875"/>
              <a:gd name="connsiteY30" fmla="*/ 902498 h 2016922"/>
              <a:gd name="connsiteX31" fmla="*/ 3974301 w 6619875"/>
              <a:gd name="connsiteY31" fmla="*/ 892972 h 2016922"/>
              <a:gd name="connsiteX32" fmla="*/ 4110032 w 6619875"/>
              <a:gd name="connsiteY32" fmla="*/ 945359 h 2016922"/>
              <a:gd name="connsiteX33" fmla="*/ 4243381 w 6619875"/>
              <a:gd name="connsiteY33" fmla="*/ 976314 h 2016922"/>
              <a:gd name="connsiteX34" fmla="*/ 4345776 w 6619875"/>
              <a:gd name="connsiteY34" fmla="*/ 1059657 h 2016922"/>
              <a:gd name="connsiteX35" fmla="*/ 4479126 w 6619875"/>
              <a:gd name="connsiteY35" fmla="*/ 1128715 h 2016922"/>
              <a:gd name="connsiteX36" fmla="*/ 4693438 w 6619875"/>
              <a:gd name="connsiteY36" fmla="*/ 1059658 h 2016922"/>
              <a:gd name="connsiteX37" fmla="*/ 4972043 w 6619875"/>
              <a:gd name="connsiteY37" fmla="*/ 966791 h 2016922"/>
              <a:gd name="connsiteX38" fmla="*/ 5345899 w 6619875"/>
              <a:gd name="connsiteY38" fmla="*/ 845349 h 2016922"/>
              <a:gd name="connsiteX39" fmla="*/ 5648320 w 6619875"/>
              <a:gd name="connsiteY39" fmla="*/ 731049 h 2016922"/>
              <a:gd name="connsiteX40" fmla="*/ 5843581 w 6619875"/>
              <a:gd name="connsiteY40" fmla="*/ 616748 h 2016922"/>
              <a:gd name="connsiteX41" fmla="*/ 6015031 w 6619875"/>
              <a:gd name="connsiteY41" fmla="*/ 514355 h 2016922"/>
              <a:gd name="connsiteX42" fmla="*/ 6124569 w 6619875"/>
              <a:gd name="connsiteY42" fmla="*/ 404817 h 2016922"/>
              <a:gd name="connsiteX43" fmla="*/ 6307925 w 6619875"/>
              <a:gd name="connsiteY43" fmla="*/ 300040 h 2016922"/>
              <a:gd name="connsiteX44" fmla="*/ 6412699 w 6619875"/>
              <a:gd name="connsiteY44" fmla="*/ 164308 h 2016922"/>
              <a:gd name="connsiteX45" fmla="*/ 6519856 w 6619875"/>
              <a:gd name="connsiteY45" fmla="*/ 71440 h 2016922"/>
              <a:gd name="connsiteX46" fmla="*/ 6619875 w 6619875"/>
              <a:gd name="connsiteY46" fmla="*/ 0 h 2016922"/>
              <a:gd name="connsiteX0" fmla="*/ 0 w 6619875"/>
              <a:gd name="connsiteY0" fmla="*/ 2016922 h 2016922"/>
              <a:gd name="connsiteX1" fmla="*/ 216693 w 6619875"/>
              <a:gd name="connsiteY1" fmla="*/ 1919291 h 2016922"/>
              <a:gd name="connsiteX2" fmla="*/ 330993 w 6619875"/>
              <a:gd name="connsiteY2" fmla="*/ 1790703 h 2016922"/>
              <a:gd name="connsiteX3" fmla="*/ 471487 w 6619875"/>
              <a:gd name="connsiteY3" fmla="*/ 1866903 h 2016922"/>
              <a:gd name="connsiteX4" fmla="*/ 735805 w 6619875"/>
              <a:gd name="connsiteY4" fmla="*/ 1797847 h 2016922"/>
              <a:gd name="connsiteX5" fmla="*/ 892968 w 6619875"/>
              <a:gd name="connsiteY5" fmla="*/ 1743079 h 2016922"/>
              <a:gd name="connsiteX6" fmla="*/ 988218 w 6619875"/>
              <a:gd name="connsiteY6" fmla="*/ 1650209 h 2016922"/>
              <a:gd name="connsiteX7" fmla="*/ 1097756 w 6619875"/>
              <a:gd name="connsiteY7" fmla="*/ 1745459 h 2016922"/>
              <a:gd name="connsiteX8" fmla="*/ 1245393 w 6619875"/>
              <a:gd name="connsiteY8" fmla="*/ 1797847 h 2016922"/>
              <a:gd name="connsiteX9" fmla="*/ 1357312 w 6619875"/>
              <a:gd name="connsiteY9" fmla="*/ 1824041 h 2016922"/>
              <a:gd name="connsiteX10" fmla="*/ 1443037 w 6619875"/>
              <a:gd name="connsiteY10" fmla="*/ 1824039 h 2016922"/>
              <a:gd name="connsiteX11" fmla="*/ 1566861 w 6619875"/>
              <a:gd name="connsiteY11" fmla="*/ 1778797 h 2016922"/>
              <a:gd name="connsiteX12" fmla="*/ 1652587 w 6619875"/>
              <a:gd name="connsiteY12" fmla="*/ 1693072 h 2016922"/>
              <a:gd name="connsiteX13" fmla="*/ 1783556 w 6619875"/>
              <a:gd name="connsiteY13" fmla="*/ 1640686 h 2016922"/>
              <a:gd name="connsiteX14" fmla="*/ 1888331 w 6619875"/>
              <a:gd name="connsiteY14" fmla="*/ 1633542 h 2016922"/>
              <a:gd name="connsiteX15" fmla="*/ 2044698 w 6619875"/>
              <a:gd name="connsiteY15" fmla="*/ 1542873 h 2016922"/>
              <a:gd name="connsiteX16" fmla="*/ 2131219 w 6619875"/>
              <a:gd name="connsiteY16" fmla="*/ 1504953 h 2016922"/>
              <a:gd name="connsiteX17" fmla="*/ 2205035 w 6619875"/>
              <a:gd name="connsiteY17" fmla="*/ 1500190 h 2016922"/>
              <a:gd name="connsiteX18" fmla="*/ 2300287 w 6619875"/>
              <a:gd name="connsiteY18" fmla="*/ 1459708 h 2016922"/>
              <a:gd name="connsiteX19" fmla="*/ 2405062 w 6619875"/>
              <a:gd name="connsiteY19" fmla="*/ 1452565 h 2016922"/>
              <a:gd name="connsiteX20" fmla="*/ 2531268 w 6619875"/>
              <a:gd name="connsiteY20" fmla="*/ 1438279 h 2016922"/>
              <a:gd name="connsiteX21" fmla="*/ 2688428 w 6619875"/>
              <a:gd name="connsiteY21" fmla="*/ 1354934 h 2016922"/>
              <a:gd name="connsiteX22" fmla="*/ 2805110 w 6619875"/>
              <a:gd name="connsiteY22" fmla="*/ 1285877 h 2016922"/>
              <a:gd name="connsiteX23" fmla="*/ 2886071 w 6619875"/>
              <a:gd name="connsiteY23" fmla="*/ 1214439 h 2016922"/>
              <a:gd name="connsiteX24" fmla="*/ 3033709 w 6619875"/>
              <a:gd name="connsiteY24" fmla="*/ 1157292 h 2016922"/>
              <a:gd name="connsiteX25" fmla="*/ 3126576 w 6619875"/>
              <a:gd name="connsiteY25" fmla="*/ 1116808 h 2016922"/>
              <a:gd name="connsiteX26" fmla="*/ 3350415 w 6619875"/>
              <a:gd name="connsiteY26" fmla="*/ 990603 h 2016922"/>
              <a:gd name="connsiteX27" fmla="*/ 3509960 w 6619875"/>
              <a:gd name="connsiteY27" fmla="*/ 973934 h 2016922"/>
              <a:gd name="connsiteX28" fmla="*/ 3629021 w 6619875"/>
              <a:gd name="connsiteY28" fmla="*/ 938215 h 2016922"/>
              <a:gd name="connsiteX29" fmla="*/ 3755228 w 6619875"/>
              <a:gd name="connsiteY29" fmla="*/ 919166 h 2016922"/>
              <a:gd name="connsiteX30" fmla="*/ 3848095 w 6619875"/>
              <a:gd name="connsiteY30" fmla="*/ 902498 h 2016922"/>
              <a:gd name="connsiteX31" fmla="*/ 3974301 w 6619875"/>
              <a:gd name="connsiteY31" fmla="*/ 892972 h 2016922"/>
              <a:gd name="connsiteX32" fmla="*/ 4110032 w 6619875"/>
              <a:gd name="connsiteY32" fmla="*/ 945359 h 2016922"/>
              <a:gd name="connsiteX33" fmla="*/ 4243381 w 6619875"/>
              <a:gd name="connsiteY33" fmla="*/ 976314 h 2016922"/>
              <a:gd name="connsiteX34" fmla="*/ 4345776 w 6619875"/>
              <a:gd name="connsiteY34" fmla="*/ 1059657 h 2016922"/>
              <a:gd name="connsiteX35" fmla="*/ 4479126 w 6619875"/>
              <a:gd name="connsiteY35" fmla="*/ 1128715 h 2016922"/>
              <a:gd name="connsiteX36" fmla="*/ 4693438 w 6619875"/>
              <a:gd name="connsiteY36" fmla="*/ 1059658 h 2016922"/>
              <a:gd name="connsiteX37" fmla="*/ 4972043 w 6619875"/>
              <a:gd name="connsiteY37" fmla="*/ 966791 h 2016922"/>
              <a:gd name="connsiteX38" fmla="*/ 5345899 w 6619875"/>
              <a:gd name="connsiteY38" fmla="*/ 845349 h 2016922"/>
              <a:gd name="connsiteX39" fmla="*/ 5648320 w 6619875"/>
              <a:gd name="connsiteY39" fmla="*/ 731049 h 2016922"/>
              <a:gd name="connsiteX40" fmla="*/ 5843581 w 6619875"/>
              <a:gd name="connsiteY40" fmla="*/ 616748 h 2016922"/>
              <a:gd name="connsiteX41" fmla="*/ 6015031 w 6619875"/>
              <a:gd name="connsiteY41" fmla="*/ 514355 h 2016922"/>
              <a:gd name="connsiteX42" fmla="*/ 6124569 w 6619875"/>
              <a:gd name="connsiteY42" fmla="*/ 404817 h 2016922"/>
              <a:gd name="connsiteX43" fmla="*/ 6307925 w 6619875"/>
              <a:gd name="connsiteY43" fmla="*/ 300040 h 2016922"/>
              <a:gd name="connsiteX44" fmla="*/ 6412699 w 6619875"/>
              <a:gd name="connsiteY44" fmla="*/ 164308 h 2016922"/>
              <a:gd name="connsiteX45" fmla="*/ 6519856 w 6619875"/>
              <a:gd name="connsiteY45" fmla="*/ 71440 h 2016922"/>
              <a:gd name="connsiteX46" fmla="*/ 6619875 w 6619875"/>
              <a:gd name="connsiteY46" fmla="*/ 0 h 2016922"/>
              <a:gd name="connsiteX0" fmla="*/ 0 w 6619875"/>
              <a:gd name="connsiteY0" fmla="*/ 2016922 h 2016922"/>
              <a:gd name="connsiteX1" fmla="*/ 216693 w 6619875"/>
              <a:gd name="connsiteY1" fmla="*/ 1919291 h 2016922"/>
              <a:gd name="connsiteX2" fmla="*/ 330993 w 6619875"/>
              <a:gd name="connsiteY2" fmla="*/ 1790703 h 2016922"/>
              <a:gd name="connsiteX3" fmla="*/ 471487 w 6619875"/>
              <a:gd name="connsiteY3" fmla="*/ 1866903 h 2016922"/>
              <a:gd name="connsiteX4" fmla="*/ 735805 w 6619875"/>
              <a:gd name="connsiteY4" fmla="*/ 1797847 h 2016922"/>
              <a:gd name="connsiteX5" fmla="*/ 892968 w 6619875"/>
              <a:gd name="connsiteY5" fmla="*/ 1743079 h 2016922"/>
              <a:gd name="connsiteX6" fmla="*/ 988218 w 6619875"/>
              <a:gd name="connsiteY6" fmla="*/ 1650209 h 2016922"/>
              <a:gd name="connsiteX7" fmla="*/ 1097756 w 6619875"/>
              <a:gd name="connsiteY7" fmla="*/ 1745459 h 2016922"/>
              <a:gd name="connsiteX8" fmla="*/ 1245393 w 6619875"/>
              <a:gd name="connsiteY8" fmla="*/ 1797847 h 2016922"/>
              <a:gd name="connsiteX9" fmla="*/ 1357312 w 6619875"/>
              <a:gd name="connsiteY9" fmla="*/ 1824041 h 2016922"/>
              <a:gd name="connsiteX10" fmla="*/ 1443037 w 6619875"/>
              <a:gd name="connsiteY10" fmla="*/ 1824039 h 2016922"/>
              <a:gd name="connsiteX11" fmla="*/ 1566861 w 6619875"/>
              <a:gd name="connsiteY11" fmla="*/ 1778797 h 2016922"/>
              <a:gd name="connsiteX12" fmla="*/ 1652587 w 6619875"/>
              <a:gd name="connsiteY12" fmla="*/ 1693072 h 2016922"/>
              <a:gd name="connsiteX13" fmla="*/ 1783556 w 6619875"/>
              <a:gd name="connsiteY13" fmla="*/ 1640686 h 2016922"/>
              <a:gd name="connsiteX14" fmla="*/ 1888331 w 6619875"/>
              <a:gd name="connsiteY14" fmla="*/ 1633542 h 2016922"/>
              <a:gd name="connsiteX15" fmla="*/ 2044698 w 6619875"/>
              <a:gd name="connsiteY15" fmla="*/ 1542873 h 2016922"/>
              <a:gd name="connsiteX16" fmla="*/ 2131219 w 6619875"/>
              <a:gd name="connsiteY16" fmla="*/ 1504953 h 2016922"/>
              <a:gd name="connsiteX17" fmla="*/ 2219322 w 6619875"/>
              <a:gd name="connsiteY17" fmla="*/ 1466854 h 2016922"/>
              <a:gd name="connsiteX18" fmla="*/ 2300287 w 6619875"/>
              <a:gd name="connsiteY18" fmla="*/ 1459708 h 2016922"/>
              <a:gd name="connsiteX19" fmla="*/ 2405062 w 6619875"/>
              <a:gd name="connsiteY19" fmla="*/ 1452565 h 2016922"/>
              <a:gd name="connsiteX20" fmla="*/ 2531268 w 6619875"/>
              <a:gd name="connsiteY20" fmla="*/ 1438279 h 2016922"/>
              <a:gd name="connsiteX21" fmla="*/ 2688428 w 6619875"/>
              <a:gd name="connsiteY21" fmla="*/ 1354934 h 2016922"/>
              <a:gd name="connsiteX22" fmla="*/ 2805110 w 6619875"/>
              <a:gd name="connsiteY22" fmla="*/ 1285877 h 2016922"/>
              <a:gd name="connsiteX23" fmla="*/ 2886071 w 6619875"/>
              <a:gd name="connsiteY23" fmla="*/ 1214439 h 2016922"/>
              <a:gd name="connsiteX24" fmla="*/ 3033709 w 6619875"/>
              <a:gd name="connsiteY24" fmla="*/ 1157292 h 2016922"/>
              <a:gd name="connsiteX25" fmla="*/ 3126576 w 6619875"/>
              <a:gd name="connsiteY25" fmla="*/ 1116808 h 2016922"/>
              <a:gd name="connsiteX26" fmla="*/ 3350415 w 6619875"/>
              <a:gd name="connsiteY26" fmla="*/ 990603 h 2016922"/>
              <a:gd name="connsiteX27" fmla="*/ 3509960 w 6619875"/>
              <a:gd name="connsiteY27" fmla="*/ 973934 h 2016922"/>
              <a:gd name="connsiteX28" fmla="*/ 3629021 w 6619875"/>
              <a:gd name="connsiteY28" fmla="*/ 938215 h 2016922"/>
              <a:gd name="connsiteX29" fmla="*/ 3755228 w 6619875"/>
              <a:gd name="connsiteY29" fmla="*/ 919166 h 2016922"/>
              <a:gd name="connsiteX30" fmla="*/ 3848095 w 6619875"/>
              <a:gd name="connsiteY30" fmla="*/ 902498 h 2016922"/>
              <a:gd name="connsiteX31" fmla="*/ 3974301 w 6619875"/>
              <a:gd name="connsiteY31" fmla="*/ 892972 h 2016922"/>
              <a:gd name="connsiteX32" fmla="*/ 4110032 w 6619875"/>
              <a:gd name="connsiteY32" fmla="*/ 945359 h 2016922"/>
              <a:gd name="connsiteX33" fmla="*/ 4243381 w 6619875"/>
              <a:gd name="connsiteY33" fmla="*/ 976314 h 2016922"/>
              <a:gd name="connsiteX34" fmla="*/ 4345776 w 6619875"/>
              <a:gd name="connsiteY34" fmla="*/ 1059657 h 2016922"/>
              <a:gd name="connsiteX35" fmla="*/ 4479126 w 6619875"/>
              <a:gd name="connsiteY35" fmla="*/ 1128715 h 2016922"/>
              <a:gd name="connsiteX36" fmla="*/ 4693438 w 6619875"/>
              <a:gd name="connsiteY36" fmla="*/ 1059658 h 2016922"/>
              <a:gd name="connsiteX37" fmla="*/ 4972043 w 6619875"/>
              <a:gd name="connsiteY37" fmla="*/ 966791 h 2016922"/>
              <a:gd name="connsiteX38" fmla="*/ 5345899 w 6619875"/>
              <a:gd name="connsiteY38" fmla="*/ 845349 h 2016922"/>
              <a:gd name="connsiteX39" fmla="*/ 5648320 w 6619875"/>
              <a:gd name="connsiteY39" fmla="*/ 731049 h 2016922"/>
              <a:gd name="connsiteX40" fmla="*/ 5843581 w 6619875"/>
              <a:gd name="connsiteY40" fmla="*/ 616748 h 2016922"/>
              <a:gd name="connsiteX41" fmla="*/ 6015031 w 6619875"/>
              <a:gd name="connsiteY41" fmla="*/ 514355 h 2016922"/>
              <a:gd name="connsiteX42" fmla="*/ 6124569 w 6619875"/>
              <a:gd name="connsiteY42" fmla="*/ 404817 h 2016922"/>
              <a:gd name="connsiteX43" fmla="*/ 6307925 w 6619875"/>
              <a:gd name="connsiteY43" fmla="*/ 300040 h 2016922"/>
              <a:gd name="connsiteX44" fmla="*/ 6412699 w 6619875"/>
              <a:gd name="connsiteY44" fmla="*/ 164308 h 2016922"/>
              <a:gd name="connsiteX45" fmla="*/ 6519856 w 6619875"/>
              <a:gd name="connsiteY45" fmla="*/ 71440 h 2016922"/>
              <a:gd name="connsiteX46" fmla="*/ 6619875 w 6619875"/>
              <a:gd name="connsiteY46" fmla="*/ 0 h 2016922"/>
              <a:gd name="connsiteX0" fmla="*/ 0 w 6619875"/>
              <a:gd name="connsiteY0" fmla="*/ 2016922 h 2016922"/>
              <a:gd name="connsiteX1" fmla="*/ 216693 w 6619875"/>
              <a:gd name="connsiteY1" fmla="*/ 1919291 h 2016922"/>
              <a:gd name="connsiteX2" fmla="*/ 330993 w 6619875"/>
              <a:gd name="connsiteY2" fmla="*/ 1790703 h 2016922"/>
              <a:gd name="connsiteX3" fmla="*/ 471487 w 6619875"/>
              <a:gd name="connsiteY3" fmla="*/ 1866903 h 2016922"/>
              <a:gd name="connsiteX4" fmla="*/ 735805 w 6619875"/>
              <a:gd name="connsiteY4" fmla="*/ 1797847 h 2016922"/>
              <a:gd name="connsiteX5" fmla="*/ 892968 w 6619875"/>
              <a:gd name="connsiteY5" fmla="*/ 1743079 h 2016922"/>
              <a:gd name="connsiteX6" fmla="*/ 988218 w 6619875"/>
              <a:gd name="connsiteY6" fmla="*/ 1650209 h 2016922"/>
              <a:gd name="connsiteX7" fmla="*/ 1097756 w 6619875"/>
              <a:gd name="connsiteY7" fmla="*/ 1745459 h 2016922"/>
              <a:gd name="connsiteX8" fmla="*/ 1245393 w 6619875"/>
              <a:gd name="connsiteY8" fmla="*/ 1797847 h 2016922"/>
              <a:gd name="connsiteX9" fmla="*/ 1357312 w 6619875"/>
              <a:gd name="connsiteY9" fmla="*/ 1824041 h 2016922"/>
              <a:gd name="connsiteX10" fmla="*/ 1443037 w 6619875"/>
              <a:gd name="connsiteY10" fmla="*/ 1824039 h 2016922"/>
              <a:gd name="connsiteX11" fmla="*/ 1566861 w 6619875"/>
              <a:gd name="connsiteY11" fmla="*/ 1778797 h 2016922"/>
              <a:gd name="connsiteX12" fmla="*/ 1652587 w 6619875"/>
              <a:gd name="connsiteY12" fmla="*/ 1693072 h 2016922"/>
              <a:gd name="connsiteX13" fmla="*/ 1745456 w 6619875"/>
              <a:gd name="connsiteY13" fmla="*/ 1626401 h 2016922"/>
              <a:gd name="connsiteX14" fmla="*/ 1888331 w 6619875"/>
              <a:gd name="connsiteY14" fmla="*/ 1633542 h 2016922"/>
              <a:gd name="connsiteX15" fmla="*/ 2044698 w 6619875"/>
              <a:gd name="connsiteY15" fmla="*/ 1542873 h 2016922"/>
              <a:gd name="connsiteX16" fmla="*/ 2131219 w 6619875"/>
              <a:gd name="connsiteY16" fmla="*/ 1504953 h 2016922"/>
              <a:gd name="connsiteX17" fmla="*/ 2219322 w 6619875"/>
              <a:gd name="connsiteY17" fmla="*/ 1466854 h 2016922"/>
              <a:gd name="connsiteX18" fmla="*/ 2300287 w 6619875"/>
              <a:gd name="connsiteY18" fmla="*/ 1459708 h 2016922"/>
              <a:gd name="connsiteX19" fmla="*/ 2405062 w 6619875"/>
              <a:gd name="connsiteY19" fmla="*/ 1452565 h 2016922"/>
              <a:gd name="connsiteX20" fmla="*/ 2531268 w 6619875"/>
              <a:gd name="connsiteY20" fmla="*/ 1438279 h 2016922"/>
              <a:gd name="connsiteX21" fmla="*/ 2688428 w 6619875"/>
              <a:gd name="connsiteY21" fmla="*/ 1354934 h 2016922"/>
              <a:gd name="connsiteX22" fmla="*/ 2805110 w 6619875"/>
              <a:gd name="connsiteY22" fmla="*/ 1285877 h 2016922"/>
              <a:gd name="connsiteX23" fmla="*/ 2886071 w 6619875"/>
              <a:gd name="connsiteY23" fmla="*/ 1214439 h 2016922"/>
              <a:gd name="connsiteX24" fmla="*/ 3033709 w 6619875"/>
              <a:gd name="connsiteY24" fmla="*/ 1157292 h 2016922"/>
              <a:gd name="connsiteX25" fmla="*/ 3126576 w 6619875"/>
              <a:gd name="connsiteY25" fmla="*/ 1116808 h 2016922"/>
              <a:gd name="connsiteX26" fmla="*/ 3350415 w 6619875"/>
              <a:gd name="connsiteY26" fmla="*/ 990603 h 2016922"/>
              <a:gd name="connsiteX27" fmla="*/ 3509960 w 6619875"/>
              <a:gd name="connsiteY27" fmla="*/ 973934 h 2016922"/>
              <a:gd name="connsiteX28" fmla="*/ 3629021 w 6619875"/>
              <a:gd name="connsiteY28" fmla="*/ 938215 h 2016922"/>
              <a:gd name="connsiteX29" fmla="*/ 3755228 w 6619875"/>
              <a:gd name="connsiteY29" fmla="*/ 919166 h 2016922"/>
              <a:gd name="connsiteX30" fmla="*/ 3848095 w 6619875"/>
              <a:gd name="connsiteY30" fmla="*/ 902498 h 2016922"/>
              <a:gd name="connsiteX31" fmla="*/ 3974301 w 6619875"/>
              <a:gd name="connsiteY31" fmla="*/ 892972 h 2016922"/>
              <a:gd name="connsiteX32" fmla="*/ 4110032 w 6619875"/>
              <a:gd name="connsiteY32" fmla="*/ 945359 h 2016922"/>
              <a:gd name="connsiteX33" fmla="*/ 4243381 w 6619875"/>
              <a:gd name="connsiteY33" fmla="*/ 976314 h 2016922"/>
              <a:gd name="connsiteX34" fmla="*/ 4345776 w 6619875"/>
              <a:gd name="connsiteY34" fmla="*/ 1059657 h 2016922"/>
              <a:gd name="connsiteX35" fmla="*/ 4479126 w 6619875"/>
              <a:gd name="connsiteY35" fmla="*/ 1128715 h 2016922"/>
              <a:gd name="connsiteX36" fmla="*/ 4693438 w 6619875"/>
              <a:gd name="connsiteY36" fmla="*/ 1059658 h 2016922"/>
              <a:gd name="connsiteX37" fmla="*/ 4972043 w 6619875"/>
              <a:gd name="connsiteY37" fmla="*/ 966791 h 2016922"/>
              <a:gd name="connsiteX38" fmla="*/ 5345899 w 6619875"/>
              <a:gd name="connsiteY38" fmla="*/ 845349 h 2016922"/>
              <a:gd name="connsiteX39" fmla="*/ 5648320 w 6619875"/>
              <a:gd name="connsiteY39" fmla="*/ 731049 h 2016922"/>
              <a:gd name="connsiteX40" fmla="*/ 5843581 w 6619875"/>
              <a:gd name="connsiteY40" fmla="*/ 616748 h 2016922"/>
              <a:gd name="connsiteX41" fmla="*/ 6015031 w 6619875"/>
              <a:gd name="connsiteY41" fmla="*/ 514355 h 2016922"/>
              <a:gd name="connsiteX42" fmla="*/ 6124569 w 6619875"/>
              <a:gd name="connsiteY42" fmla="*/ 404817 h 2016922"/>
              <a:gd name="connsiteX43" fmla="*/ 6307925 w 6619875"/>
              <a:gd name="connsiteY43" fmla="*/ 300040 h 2016922"/>
              <a:gd name="connsiteX44" fmla="*/ 6412699 w 6619875"/>
              <a:gd name="connsiteY44" fmla="*/ 164308 h 2016922"/>
              <a:gd name="connsiteX45" fmla="*/ 6519856 w 6619875"/>
              <a:gd name="connsiteY45" fmla="*/ 71440 h 2016922"/>
              <a:gd name="connsiteX46" fmla="*/ 6619875 w 6619875"/>
              <a:gd name="connsiteY46" fmla="*/ 0 h 2016922"/>
              <a:gd name="connsiteX0" fmla="*/ 0 w 6619875"/>
              <a:gd name="connsiteY0" fmla="*/ 2016922 h 2016922"/>
              <a:gd name="connsiteX1" fmla="*/ 216693 w 6619875"/>
              <a:gd name="connsiteY1" fmla="*/ 1919291 h 2016922"/>
              <a:gd name="connsiteX2" fmla="*/ 330993 w 6619875"/>
              <a:gd name="connsiteY2" fmla="*/ 1790703 h 2016922"/>
              <a:gd name="connsiteX3" fmla="*/ 471487 w 6619875"/>
              <a:gd name="connsiteY3" fmla="*/ 1866903 h 2016922"/>
              <a:gd name="connsiteX4" fmla="*/ 735805 w 6619875"/>
              <a:gd name="connsiteY4" fmla="*/ 1797847 h 2016922"/>
              <a:gd name="connsiteX5" fmla="*/ 892968 w 6619875"/>
              <a:gd name="connsiteY5" fmla="*/ 1743079 h 2016922"/>
              <a:gd name="connsiteX6" fmla="*/ 988218 w 6619875"/>
              <a:gd name="connsiteY6" fmla="*/ 1650209 h 2016922"/>
              <a:gd name="connsiteX7" fmla="*/ 1097756 w 6619875"/>
              <a:gd name="connsiteY7" fmla="*/ 1745459 h 2016922"/>
              <a:gd name="connsiteX8" fmla="*/ 1245393 w 6619875"/>
              <a:gd name="connsiteY8" fmla="*/ 1797847 h 2016922"/>
              <a:gd name="connsiteX9" fmla="*/ 1357312 w 6619875"/>
              <a:gd name="connsiteY9" fmla="*/ 1824041 h 2016922"/>
              <a:gd name="connsiteX10" fmla="*/ 1443037 w 6619875"/>
              <a:gd name="connsiteY10" fmla="*/ 1824039 h 2016922"/>
              <a:gd name="connsiteX11" fmla="*/ 1566861 w 6619875"/>
              <a:gd name="connsiteY11" fmla="*/ 1778797 h 2016922"/>
              <a:gd name="connsiteX12" fmla="*/ 1624012 w 6619875"/>
              <a:gd name="connsiteY12" fmla="*/ 1683549 h 2016922"/>
              <a:gd name="connsiteX13" fmla="*/ 1745456 w 6619875"/>
              <a:gd name="connsiteY13" fmla="*/ 1626401 h 2016922"/>
              <a:gd name="connsiteX14" fmla="*/ 1888331 w 6619875"/>
              <a:gd name="connsiteY14" fmla="*/ 1633542 h 2016922"/>
              <a:gd name="connsiteX15" fmla="*/ 2044698 w 6619875"/>
              <a:gd name="connsiteY15" fmla="*/ 1542873 h 2016922"/>
              <a:gd name="connsiteX16" fmla="*/ 2131219 w 6619875"/>
              <a:gd name="connsiteY16" fmla="*/ 1504953 h 2016922"/>
              <a:gd name="connsiteX17" fmla="*/ 2219322 w 6619875"/>
              <a:gd name="connsiteY17" fmla="*/ 1466854 h 2016922"/>
              <a:gd name="connsiteX18" fmla="*/ 2300287 w 6619875"/>
              <a:gd name="connsiteY18" fmla="*/ 1459708 h 2016922"/>
              <a:gd name="connsiteX19" fmla="*/ 2405062 w 6619875"/>
              <a:gd name="connsiteY19" fmla="*/ 1452565 h 2016922"/>
              <a:gd name="connsiteX20" fmla="*/ 2531268 w 6619875"/>
              <a:gd name="connsiteY20" fmla="*/ 1438279 h 2016922"/>
              <a:gd name="connsiteX21" fmla="*/ 2688428 w 6619875"/>
              <a:gd name="connsiteY21" fmla="*/ 1354934 h 2016922"/>
              <a:gd name="connsiteX22" fmla="*/ 2805110 w 6619875"/>
              <a:gd name="connsiteY22" fmla="*/ 1285877 h 2016922"/>
              <a:gd name="connsiteX23" fmla="*/ 2886071 w 6619875"/>
              <a:gd name="connsiteY23" fmla="*/ 1214439 h 2016922"/>
              <a:gd name="connsiteX24" fmla="*/ 3033709 w 6619875"/>
              <a:gd name="connsiteY24" fmla="*/ 1157292 h 2016922"/>
              <a:gd name="connsiteX25" fmla="*/ 3126576 w 6619875"/>
              <a:gd name="connsiteY25" fmla="*/ 1116808 h 2016922"/>
              <a:gd name="connsiteX26" fmla="*/ 3350415 w 6619875"/>
              <a:gd name="connsiteY26" fmla="*/ 990603 h 2016922"/>
              <a:gd name="connsiteX27" fmla="*/ 3509960 w 6619875"/>
              <a:gd name="connsiteY27" fmla="*/ 973934 h 2016922"/>
              <a:gd name="connsiteX28" fmla="*/ 3629021 w 6619875"/>
              <a:gd name="connsiteY28" fmla="*/ 938215 h 2016922"/>
              <a:gd name="connsiteX29" fmla="*/ 3755228 w 6619875"/>
              <a:gd name="connsiteY29" fmla="*/ 919166 h 2016922"/>
              <a:gd name="connsiteX30" fmla="*/ 3848095 w 6619875"/>
              <a:gd name="connsiteY30" fmla="*/ 902498 h 2016922"/>
              <a:gd name="connsiteX31" fmla="*/ 3974301 w 6619875"/>
              <a:gd name="connsiteY31" fmla="*/ 892972 h 2016922"/>
              <a:gd name="connsiteX32" fmla="*/ 4110032 w 6619875"/>
              <a:gd name="connsiteY32" fmla="*/ 945359 h 2016922"/>
              <a:gd name="connsiteX33" fmla="*/ 4243381 w 6619875"/>
              <a:gd name="connsiteY33" fmla="*/ 976314 h 2016922"/>
              <a:gd name="connsiteX34" fmla="*/ 4345776 w 6619875"/>
              <a:gd name="connsiteY34" fmla="*/ 1059657 h 2016922"/>
              <a:gd name="connsiteX35" fmla="*/ 4479126 w 6619875"/>
              <a:gd name="connsiteY35" fmla="*/ 1128715 h 2016922"/>
              <a:gd name="connsiteX36" fmla="*/ 4693438 w 6619875"/>
              <a:gd name="connsiteY36" fmla="*/ 1059658 h 2016922"/>
              <a:gd name="connsiteX37" fmla="*/ 4972043 w 6619875"/>
              <a:gd name="connsiteY37" fmla="*/ 966791 h 2016922"/>
              <a:gd name="connsiteX38" fmla="*/ 5345899 w 6619875"/>
              <a:gd name="connsiteY38" fmla="*/ 845349 h 2016922"/>
              <a:gd name="connsiteX39" fmla="*/ 5648320 w 6619875"/>
              <a:gd name="connsiteY39" fmla="*/ 731049 h 2016922"/>
              <a:gd name="connsiteX40" fmla="*/ 5843581 w 6619875"/>
              <a:gd name="connsiteY40" fmla="*/ 616748 h 2016922"/>
              <a:gd name="connsiteX41" fmla="*/ 6015031 w 6619875"/>
              <a:gd name="connsiteY41" fmla="*/ 514355 h 2016922"/>
              <a:gd name="connsiteX42" fmla="*/ 6124569 w 6619875"/>
              <a:gd name="connsiteY42" fmla="*/ 404817 h 2016922"/>
              <a:gd name="connsiteX43" fmla="*/ 6307925 w 6619875"/>
              <a:gd name="connsiteY43" fmla="*/ 300040 h 2016922"/>
              <a:gd name="connsiteX44" fmla="*/ 6412699 w 6619875"/>
              <a:gd name="connsiteY44" fmla="*/ 164308 h 2016922"/>
              <a:gd name="connsiteX45" fmla="*/ 6519856 w 6619875"/>
              <a:gd name="connsiteY45" fmla="*/ 71440 h 2016922"/>
              <a:gd name="connsiteX46" fmla="*/ 6619875 w 6619875"/>
              <a:gd name="connsiteY46" fmla="*/ 0 h 2016922"/>
              <a:gd name="connsiteX0" fmla="*/ 0 w 6619875"/>
              <a:gd name="connsiteY0" fmla="*/ 2016922 h 2016922"/>
              <a:gd name="connsiteX1" fmla="*/ 216693 w 6619875"/>
              <a:gd name="connsiteY1" fmla="*/ 1919291 h 2016922"/>
              <a:gd name="connsiteX2" fmla="*/ 330993 w 6619875"/>
              <a:gd name="connsiteY2" fmla="*/ 1790703 h 2016922"/>
              <a:gd name="connsiteX3" fmla="*/ 471487 w 6619875"/>
              <a:gd name="connsiteY3" fmla="*/ 1866903 h 2016922"/>
              <a:gd name="connsiteX4" fmla="*/ 735805 w 6619875"/>
              <a:gd name="connsiteY4" fmla="*/ 1797847 h 2016922"/>
              <a:gd name="connsiteX5" fmla="*/ 892968 w 6619875"/>
              <a:gd name="connsiteY5" fmla="*/ 1743079 h 2016922"/>
              <a:gd name="connsiteX6" fmla="*/ 988218 w 6619875"/>
              <a:gd name="connsiteY6" fmla="*/ 1650209 h 2016922"/>
              <a:gd name="connsiteX7" fmla="*/ 1097756 w 6619875"/>
              <a:gd name="connsiteY7" fmla="*/ 1745459 h 2016922"/>
              <a:gd name="connsiteX8" fmla="*/ 1245393 w 6619875"/>
              <a:gd name="connsiteY8" fmla="*/ 1797847 h 2016922"/>
              <a:gd name="connsiteX9" fmla="*/ 1357312 w 6619875"/>
              <a:gd name="connsiteY9" fmla="*/ 1824041 h 2016922"/>
              <a:gd name="connsiteX10" fmla="*/ 1443037 w 6619875"/>
              <a:gd name="connsiteY10" fmla="*/ 1824039 h 2016922"/>
              <a:gd name="connsiteX11" fmla="*/ 1538286 w 6619875"/>
              <a:gd name="connsiteY11" fmla="*/ 1754986 h 2016922"/>
              <a:gd name="connsiteX12" fmla="*/ 1624012 w 6619875"/>
              <a:gd name="connsiteY12" fmla="*/ 1683549 h 2016922"/>
              <a:gd name="connsiteX13" fmla="*/ 1745456 w 6619875"/>
              <a:gd name="connsiteY13" fmla="*/ 1626401 h 2016922"/>
              <a:gd name="connsiteX14" fmla="*/ 1888331 w 6619875"/>
              <a:gd name="connsiteY14" fmla="*/ 1633542 h 2016922"/>
              <a:gd name="connsiteX15" fmla="*/ 2044698 w 6619875"/>
              <a:gd name="connsiteY15" fmla="*/ 1542873 h 2016922"/>
              <a:gd name="connsiteX16" fmla="*/ 2131219 w 6619875"/>
              <a:gd name="connsiteY16" fmla="*/ 1504953 h 2016922"/>
              <a:gd name="connsiteX17" fmla="*/ 2219322 w 6619875"/>
              <a:gd name="connsiteY17" fmla="*/ 1466854 h 2016922"/>
              <a:gd name="connsiteX18" fmla="*/ 2300287 w 6619875"/>
              <a:gd name="connsiteY18" fmla="*/ 1459708 h 2016922"/>
              <a:gd name="connsiteX19" fmla="*/ 2405062 w 6619875"/>
              <a:gd name="connsiteY19" fmla="*/ 1452565 h 2016922"/>
              <a:gd name="connsiteX20" fmla="*/ 2531268 w 6619875"/>
              <a:gd name="connsiteY20" fmla="*/ 1438279 h 2016922"/>
              <a:gd name="connsiteX21" fmla="*/ 2688428 w 6619875"/>
              <a:gd name="connsiteY21" fmla="*/ 1354934 h 2016922"/>
              <a:gd name="connsiteX22" fmla="*/ 2805110 w 6619875"/>
              <a:gd name="connsiteY22" fmla="*/ 1285877 h 2016922"/>
              <a:gd name="connsiteX23" fmla="*/ 2886071 w 6619875"/>
              <a:gd name="connsiteY23" fmla="*/ 1214439 h 2016922"/>
              <a:gd name="connsiteX24" fmla="*/ 3033709 w 6619875"/>
              <a:gd name="connsiteY24" fmla="*/ 1157292 h 2016922"/>
              <a:gd name="connsiteX25" fmla="*/ 3126576 w 6619875"/>
              <a:gd name="connsiteY25" fmla="*/ 1116808 h 2016922"/>
              <a:gd name="connsiteX26" fmla="*/ 3350415 w 6619875"/>
              <a:gd name="connsiteY26" fmla="*/ 990603 h 2016922"/>
              <a:gd name="connsiteX27" fmla="*/ 3509960 w 6619875"/>
              <a:gd name="connsiteY27" fmla="*/ 973934 h 2016922"/>
              <a:gd name="connsiteX28" fmla="*/ 3629021 w 6619875"/>
              <a:gd name="connsiteY28" fmla="*/ 938215 h 2016922"/>
              <a:gd name="connsiteX29" fmla="*/ 3755228 w 6619875"/>
              <a:gd name="connsiteY29" fmla="*/ 919166 h 2016922"/>
              <a:gd name="connsiteX30" fmla="*/ 3848095 w 6619875"/>
              <a:gd name="connsiteY30" fmla="*/ 902498 h 2016922"/>
              <a:gd name="connsiteX31" fmla="*/ 3974301 w 6619875"/>
              <a:gd name="connsiteY31" fmla="*/ 892972 h 2016922"/>
              <a:gd name="connsiteX32" fmla="*/ 4110032 w 6619875"/>
              <a:gd name="connsiteY32" fmla="*/ 945359 h 2016922"/>
              <a:gd name="connsiteX33" fmla="*/ 4243381 w 6619875"/>
              <a:gd name="connsiteY33" fmla="*/ 976314 h 2016922"/>
              <a:gd name="connsiteX34" fmla="*/ 4345776 w 6619875"/>
              <a:gd name="connsiteY34" fmla="*/ 1059657 h 2016922"/>
              <a:gd name="connsiteX35" fmla="*/ 4479126 w 6619875"/>
              <a:gd name="connsiteY35" fmla="*/ 1128715 h 2016922"/>
              <a:gd name="connsiteX36" fmla="*/ 4693438 w 6619875"/>
              <a:gd name="connsiteY36" fmla="*/ 1059658 h 2016922"/>
              <a:gd name="connsiteX37" fmla="*/ 4972043 w 6619875"/>
              <a:gd name="connsiteY37" fmla="*/ 966791 h 2016922"/>
              <a:gd name="connsiteX38" fmla="*/ 5345899 w 6619875"/>
              <a:gd name="connsiteY38" fmla="*/ 845349 h 2016922"/>
              <a:gd name="connsiteX39" fmla="*/ 5648320 w 6619875"/>
              <a:gd name="connsiteY39" fmla="*/ 731049 h 2016922"/>
              <a:gd name="connsiteX40" fmla="*/ 5843581 w 6619875"/>
              <a:gd name="connsiteY40" fmla="*/ 616748 h 2016922"/>
              <a:gd name="connsiteX41" fmla="*/ 6015031 w 6619875"/>
              <a:gd name="connsiteY41" fmla="*/ 514355 h 2016922"/>
              <a:gd name="connsiteX42" fmla="*/ 6124569 w 6619875"/>
              <a:gd name="connsiteY42" fmla="*/ 404817 h 2016922"/>
              <a:gd name="connsiteX43" fmla="*/ 6307925 w 6619875"/>
              <a:gd name="connsiteY43" fmla="*/ 300040 h 2016922"/>
              <a:gd name="connsiteX44" fmla="*/ 6412699 w 6619875"/>
              <a:gd name="connsiteY44" fmla="*/ 164308 h 2016922"/>
              <a:gd name="connsiteX45" fmla="*/ 6519856 w 6619875"/>
              <a:gd name="connsiteY45" fmla="*/ 71440 h 2016922"/>
              <a:gd name="connsiteX46" fmla="*/ 6619875 w 6619875"/>
              <a:gd name="connsiteY46" fmla="*/ 0 h 2016922"/>
              <a:gd name="connsiteX0" fmla="*/ 0 w 6619875"/>
              <a:gd name="connsiteY0" fmla="*/ 2016922 h 2016922"/>
              <a:gd name="connsiteX1" fmla="*/ 216693 w 6619875"/>
              <a:gd name="connsiteY1" fmla="*/ 1919291 h 2016922"/>
              <a:gd name="connsiteX2" fmla="*/ 330993 w 6619875"/>
              <a:gd name="connsiteY2" fmla="*/ 1790703 h 2016922"/>
              <a:gd name="connsiteX3" fmla="*/ 471487 w 6619875"/>
              <a:gd name="connsiteY3" fmla="*/ 1866903 h 2016922"/>
              <a:gd name="connsiteX4" fmla="*/ 735805 w 6619875"/>
              <a:gd name="connsiteY4" fmla="*/ 1797847 h 2016922"/>
              <a:gd name="connsiteX5" fmla="*/ 892968 w 6619875"/>
              <a:gd name="connsiteY5" fmla="*/ 1743079 h 2016922"/>
              <a:gd name="connsiteX6" fmla="*/ 988218 w 6619875"/>
              <a:gd name="connsiteY6" fmla="*/ 1650209 h 2016922"/>
              <a:gd name="connsiteX7" fmla="*/ 1097756 w 6619875"/>
              <a:gd name="connsiteY7" fmla="*/ 1745459 h 2016922"/>
              <a:gd name="connsiteX8" fmla="*/ 1245393 w 6619875"/>
              <a:gd name="connsiteY8" fmla="*/ 1797847 h 2016922"/>
              <a:gd name="connsiteX9" fmla="*/ 1357312 w 6619875"/>
              <a:gd name="connsiteY9" fmla="*/ 1824041 h 2016922"/>
              <a:gd name="connsiteX10" fmla="*/ 1466850 w 6619875"/>
              <a:gd name="connsiteY10" fmla="*/ 1790703 h 2016922"/>
              <a:gd name="connsiteX11" fmla="*/ 1538286 w 6619875"/>
              <a:gd name="connsiteY11" fmla="*/ 1754986 h 2016922"/>
              <a:gd name="connsiteX12" fmla="*/ 1624012 w 6619875"/>
              <a:gd name="connsiteY12" fmla="*/ 1683549 h 2016922"/>
              <a:gd name="connsiteX13" fmla="*/ 1745456 w 6619875"/>
              <a:gd name="connsiteY13" fmla="*/ 1626401 h 2016922"/>
              <a:gd name="connsiteX14" fmla="*/ 1888331 w 6619875"/>
              <a:gd name="connsiteY14" fmla="*/ 1633542 h 2016922"/>
              <a:gd name="connsiteX15" fmla="*/ 2044698 w 6619875"/>
              <a:gd name="connsiteY15" fmla="*/ 1542873 h 2016922"/>
              <a:gd name="connsiteX16" fmla="*/ 2131219 w 6619875"/>
              <a:gd name="connsiteY16" fmla="*/ 1504953 h 2016922"/>
              <a:gd name="connsiteX17" fmla="*/ 2219322 w 6619875"/>
              <a:gd name="connsiteY17" fmla="*/ 1466854 h 2016922"/>
              <a:gd name="connsiteX18" fmla="*/ 2300287 w 6619875"/>
              <a:gd name="connsiteY18" fmla="*/ 1459708 h 2016922"/>
              <a:gd name="connsiteX19" fmla="*/ 2405062 w 6619875"/>
              <a:gd name="connsiteY19" fmla="*/ 1452565 h 2016922"/>
              <a:gd name="connsiteX20" fmla="*/ 2531268 w 6619875"/>
              <a:gd name="connsiteY20" fmla="*/ 1438279 h 2016922"/>
              <a:gd name="connsiteX21" fmla="*/ 2688428 w 6619875"/>
              <a:gd name="connsiteY21" fmla="*/ 1354934 h 2016922"/>
              <a:gd name="connsiteX22" fmla="*/ 2805110 w 6619875"/>
              <a:gd name="connsiteY22" fmla="*/ 1285877 h 2016922"/>
              <a:gd name="connsiteX23" fmla="*/ 2886071 w 6619875"/>
              <a:gd name="connsiteY23" fmla="*/ 1214439 h 2016922"/>
              <a:gd name="connsiteX24" fmla="*/ 3033709 w 6619875"/>
              <a:gd name="connsiteY24" fmla="*/ 1157292 h 2016922"/>
              <a:gd name="connsiteX25" fmla="*/ 3126576 w 6619875"/>
              <a:gd name="connsiteY25" fmla="*/ 1116808 h 2016922"/>
              <a:gd name="connsiteX26" fmla="*/ 3350415 w 6619875"/>
              <a:gd name="connsiteY26" fmla="*/ 990603 h 2016922"/>
              <a:gd name="connsiteX27" fmla="*/ 3509960 w 6619875"/>
              <a:gd name="connsiteY27" fmla="*/ 973934 h 2016922"/>
              <a:gd name="connsiteX28" fmla="*/ 3629021 w 6619875"/>
              <a:gd name="connsiteY28" fmla="*/ 938215 h 2016922"/>
              <a:gd name="connsiteX29" fmla="*/ 3755228 w 6619875"/>
              <a:gd name="connsiteY29" fmla="*/ 919166 h 2016922"/>
              <a:gd name="connsiteX30" fmla="*/ 3848095 w 6619875"/>
              <a:gd name="connsiteY30" fmla="*/ 902498 h 2016922"/>
              <a:gd name="connsiteX31" fmla="*/ 3974301 w 6619875"/>
              <a:gd name="connsiteY31" fmla="*/ 892972 h 2016922"/>
              <a:gd name="connsiteX32" fmla="*/ 4110032 w 6619875"/>
              <a:gd name="connsiteY32" fmla="*/ 945359 h 2016922"/>
              <a:gd name="connsiteX33" fmla="*/ 4243381 w 6619875"/>
              <a:gd name="connsiteY33" fmla="*/ 976314 h 2016922"/>
              <a:gd name="connsiteX34" fmla="*/ 4345776 w 6619875"/>
              <a:gd name="connsiteY34" fmla="*/ 1059657 h 2016922"/>
              <a:gd name="connsiteX35" fmla="*/ 4479126 w 6619875"/>
              <a:gd name="connsiteY35" fmla="*/ 1128715 h 2016922"/>
              <a:gd name="connsiteX36" fmla="*/ 4693438 w 6619875"/>
              <a:gd name="connsiteY36" fmla="*/ 1059658 h 2016922"/>
              <a:gd name="connsiteX37" fmla="*/ 4972043 w 6619875"/>
              <a:gd name="connsiteY37" fmla="*/ 966791 h 2016922"/>
              <a:gd name="connsiteX38" fmla="*/ 5345899 w 6619875"/>
              <a:gd name="connsiteY38" fmla="*/ 845349 h 2016922"/>
              <a:gd name="connsiteX39" fmla="*/ 5648320 w 6619875"/>
              <a:gd name="connsiteY39" fmla="*/ 731049 h 2016922"/>
              <a:gd name="connsiteX40" fmla="*/ 5843581 w 6619875"/>
              <a:gd name="connsiteY40" fmla="*/ 616748 h 2016922"/>
              <a:gd name="connsiteX41" fmla="*/ 6015031 w 6619875"/>
              <a:gd name="connsiteY41" fmla="*/ 514355 h 2016922"/>
              <a:gd name="connsiteX42" fmla="*/ 6124569 w 6619875"/>
              <a:gd name="connsiteY42" fmla="*/ 404817 h 2016922"/>
              <a:gd name="connsiteX43" fmla="*/ 6307925 w 6619875"/>
              <a:gd name="connsiteY43" fmla="*/ 300040 h 2016922"/>
              <a:gd name="connsiteX44" fmla="*/ 6412699 w 6619875"/>
              <a:gd name="connsiteY44" fmla="*/ 164308 h 2016922"/>
              <a:gd name="connsiteX45" fmla="*/ 6519856 w 6619875"/>
              <a:gd name="connsiteY45" fmla="*/ 71440 h 2016922"/>
              <a:gd name="connsiteX46" fmla="*/ 6619875 w 6619875"/>
              <a:gd name="connsiteY46" fmla="*/ 0 h 2016922"/>
              <a:gd name="connsiteX0" fmla="*/ 0 w 6619875"/>
              <a:gd name="connsiteY0" fmla="*/ 2016922 h 2016922"/>
              <a:gd name="connsiteX1" fmla="*/ 202405 w 6619875"/>
              <a:gd name="connsiteY1" fmla="*/ 1900243 h 2016922"/>
              <a:gd name="connsiteX2" fmla="*/ 330993 w 6619875"/>
              <a:gd name="connsiteY2" fmla="*/ 1790703 h 2016922"/>
              <a:gd name="connsiteX3" fmla="*/ 471487 w 6619875"/>
              <a:gd name="connsiteY3" fmla="*/ 1866903 h 2016922"/>
              <a:gd name="connsiteX4" fmla="*/ 735805 w 6619875"/>
              <a:gd name="connsiteY4" fmla="*/ 1797847 h 2016922"/>
              <a:gd name="connsiteX5" fmla="*/ 892968 w 6619875"/>
              <a:gd name="connsiteY5" fmla="*/ 1743079 h 2016922"/>
              <a:gd name="connsiteX6" fmla="*/ 988218 w 6619875"/>
              <a:gd name="connsiteY6" fmla="*/ 1650209 h 2016922"/>
              <a:gd name="connsiteX7" fmla="*/ 1097756 w 6619875"/>
              <a:gd name="connsiteY7" fmla="*/ 1745459 h 2016922"/>
              <a:gd name="connsiteX8" fmla="*/ 1245393 w 6619875"/>
              <a:gd name="connsiteY8" fmla="*/ 1797847 h 2016922"/>
              <a:gd name="connsiteX9" fmla="*/ 1357312 w 6619875"/>
              <a:gd name="connsiteY9" fmla="*/ 1824041 h 2016922"/>
              <a:gd name="connsiteX10" fmla="*/ 1466850 w 6619875"/>
              <a:gd name="connsiteY10" fmla="*/ 1790703 h 2016922"/>
              <a:gd name="connsiteX11" fmla="*/ 1538286 w 6619875"/>
              <a:gd name="connsiteY11" fmla="*/ 1754986 h 2016922"/>
              <a:gd name="connsiteX12" fmla="*/ 1624012 w 6619875"/>
              <a:gd name="connsiteY12" fmla="*/ 1683549 h 2016922"/>
              <a:gd name="connsiteX13" fmla="*/ 1745456 w 6619875"/>
              <a:gd name="connsiteY13" fmla="*/ 1626401 h 2016922"/>
              <a:gd name="connsiteX14" fmla="*/ 1888331 w 6619875"/>
              <a:gd name="connsiteY14" fmla="*/ 1633542 h 2016922"/>
              <a:gd name="connsiteX15" fmla="*/ 2044698 w 6619875"/>
              <a:gd name="connsiteY15" fmla="*/ 1542873 h 2016922"/>
              <a:gd name="connsiteX16" fmla="*/ 2131219 w 6619875"/>
              <a:gd name="connsiteY16" fmla="*/ 1504953 h 2016922"/>
              <a:gd name="connsiteX17" fmla="*/ 2219322 w 6619875"/>
              <a:gd name="connsiteY17" fmla="*/ 1466854 h 2016922"/>
              <a:gd name="connsiteX18" fmla="*/ 2300287 w 6619875"/>
              <a:gd name="connsiteY18" fmla="*/ 1459708 h 2016922"/>
              <a:gd name="connsiteX19" fmla="*/ 2405062 w 6619875"/>
              <a:gd name="connsiteY19" fmla="*/ 1452565 h 2016922"/>
              <a:gd name="connsiteX20" fmla="*/ 2531268 w 6619875"/>
              <a:gd name="connsiteY20" fmla="*/ 1438279 h 2016922"/>
              <a:gd name="connsiteX21" fmla="*/ 2688428 w 6619875"/>
              <a:gd name="connsiteY21" fmla="*/ 1354934 h 2016922"/>
              <a:gd name="connsiteX22" fmla="*/ 2805110 w 6619875"/>
              <a:gd name="connsiteY22" fmla="*/ 1285877 h 2016922"/>
              <a:gd name="connsiteX23" fmla="*/ 2886071 w 6619875"/>
              <a:gd name="connsiteY23" fmla="*/ 1214439 h 2016922"/>
              <a:gd name="connsiteX24" fmla="*/ 3033709 w 6619875"/>
              <a:gd name="connsiteY24" fmla="*/ 1157292 h 2016922"/>
              <a:gd name="connsiteX25" fmla="*/ 3126576 w 6619875"/>
              <a:gd name="connsiteY25" fmla="*/ 1116808 h 2016922"/>
              <a:gd name="connsiteX26" fmla="*/ 3350415 w 6619875"/>
              <a:gd name="connsiteY26" fmla="*/ 990603 h 2016922"/>
              <a:gd name="connsiteX27" fmla="*/ 3509960 w 6619875"/>
              <a:gd name="connsiteY27" fmla="*/ 973934 h 2016922"/>
              <a:gd name="connsiteX28" fmla="*/ 3629021 w 6619875"/>
              <a:gd name="connsiteY28" fmla="*/ 938215 h 2016922"/>
              <a:gd name="connsiteX29" fmla="*/ 3755228 w 6619875"/>
              <a:gd name="connsiteY29" fmla="*/ 919166 h 2016922"/>
              <a:gd name="connsiteX30" fmla="*/ 3848095 w 6619875"/>
              <a:gd name="connsiteY30" fmla="*/ 902498 h 2016922"/>
              <a:gd name="connsiteX31" fmla="*/ 3974301 w 6619875"/>
              <a:gd name="connsiteY31" fmla="*/ 892972 h 2016922"/>
              <a:gd name="connsiteX32" fmla="*/ 4110032 w 6619875"/>
              <a:gd name="connsiteY32" fmla="*/ 945359 h 2016922"/>
              <a:gd name="connsiteX33" fmla="*/ 4243381 w 6619875"/>
              <a:gd name="connsiteY33" fmla="*/ 976314 h 2016922"/>
              <a:gd name="connsiteX34" fmla="*/ 4345776 w 6619875"/>
              <a:gd name="connsiteY34" fmla="*/ 1059657 h 2016922"/>
              <a:gd name="connsiteX35" fmla="*/ 4479126 w 6619875"/>
              <a:gd name="connsiteY35" fmla="*/ 1128715 h 2016922"/>
              <a:gd name="connsiteX36" fmla="*/ 4693438 w 6619875"/>
              <a:gd name="connsiteY36" fmla="*/ 1059658 h 2016922"/>
              <a:gd name="connsiteX37" fmla="*/ 4972043 w 6619875"/>
              <a:gd name="connsiteY37" fmla="*/ 966791 h 2016922"/>
              <a:gd name="connsiteX38" fmla="*/ 5345899 w 6619875"/>
              <a:gd name="connsiteY38" fmla="*/ 845349 h 2016922"/>
              <a:gd name="connsiteX39" fmla="*/ 5648320 w 6619875"/>
              <a:gd name="connsiteY39" fmla="*/ 731049 h 2016922"/>
              <a:gd name="connsiteX40" fmla="*/ 5843581 w 6619875"/>
              <a:gd name="connsiteY40" fmla="*/ 616748 h 2016922"/>
              <a:gd name="connsiteX41" fmla="*/ 6015031 w 6619875"/>
              <a:gd name="connsiteY41" fmla="*/ 514355 h 2016922"/>
              <a:gd name="connsiteX42" fmla="*/ 6124569 w 6619875"/>
              <a:gd name="connsiteY42" fmla="*/ 404817 h 2016922"/>
              <a:gd name="connsiteX43" fmla="*/ 6307925 w 6619875"/>
              <a:gd name="connsiteY43" fmla="*/ 300040 h 2016922"/>
              <a:gd name="connsiteX44" fmla="*/ 6412699 w 6619875"/>
              <a:gd name="connsiteY44" fmla="*/ 164308 h 2016922"/>
              <a:gd name="connsiteX45" fmla="*/ 6519856 w 6619875"/>
              <a:gd name="connsiteY45" fmla="*/ 71440 h 2016922"/>
              <a:gd name="connsiteX46" fmla="*/ 6619875 w 6619875"/>
              <a:gd name="connsiteY46" fmla="*/ 0 h 2016922"/>
              <a:gd name="connsiteX0" fmla="*/ 0 w 6619875"/>
              <a:gd name="connsiteY0" fmla="*/ 2016922 h 2016922"/>
              <a:gd name="connsiteX1" fmla="*/ 202405 w 6619875"/>
              <a:gd name="connsiteY1" fmla="*/ 1900243 h 2016922"/>
              <a:gd name="connsiteX2" fmla="*/ 330993 w 6619875"/>
              <a:gd name="connsiteY2" fmla="*/ 1790703 h 2016922"/>
              <a:gd name="connsiteX3" fmla="*/ 485775 w 6619875"/>
              <a:gd name="connsiteY3" fmla="*/ 1843092 h 2016922"/>
              <a:gd name="connsiteX4" fmla="*/ 735805 w 6619875"/>
              <a:gd name="connsiteY4" fmla="*/ 1797847 h 2016922"/>
              <a:gd name="connsiteX5" fmla="*/ 892968 w 6619875"/>
              <a:gd name="connsiteY5" fmla="*/ 1743079 h 2016922"/>
              <a:gd name="connsiteX6" fmla="*/ 988218 w 6619875"/>
              <a:gd name="connsiteY6" fmla="*/ 1650209 h 2016922"/>
              <a:gd name="connsiteX7" fmla="*/ 1097756 w 6619875"/>
              <a:gd name="connsiteY7" fmla="*/ 1745459 h 2016922"/>
              <a:gd name="connsiteX8" fmla="*/ 1245393 w 6619875"/>
              <a:gd name="connsiteY8" fmla="*/ 1797847 h 2016922"/>
              <a:gd name="connsiteX9" fmla="*/ 1357312 w 6619875"/>
              <a:gd name="connsiteY9" fmla="*/ 1824041 h 2016922"/>
              <a:gd name="connsiteX10" fmla="*/ 1466850 w 6619875"/>
              <a:gd name="connsiteY10" fmla="*/ 1790703 h 2016922"/>
              <a:gd name="connsiteX11" fmla="*/ 1538286 w 6619875"/>
              <a:gd name="connsiteY11" fmla="*/ 1754986 h 2016922"/>
              <a:gd name="connsiteX12" fmla="*/ 1624012 w 6619875"/>
              <a:gd name="connsiteY12" fmla="*/ 1683549 h 2016922"/>
              <a:gd name="connsiteX13" fmla="*/ 1745456 w 6619875"/>
              <a:gd name="connsiteY13" fmla="*/ 1626401 h 2016922"/>
              <a:gd name="connsiteX14" fmla="*/ 1888331 w 6619875"/>
              <a:gd name="connsiteY14" fmla="*/ 1633542 h 2016922"/>
              <a:gd name="connsiteX15" fmla="*/ 2044698 w 6619875"/>
              <a:gd name="connsiteY15" fmla="*/ 1542873 h 2016922"/>
              <a:gd name="connsiteX16" fmla="*/ 2131219 w 6619875"/>
              <a:gd name="connsiteY16" fmla="*/ 1504953 h 2016922"/>
              <a:gd name="connsiteX17" fmla="*/ 2219322 w 6619875"/>
              <a:gd name="connsiteY17" fmla="*/ 1466854 h 2016922"/>
              <a:gd name="connsiteX18" fmla="*/ 2300287 w 6619875"/>
              <a:gd name="connsiteY18" fmla="*/ 1459708 h 2016922"/>
              <a:gd name="connsiteX19" fmla="*/ 2405062 w 6619875"/>
              <a:gd name="connsiteY19" fmla="*/ 1452565 h 2016922"/>
              <a:gd name="connsiteX20" fmla="*/ 2531268 w 6619875"/>
              <a:gd name="connsiteY20" fmla="*/ 1438279 h 2016922"/>
              <a:gd name="connsiteX21" fmla="*/ 2688428 w 6619875"/>
              <a:gd name="connsiteY21" fmla="*/ 1354934 h 2016922"/>
              <a:gd name="connsiteX22" fmla="*/ 2805110 w 6619875"/>
              <a:gd name="connsiteY22" fmla="*/ 1285877 h 2016922"/>
              <a:gd name="connsiteX23" fmla="*/ 2886071 w 6619875"/>
              <a:gd name="connsiteY23" fmla="*/ 1214439 h 2016922"/>
              <a:gd name="connsiteX24" fmla="*/ 3033709 w 6619875"/>
              <a:gd name="connsiteY24" fmla="*/ 1157292 h 2016922"/>
              <a:gd name="connsiteX25" fmla="*/ 3126576 w 6619875"/>
              <a:gd name="connsiteY25" fmla="*/ 1116808 h 2016922"/>
              <a:gd name="connsiteX26" fmla="*/ 3350415 w 6619875"/>
              <a:gd name="connsiteY26" fmla="*/ 990603 h 2016922"/>
              <a:gd name="connsiteX27" fmla="*/ 3509960 w 6619875"/>
              <a:gd name="connsiteY27" fmla="*/ 973934 h 2016922"/>
              <a:gd name="connsiteX28" fmla="*/ 3629021 w 6619875"/>
              <a:gd name="connsiteY28" fmla="*/ 938215 h 2016922"/>
              <a:gd name="connsiteX29" fmla="*/ 3755228 w 6619875"/>
              <a:gd name="connsiteY29" fmla="*/ 919166 h 2016922"/>
              <a:gd name="connsiteX30" fmla="*/ 3848095 w 6619875"/>
              <a:gd name="connsiteY30" fmla="*/ 902498 h 2016922"/>
              <a:gd name="connsiteX31" fmla="*/ 3974301 w 6619875"/>
              <a:gd name="connsiteY31" fmla="*/ 892972 h 2016922"/>
              <a:gd name="connsiteX32" fmla="*/ 4110032 w 6619875"/>
              <a:gd name="connsiteY32" fmla="*/ 945359 h 2016922"/>
              <a:gd name="connsiteX33" fmla="*/ 4243381 w 6619875"/>
              <a:gd name="connsiteY33" fmla="*/ 976314 h 2016922"/>
              <a:gd name="connsiteX34" fmla="*/ 4345776 w 6619875"/>
              <a:gd name="connsiteY34" fmla="*/ 1059657 h 2016922"/>
              <a:gd name="connsiteX35" fmla="*/ 4479126 w 6619875"/>
              <a:gd name="connsiteY35" fmla="*/ 1128715 h 2016922"/>
              <a:gd name="connsiteX36" fmla="*/ 4693438 w 6619875"/>
              <a:gd name="connsiteY36" fmla="*/ 1059658 h 2016922"/>
              <a:gd name="connsiteX37" fmla="*/ 4972043 w 6619875"/>
              <a:gd name="connsiteY37" fmla="*/ 966791 h 2016922"/>
              <a:gd name="connsiteX38" fmla="*/ 5345899 w 6619875"/>
              <a:gd name="connsiteY38" fmla="*/ 845349 h 2016922"/>
              <a:gd name="connsiteX39" fmla="*/ 5648320 w 6619875"/>
              <a:gd name="connsiteY39" fmla="*/ 731049 h 2016922"/>
              <a:gd name="connsiteX40" fmla="*/ 5843581 w 6619875"/>
              <a:gd name="connsiteY40" fmla="*/ 616748 h 2016922"/>
              <a:gd name="connsiteX41" fmla="*/ 6015031 w 6619875"/>
              <a:gd name="connsiteY41" fmla="*/ 514355 h 2016922"/>
              <a:gd name="connsiteX42" fmla="*/ 6124569 w 6619875"/>
              <a:gd name="connsiteY42" fmla="*/ 404817 h 2016922"/>
              <a:gd name="connsiteX43" fmla="*/ 6307925 w 6619875"/>
              <a:gd name="connsiteY43" fmla="*/ 300040 h 2016922"/>
              <a:gd name="connsiteX44" fmla="*/ 6412699 w 6619875"/>
              <a:gd name="connsiteY44" fmla="*/ 164308 h 2016922"/>
              <a:gd name="connsiteX45" fmla="*/ 6519856 w 6619875"/>
              <a:gd name="connsiteY45" fmla="*/ 71440 h 2016922"/>
              <a:gd name="connsiteX46" fmla="*/ 6619875 w 6619875"/>
              <a:gd name="connsiteY46" fmla="*/ 0 h 2016922"/>
              <a:gd name="connsiteX0" fmla="*/ 0 w 6619875"/>
              <a:gd name="connsiteY0" fmla="*/ 2016922 h 2016922"/>
              <a:gd name="connsiteX1" fmla="*/ 202405 w 6619875"/>
              <a:gd name="connsiteY1" fmla="*/ 1900243 h 2016922"/>
              <a:gd name="connsiteX2" fmla="*/ 330993 w 6619875"/>
              <a:gd name="connsiteY2" fmla="*/ 1790703 h 2016922"/>
              <a:gd name="connsiteX3" fmla="*/ 485775 w 6619875"/>
              <a:gd name="connsiteY3" fmla="*/ 1843092 h 2016922"/>
              <a:gd name="connsiteX4" fmla="*/ 754855 w 6619875"/>
              <a:gd name="connsiteY4" fmla="*/ 1793087 h 2016922"/>
              <a:gd name="connsiteX5" fmla="*/ 892968 w 6619875"/>
              <a:gd name="connsiteY5" fmla="*/ 1743079 h 2016922"/>
              <a:gd name="connsiteX6" fmla="*/ 988218 w 6619875"/>
              <a:gd name="connsiteY6" fmla="*/ 1650209 h 2016922"/>
              <a:gd name="connsiteX7" fmla="*/ 1097756 w 6619875"/>
              <a:gd name="connsiteY7" fmla="*/ 1745459 h 2016922"/>
              <a:gd name="connsiteX8" fmla="*/ 1245393 w 6619875"/>
              <a:gd name="connsiteY8" fmla="*/ 1797847 h 2016922"/>
              <a:gd name="connsiteX9" fmla="*/ 1357312 w 6619875"/>
              <a:gd name="connsiteY9" fmla="*/ 1824041 h 2016922"/>
              <a:gd name="connsiteX10" fmla="*/ 1466850 w 6619875"/>
              <a:gd name="connsiteY10" fmla="*/ 1790703 h 2016922"/>
              <a:gd name="connsiteX11" fmla="*/ 1538286 w 6619875"/>
              <a:gd name="connsiteY11" fmla="*/ 1754986 h 2016922"/>
              <a:gd name="connsiteX12" fmla="*/ 1624012 w 6619875"/>
              <a:gd name="connsiteY12" fmla="*/ 1683549 h 2016922"/>
              <a:gd name="connsiteX13" fmla="*/ 1745456 w 6619875"/>
              <a:gd name="connsiteY13" fmla="*/ 1626401 h 2016922"/>
              <a:gd name="connsiteX14" fmla="*/ 1888331 w 6619875"/>
              <a:gd name="connsiteY14" fmla="*/ 1633542 h 2016922"/>
              <a:gd name="connsiteX15" fmla="*/ 2044698 w 6619875"/>
              <a:gd name="connsiteY15" fmla="*/ 1542873 h 2016922"/>
              <a:gd name="connsiteX16" fmla="*/ 2131219 w 6619875"/>
              <a:gd name="connsiteY16" fmla="*/ 1504953 h 2016922"/>
              <a:gd name="connsiteX17" fmla="*/ 2219322 w 6619875"/>
              <a:gd name="connsiteY17" fmla="*/ 1466854 h 2016922"/>
              <a:gd name="connsiteX18" fmla="*/ 2300287 w 6619875"/>
              <a:gd name="connsiteY18" fmla="*/ 1459708 h 2016922"/>
              <a:gd name="connsiteX19" fmla="*/ 2405062 w 6619875"/>
              <a:gd name="connsiteY19" fmla="*/ 1452565 h 2016922"/>
              <a:gd name="connsiteX20" fmla="*/ 2531268 w 6619875"/>
              <a:gd name="connsiteY20" fmla="*/ 1438279 h 2016922"/>
              <a:gd name="connsiteX21" fmla="*/ 2688428 w 6619875"/>
              <a:gd name="connsiteY21" fmla="*/ 1354934 h 2016922"/>
              <a:gd name="connsiteX22" fmla="*/ 2805110 w 6619875"/>
              <a:gd name="connsiteY22" fmla="*/ 1285877 h 2016922"/>
              <a:gd name="connsiteX23" fmla="*/ 2886071 w 6619875"/>
              <a:gd name="connsiteY23" fmla="*/ 1214439 h 2016922"/>
              <a:gd name="connsiteX24" fmla="*/ 3033709 w 6619875"/>
              <a:gd name="connsiteY24" fmla="*/ 1157292 h 2016922"/>
              <a:gd name="connsiteX25" fmla="*/ 3126576 w 6619875"/>
              <a:gd name="connsiteY25" fmla="*/ 1116808 h 2016922"/>
              <a:gd name="connsiteX26" fmla="*/ 3350415 w 6619875"/>
              <a:gd name="connsiteY26" fmla="*/ 990603 h 2016922"/>
              <a:gd name="connsiteX27" fmla="*/ 3509960 w 6619875"/>
              <a:gd name="connsiteY27" fmla="*/ 973934 h 2016922"/>
              <a:gd name="connsiteX28" fmla="*/ 3629021 w 6619875"/>
              <a:gd name="connsiteY28" fmla="*/ 938215 h 2016922"/>
              <a:gd name="connsiteX29" fmla="*/ 3755228 w 6619875"/>
              <a:gd name="connsiteY29" fmla="*/ 919166 h 2016922"/>
              <a:gd name="connsiteX30" fmla="*/ 3848095 w 6619875"/>
              <a:gd name="connsiteY30" fmla="*/ 902498 h 2016922"/>
              <a:gd name="connsiteX31" fmla="*/ 3974301 w 6619875"/>
              <a:gd name="connsiteY31" fmla="*/ 892972 h 2016922"/>
              <a:gd name="connsiteX32" fmla="*/ 4110032 w 6619875"/>
              <a:gd name="connsiteY32" fmla="*/ 945359 h 2016922"/>
              <a:gd name="connsiteX33" fmla="*/ 4243381 w 6619875"/>
              <a:gd name="connsiteY33" fmla="*/ 976314 h 2016922"/>
              <a:gd name="connsiteX34" fmla="*/ 4345776 w 6619875"/>
              <a:gd name="connsiteY34" fmla="*/ 1059657 h 2016922"/>
              <a:gd name="connsiteX35" fmla="*/ 4479126 w 6619875"/>
              <a:gd name="connsiteY35" fmla="*/ 1128715 h 2016922"/>
              <a:gd name="connsiteX36" fmla="*/ 4693438 w 6619875"/>
              <a:gd name="connsiteY36" fmla="*/ 1059658 h 2016922"/>
              <a:gd name="connsiteX37" fmla="*/ 4972043 w 6619875"/>
              <a:gd name="connsiteY37" fmla="*/ 966791 h 2016922"/>
              <a:gd name="connsiteX38" fmla="*/ 5345899 w 6619875"/>
              <a:gd name="connsiteY38" fmla="*/ 845349 h 2016922"/>
              <a:gd name="connsiteX39" fmla="*/ 5648320 w 6619875"/>
              <a:gd name="connsiteY39" fmla="*/ 731049 h 2016922"/>
              <a:gd name="connsiteX40" fmla="*/ 5843581 w 6619875"/>
              <a:gd name="connsiteY40" fmla="*/ 616748 h 2016922"/>
              <a:gd name="connsiteX41" fmla="*/ 6015031 w 6619875"/>
              <a:gd name="connsiteY41" fmla="*/ 514355 h 2016922"/>
              <a:gd name="connsiteX42" fmla="*/ 6124569 w 6619875"/>
              <a:gd name="connsiteY42" fmla="*/ 404817 h 2016922"/>
              <a:gd name="connsiteX43" fmla="*/ 6307925 w 6619875"/>
              <a:gd name="connsiteY43" fmla="*/ 300040 h 2016922"/>
              <a:gd name="connsiteX44" fmla="*/ 6412699 w 6619875"/>
              <a:gd name="connsiteY44" fmla="*/ 164308 h 2016922"/>
              <a:gd name="connsiteX45" fmla="*/ 6519856 w 6619875"/>
              <a:gd name="connsiteY45" fmla="*/ 71440 h 2016922"/>
              <a:gd name="connsiteX46" fmla="*/ 6619875 w 6619875"/>
              <a:gd name="connsiteY46" fmla="*/ 0 h 2016922"/>
              <a:gd name="connsiteX0" fmla="*/ 0 w 6619875"/>
              <a:gd name="connsiteY0" fmla="*/ 2016922 h 2016922"/>
              <a:gd name="connsiteX1" fmla="*/ 202405 w 6619875"/>
              <a:gd name="connsiteY1" fmla="*/ 1900243 h 2016922"/>
              <a:gd name="connsiteX2" fmla="*/ 330993 w 6619875"/>
              <a:gd name="connsiteY2" fmla="*/ 1790703 h 2016922"/>
              <a:gd name="connsiteX3" fmla="*/ 485775 w 6619875"/>
              <a:gd name="connsiteY3" fmla="*/ 1843092 h 2016922"/>
              <a:gd name="connsiteX4" fmla="*/ 754855 w 6619875"/>
              <a:gd name="connsiteY4" fmla="*/ 1793087 h 2016922"/>
              <a:gd name="connsiteX5" fmla="*/ 878681 w 6619875"/>
              <a:gd name="connsiteY5" fmla="*/ 1719268 h 2016922"/>
              <a:gd name="connsiteX6" fmla="*/ 988218 w 6619875"/>
              <a:gd name="connsiteY6" fmla="*/ 1650209 h 2016922"/>
              <a:gd name="connsiteX7" fmla="*/ 1097756 w 6619875"/>
              <a:gd name="connsiteY7" fmla="*/ 1745459 h 2016922"/>
              <a:gd name="connsiteX8" fmla="*/ 1245393 w 6619875"/>
              <a:gd name="connsiteY8" fmla="*/ 1797847 h 2016922"/>
              <a:gd name="connsiteX9" fmla="*/ 1357312 w 6619875"/>
              <a:gd name="connsiteY9" fmla="*/ 1824041 h 2016922"/>
              <a:gd name="connsiteX10" fmla="*/ 1466850 w 6619875"/>
              <a:gd name="connsiteY10" fmla="*/ 1790703 h 2016922"/>
              <a:gd name="connsiteX11" fmla="*/ 1538286 w 6619875"/>
              <a:gd name="connsiteY11" fmla="*/ 1754986 h 2016922"/>
              <a:gd name="connsiteX12" fmla="*/ 1624012 w 6619875"/>
              <a:gd name="connsiteY12" fmla="*/ 1683549 h 2016922"/>
              <a:gd name="connsiteX13" fmla="*/ 1745456 w 6619875"/>
              <a:gd name="connsiteY13" fmla="*/ 1626401 h 2016922"/>
              <a:gd name="connsiteX14" fmla="*/ 1888331 w 6619875"/>
              <a:gd name="connsiteY14" fmla="*/ 1633542 h 2016922"/>
              <a:gd name="connsiteX15" fmla="*/ 2044698 w 6619875"/>
              <a:gd name="connsiteY15" fmla="*/ 1542873 h 2016922"/>
              <a:gd name="connsiteX16" fmla="*/ 2131219 w 6619875"/>
              <a:gd name="connsiteY16" fmla="*/ 1504953 h 2016922"/>
              <a:gd name="connsiteX17" fmla="*/ 2219322 w 6619875"/>
              <a:gd name="connsiteY17" fmla="*/ 1466854 h 2016922"/>
              <a:gd name="connsiteX18" fmla="*/ 2300287 w 6619875"/>
              <a:gd name="connsiteY18" fmla="*/ 1459708 h 2016922"/>
              <a:gd name="connsiteX19" fmla="*/ 2405062 w 6619875"/>
              <a:gd name="connsiteY19" fmla="*/ 1452565 h 2016922"/>
              <a:gd name="connsiteX20" fmla="*/ 2531268 w 6619875"/>
              <a:gd name="connsiteY20" fmla="*/ 1438279 h 2016922"/>
              <a:gd name="connsiteX21" fmla="*/ 2688428 w 6619875"/>
              <a:gd name="connsiteY21" fmla="*/ 1354934 h 2016922"/>
              <a:gd name="connsiteX22" fmla="*/ 2805110 w 6619875"/>
              <a:gd name="connsiteY22" fmla="*/ 1285877 h 2016922"/>
              <a:gd name="connsiteX23" fmla="*/ 2886071 w 6619875"/>
              <a:gd name="connsiteY23" fmla="*/ 1214439 h 2016922"/>
              <a:gd name="connsiteX24" fmla="*/ 3033709 w 6619875"/>
              <a:gd name="connsiteY24" fmla="*/ 1157292 h 2016922"/>
              <a:gd name="connsiteX25" fmla="*/ 3126576 w 6619875"/>
              <a:gd name="connsiteY25" fmla="*/ 1116808 h 2016922"/>
              <a:gd name="connsiteX26" fmla="*/ 3350415 w 6619875"/>
              <a:gd name="connsiteY26" fmla="*/ 990603 h 2016922"/>
              <a:gd name="connsiteX27" fmla="*/ 3509960 w 6619875"/>
              <a:gd name="connsiteY27" fmla="*/ 973934 h 2016922"/>
              <a:gd name="connsiteX28" fmla="*/ 3629021 w 6619875"/>
              <a:gd name="connsiteY28" fmla="*/ 938215 h 2016922"/>
              <a:gd name="connsiteX29" fmla="*/ 3755228 w 6619875"/>
              <a:gd name="connsiteY29" fmla="*/ 919166 h 2016922"/>
              <a:gd name="connsiteX30" fmla="*/ 3848095 w 6619875"/>
              <a:gd name="connsiteY30" fmla="*/ 902498 h 2016922"/>
              <a:gd name="connsiteX31" fmla="*/ 3974301 w 6619875"/>
              <a:gd name="connsiteY31" fmla="*/ 892972 h 2016922"/>
              <a:gd name="connsiteX32" fmla="*/ 4110032 w 6619875"/>
              <a:gd name="connsiteY32" fmla="*/ 945359 h 2016922"/>
              <a:gd name="connsiteX33" fmla="*/ 4243381 w 6619875"/>
              <a:gd name="connsiteY33" fmla="*/ 976314 h 2016922"/>
              <a:gd name="connsiteX34" fmla="*/ 4345776 w 6619875"/>
              <a:gd name="connsiteY34" fmla="*/ 1059657 h 2016922"/>
              <a:gd name="connsiteX35" fmla="*/ 4479126 w 6619875"/>
              <a:gd name="connsiteY35" fmla="*/ 1128715 h 2016922"/>
              <a:gd name="connsiteX36" fmla="*/ 4693438 w 6619875"/>
              <a:gd name="connsiteY36" fmla="*/ 1059658 h 2016922"/>
              <a:gd name="connsiteX37" fmla="*/ 4972043 w 6619875"/>
              <a:gd name="connsiteY37" fmla="*/ 966791 h 2016922"/>
              <a:gd name="connsiteX38" fmla="*/ 5345899 w 6619875"/>
              <a:gd name="connsiteY38" fmla="*/ 845349 h 2016922"/>
              <a:gd name="connsiteX39" fmla="*/ 5648320 w 6619875"/>
              <a:gd name="connsiteY39" fmla="*/ 731049 h 2016922"/>
              <a:gd name="connsiteX40" fmla="*/ 5843581 w 6619875"/>
              <a:gd name="connsiteY40" fmla="*/ 616748 h 2016922"/>
              <a:gd name="connsiteX41" fmla="*/ 6015031 w 6619875"/>
              <a:gd name="connsiteY41" fmla="*/ 514355 h 2016922"/>
              <a:gd name="connsiteX42" fmla="*/ 6124569 w 6619875"/>
              <a:gd name="connsiteY42" fmla="*/ 404817 h 2016922"/>
              <a:gd name="connsiteX43" fmla="*/ 6307925 w 6619875"/>
              <a:gd name="connsiteY43" fmla="*/ 300040 h 2016922"/>
              <a:gd name="connsiteX44" fmla="*/ 6412699 w 6619875"/>
              <a:gd name="connsiteY44" fmla="*/ 164308 h 2016922"/>
              <a:gd name="connsiteX45" fmla="*/ 6519856 w 6619875"/>
              <a:gd name="connsiteY45" fmla="*/ 71440 h 2016922"/>
              <a:gd name="connsiteX46" fmla="*/ 6619875 w 6619875"/>
              <a:gd name="connsiteY46" fmla="*/ 0 h 2016922"/>
              <a:gd name="connsiteX0" fmla="*/ 0 w 6619875"/>
              <a:gd name="connsiteY0" fmla="*/ 2016922 h 2016922"/>
              <a:gd name="connsiteX1" fmla="*/ 202405 w 6619875"/>
              <a:gd name="connsiteY1" fmla="*/ 1900243 h 2016922"/>
              <a:gd name="connsiteX2" fmla="*/ 330993 w 6619875"/>
              <a:gd name="connsiteY2" fmla="*/ 1790703 h 2016922"/>
              <a:gd name="connsiteX3" fmla="*/ 485775 w 6619875"/>
              <a:gd name="connsiteY3" fmla="*/ 1843092 h 2016922"/>
              <a:gd name="connsiteX4" fmla="*/ 754855 w 6619875"/>
              <a:gd name="connsiteY4" fmla="*/ 1793087 h 2016922"/>
              <a:gd name="connsiteX5" fmla="*/ 878681 w 6619875"/>
              <a:gd name="connsiteY5" fmla="*/ 1719268 h 2016922"/>
              <a:gd name="connsiteX6" fmla="*/ 988218 w 6619875"/>
              <a:gd name="connsiteY6" fmla="*/ 1650209 h 2016922"/>
              <a:gd name="connsiteX7" fmla="*/ 1097756 w 6619875"/>
              <a:gd name="connsiteY7" fmla="*/ 1745459 h 2016922"/>
              <a:gd name="connsiteX8" fmla="*/ 1245393 w 6619875"/>
              <a:gd name="connsiteY8" fmla="*/ 1797847 h 2016922"/>
              <a:gd name="connsiteX9" fmla="*/ 1357312 w 6619875"/>
              <a:gd name="connsiteY9" fmla="*/ 1824041 h 2016922"/>
              <a:gd name="connsiteX10" fmla="*/ 1466850 w 6619875"/>
              <a:gd name="connsiteY10" fmla="*/ 1790703 h 2016922"/>
              <a:gd name="connsiteX11" fmla="*/ 1538286 w 6619875"/>
              <a:gd name="connsiteY11" fmla="*/ 1754986 h 2016922"/>
              <a:gd name="connsiteX12" fmla="*/ 1624012 w 6619875"/>
              <a:gd name="connsiteY12" fmla="*/ 1683549 h 2016922"/>
              <a:gd name="connsiteX13" fmla="*/ 1745456 w 6619875"/>
              <a:gd name="connsiteY13" fmla="*/ 1626401 h 2016922"/>
              <a:gd name="connsiteX14" fmla="*/ 1888331 w 6619875"/>
              <a:gd name="connsiteY14" fmla="*/ 1633542 h 2016922"/>
              <a:gd name="connsiteX15" fmla="*/ 2044698 w 6619875"/>
              <a:gd name="connsiteY15" fmla="*/ 1542873 h 2016922"/>
              <a:gd name="connsiteX16" fmla="*/ 2131219 w 6619875"/>
              <a:gd name="connsiteY16" fmla="*/ 1504953 h 2016922"/>
              <a:gd name="connsiteX17" fmla="*/ 2219322 w 6619875"/>
              <a:gd name="connsiteY17" fmla="*/ 1466854 h 2016922"/>
              <a:gd name="connsiteX18" fmla="*/ 2300287 w 6619875"/>
              <a:gd name="connsiteY18" fmla="*/ 1459708 h 2016922"/>
              <a:gd name="connsiteX19" fmla="*/ 2405062 w 6619875"/>
              <a:gd name="connsiteY19" fmla="*/ 1452565 h 2016922"/>
              <a:gd name="connsiteX20" fmla="*/ 2531268 w 6619875"/>
              <a:gd name="connsiteY20" fmla="*/ 1438279 h 2016922"/>
              <a:gd name="connsiteX21" fmla="*/ 2688428 w 6619875"/>
              <a:gd name="connsiteY21" fmla="*/ 1354934 h 2016922"/>
              <a:gd name="connsiteX22" fmla="*/ 2805110 w 6619875"/>
              <a:gd name="connsiteY22" fmla="*/ 1285877 h 2016922"/>
              <a:gd name="connsiteX23" fmla="*/ 2886071 w 6619875"/>
              <a:gd name="connsiteY23" fmla="*/ 1214439 h 2016922"/>
              <a:gd name="connsiteX24" fmla="*/ 3033709 w 6619875"/>
              <a:gd name="connsiteY24" fmla="*/ 1157292 h 2016922"/>
              <a:gd name="connsiteX25" fmla="*/ 3126576 w 6619875"/>
              <a:gd name="connsiteY25" fmla="*/ 1116808 h 2016922"/>
              <a:gd name="connsiteX26" fmla="*/ 3350415 w 6619875"/>
              <a:gd name="connsiteY26" fmla="*/ 990603 h 2016922"/>
              <a:gd name="connsiteX27" fmla="*/ 3509960 w 6619875"/>
              <a:gd name="connsiteY27" fmla="*/ 973934 h 2016922"/>
              <a:gd name="connsiteX28" fmla="*/ 3629021 w 6619875"/>
              <a:gd name="connsiteY28" fmla="*/ 938215 h 2016922"/>
              <a:gd name="connsiteX29" fmla="*/ 3755228 w 6619875"/>
              <a:gd name="connsiteY29" fmla="*/ 919166 h 2016922"/>
              <a:gd name="connsiteX30" fmla="*/ 3848095 w 6619875"/>
              <a:gd name="connsiteY30" fmla="*/ 902498 h 2016922"/>
              <a:gd name="connsiteX31" fmla="*/ 3974301 w 6619875"/>
              <a:gd name="connsiteY31" fmla="*/ 892972 h 2016922"/>
              <a:gd name="connsiteX32" fmla="*/ 4110032 w 6619875"/>
              <a:gd name="connsiteY32" fmla="*/ 945359 h 2016922"/>
              <a:gd name="connsiteX33" fmla="*/ 4243381 w 6619875"/>
              <a:gd name="connsiteY33" fmla="*/ 976314 h 2016922"/>
              <a:gd name="connsiteX34" fmla="*/ 4326726 w 6619875"/>
              <a:gd name="connsiteY34" fmla="*/ 1073945 h 2016922"/>
              <a:gd name="connsiteX35" fmla="*/ 4479126 w 6619875"/>
              <a:gd name="connsiteY35" fmla="*/ 1128715 h 2016922"/>
              <a:gd name="connsiteX36" fmla="*/ 4693438 w 6619875"/>
              <a:gd name="connsiteY36" fmla="*/ 1059658 h 2016922"/>
              <a:gd name="connsiteX37" fmla="*/ 4972043 w 6619875"/>
              <a:gd name="connsiteY37" fmla="*/ 966791 h 2016922"/>
              <a:gd name="connsiteX38" fmla="*/ 5345899 w 6619875"/>
              <a:gd name="connsiteY38" fmla="*/ 845349 h 2016922"/>
              <a:gd name="connsiteX39" fmla="*/ 5648320 w 6619875"/>
              <a:gd name="connsiteY39" fmla="*/ 731049 h 2016922"/>
              <a:gd name="connsiteX40" fmla="*/ 5843581 w 6619875"/>
              <a:gd name="connsiteY40" fmla="*/ 616748 h 2016922"/>
              <a:gd name="connsiteX41" fmla="*/ 6015031 w 6619875"/>
              <a:gd name="connsiteY41" fmla="*/ 514355 h 2016922"/>
              <a:gd name="connsiteX42" fmla="*/ 6124569 w 6619875"/>
              <a:gd name="connsiteY42" fmla="*/ 404817 h 2016922"/>
              <a:gd name="connsiteX43" fmla="*/ 6307925 w 6619875"/>
              <a:gd name="connsiteY43" fmla="*/ 300040 h 2016922"/>
              <a:gd name="connsiteX44" fmla="*/ 6412699 w 6619875"/>
              <a:gd name="connsiteY44" fmla="*/ 164308 h 2016922"/>
              <a:gd name="connsiteX45" fmla="*/ 6519856 w 6619875"/>
              <a:gd name="connsiteY45" fmla="*/ 71440 h 2016922"/>
              <a:gd name="connsiteX46" fmla="*/ 6619875 w 6619875"/>
              <a:gd name="connsiteY46" fmla="*/ 0 h 2016922"/>
              <a:gd name="connsiteX0" fmla="*/ 0 w 6619875"/>
              <a:gd name="connsiteY0" fmla="*/ 2016922 h 2016922"/>
              <a:gd name="connsiteX1" fmla="*/ 202405 w 6619875"/>
              <a:gd name="connsiteY1" fmla="*/ 1900243 h 2016922"/>
              <a:gd name="connsiteX2" fmla="*/ 330993 w 6619875"/>
              <a:gd name="connsiteY2" fmla="*/ 1790703 h 2016922"/>
              <a:gd name="connsiteX3" fmla="*/ 485775 w 6619875"/>
              <a:gd name="connsiteY3" fmla="*/ 1843092 h 2016922"/>
              <a:gd name="connsiteX4" fmla="*/ 754855 w 6619875"/>
              <a:gd name="connsiteY4" fmla="*/ 1793087 h 2016922"/>
              <a:gd name="connsiteX5" fmla="*/ 878681 w 6619875"/>
              <a:gd name="connsiteY5" fmla="*/ 1719268 h 2016922"/>
              <a:gd name="connsiteX6" fmla="*/ 988218 w 6619875"/>
              <a:gd name="connsiteY6" fmla="*/ 1650209 h 2016922"/>
              <a:gd name="connsiteX7" fmla="*/ 1097756 w 6619875"/>
              <a:gd name="connsiteY7" fmla="*/ 1745459 h 2016922"/>
              <a:gd name="connsiteX8" fmla="*/ 1245393 w 6619875"/>
              <a:gd name="connsiteY8" fmla="*/ 1797847 h 2016922"/>
              <a:gd name="connsiteX9" fmla="*/ 1357312 w 6619875"/>
              <a:gd name="connsiteY9" fmla="*/ 1824041 h 2016922"/>
              <a:gd name="connsiteX10" fmla="*/ 1466850 w 6619875"/>
              <a:gd name="connsiteY10" fmla="*/ 1790703 h 2016922"/>
              <a:gd name="connsiteX11" fmla="*/ 1538286 w 6619875"/>
              <a:gd name="connsiteY11" fmla="*/ 1754986 h 2016922"/>
              <a:gd name="connsiteX12" fmla="*/ 1624012 w 6619875"/>
              <a:gd name="connsiteY12" fmla="*/ 1683549 h 2016922"/>
              <a:gd name="connsiteX13" fmla="*/ 1745456 w 6619875"/>
              <a:gd name="connsiteY13" fmla="*/ 1626401 h 2016922"/>
              <a:gd name="connsiteX14" fmla="*/ 1888331 w 6619875"/>
              <a:gd name="connsiteY14" fmla="*/ 1633542 h 2016922"/>
              <a:gd name="connsiteX15" fmla="*/ 2044698 w 6619875"/>
              <a:gd name="connsiteY15" fmla="*/ 1542873 h 2016922"/>
              <a:gd name="connsiteX16" fmla="*/ 2131219 w 6619875"/>
              <a:gd name="connsiteY16" fmla="*/ 1504953 h 2016922"/>
              <a:gd name="connsiteX17" fmla="*/ 2219322 w 6619875"/>
              <a:gd name="connsiteY17" fmla="*/ 1466854 h 2016922"/>
              <a:gd name="connsiteX18" fmla="*/ 2300287 w 6619875"/>
              <a:gd name="connsiteY18" fmla="*/ 1459708 h 2016922"/>
              <a:gd name="connsiteX19" fmla="*/ 2405062 w 6619875"/>
              <a:gd name="connsiteY19" fmla="*/ 1452565 h 2016922"/>
              <a:gd name="connsiteX20" fmla="*/ 2531268 w 6619875"/>
              <a:gd name="connsiteY20" fmla="*/ 1438279 h 2016922"/>
              <a:gd name="connsiteX21" fmla="*/ 2688428 w 6619875"/>
              <a:gd name="connsiteY21" fmla="*/ 1354934 h 2016922"/>
              <a:gd name="connsiteX22" fmla="*/ 2805110 w 6619875"/>
              <a:gd name="connsiteY22" fmla="*/ 1285877 h 2016922"/>
              <a:gd name="connsiteX23" fmla="*/ 2886071 w 6619875"/>
              <a:gd name="connsiteY23" fmla="*/ 1214439 h 2016922"/>
              <a:gd name="connsiteX24" fmla="*/ 3033709 w 6619875"/>
              <a:gd name="connsiteY24" fmla="*/ 1157292 h 2016922"/>
              <a:gd name="connsiteX25" fmla="*/ 3126576 w 6619875"/>
              <a:gd name="connsiteY25" fmla="*/ 1116808 h 2016922"/>
              <a:gd name="connsiteX26" fmla="*/ 3350415 w 6619875"/>
              <a:gd name="connsiteY26" fmla="*/ 990603 h 2016922"/>
              <a:gd name="connsiteX27" fmla="*/ 3509960 w 6619875"/>
              <a:gd name="connsiteY27" fmla="*/ 973934 h 2016922"/>
              <a:gd name="connsiteX28" fmla="*/ 3629021 w 6619875"/>
              <a:gd name="connsiteY28" fmla="*/ 938215 h 2016922"/>
              <a:gd name="connsiteX29" fmla="*/ 3755228 w 6619875"/>
              <a:gd name="connsiteY29" fmla="*/ 919166 h 2016922"/>
              <a:gd name="connsiteX30" fmla="*/ 3848095 w 6619875"/>
              <a:gd name="connsiteY30" fmla="*/ 902498 h 2016922"/>
              <a:gd name="connsiteX31" fmla="*/ 3974301 w 6619875"/>
              <a:gd name="connsiteY31" fmla="*/ 892972 h 2016922"/>
              <a:gd name="connsiteX32" fmla="*/ 4110032 w 6619875"/>
              <a:gd name="connsiteY32" fmla="*/ 945359 h 2016922"/>
              <a:gd name="connsiteX33" fmla="*/ 4243381 w 6619875"/>
              <a:gd name="connsiteY33" fmla="*/ 976314 h 2016922"/>
              <a:gd name="connsiteX34" fmla="*/ 4326726 w 6619875"/>
              <a:gd name="connsiteY34" fmla="*/ 1073945 h 2016922"/>
              <a:gd name="connsiteX35" fmla="*/ 4421976 w 6619875"/>
              <a:gd name="connsiteY35" fmla="*/ 1123953 h 2016922"/>
              <a:gd name="connsiteX36" fmla="*/ 4693438 w 6619875"/>
              <a:gd name="connsiteY36" fmla="*/ 1059658 h 2016922"/>
              <a:gd name="connsiteX37" fmla="*/ 4972043 w 6619875"/>
              <a:gd name="connsiteY37" fmla="*/ 966791 h 2016922"/>
              <a:gd name="connsiteX38" fmla="*/ 5345899 w 6619875"/>
              <a:gd name="connsiteY38" fmla="*/ 845349 h 2016922"/>
              <a:gd name="connsiteX39" fmla="*/ 5648320 w 6619875"/>
              <a:gd name="connsiteY39" fmla="*/ 731049 h 2016922"/>
              <a:gd name="connsiteX40" fmla="*/ 5843581 w 6619875"/>
              <a:gd name="connsiteY40" fmla="*/ 616748 h 2016922"/>
              <a:gd name="connsiteX41" fmla="*/ 6015031 w 6619875"/>
              <a:gd name="connsiteY41" fmla="*/ 514355 h 2016922"/>
              <a:gd name="connsiteX42" fmla="*/ 6124569 w 6619875"/>
              <a:gd name="connsiteY42" fmla="*/ 404817 h 2016922"/>
              <a:gd name="connsiteX43" fmla="*/ 6307925 w 6619875"/>
              <a:gd name="connsiteY43" fmla="*/ 300040 h 2016922"/>
              <a:gd name="connsiteX44" fmla="*/ 6412699 w 6619875"/>
              <a:gd name="connsiteY44" fmla="*/ 164308 h 2016922"/>
              <a:gd name="connsiteX45" fmla="*/ 6519856 w 6619875"/>
              <a:gd name="connsiteY45" fmla="*/ 71440 h 2016922"/>
              <a:gd name="connsiteX46" fmla="*/ 6619875 w 6619875"/>
              <a:gd name="connsiteY46" fmla="*/ 0 h 2016922"/>
              <a:gd name="connsiteX0" fmla="*/ 0 w 6619875"/>
              <a:gd name="connsiteY0" fmla="*/ 2016922 h 2016922"/>
              <a:gd name="connsiteX1" fmla="*/ 202405 w 6619875"/>
              <a:gd name="connsiteY1" fmla="*/ 1900243 h 2016922"/>
              <a:gd name="connsiteX2" fmla="*/ 330993 w 6619875"/>
              <a:gd name="connsiteY2" fmla="*/ 1790703 h 2016922"/>
              <a:gd name="connsiteX3" fmla="*/ 485775 w 6619875"/>
              <a:gd name="connsiteY3" fmla="*/ 1843092 h 2016922"/>
              <a:gd name="connsiteX4" fmla="*/ 754855 w 6619875"/>
              <a:gd name="connsiteY4" fmla="*/ 1793087 h 2016922"/>
              <a:gd name="connsiteX5" fmla="*/ 878681 w 6619875"/>
              <a:gd name="connsiteY5" fmla="*/ 1719268 h 2016922"/>
              <a:gd name="connsiteX6" fmla="*/ 988218 w 6619875"/>
              <a:gd name="connsiteY6" fmla="*/ 1650209 h 2016922"/>
              <a:gd name="connsiteX7" fmla="*/ 1097756 w 6619875"/>
              <a:gd name="connsiteY7" fmla="*/ 1745459 h 2016922"/>
              <a:gd name="connsiteX8" fmla="*/ 1245393 w 6619875"/>
              <a:gd name="connsiteY8" fmla="*/ 1797847 h 2016922"/>
              <a:gd name="connsiteX9" fmla="*/ 1357312 w 6619875"/>
              <a:gd name="connsiteY9" fmla="*/ 1824041 h 2016922"/>
              <a:gd name="connsiteX10" fmla="*/ 1466850 w 6619875"/>
              <a:gd name="connsiteY10" fmla="*/ 1790703 h 2016922"/>
              <a:gd name="connsiteX11" fmla="*/ 1538286 w 6619875"/>
              <a:gd name="connsiteY11" fmla="*/ 1754986 h 2016922"/>
              <a:gd name="connsiteX12" fmla="*/ 1624012 w 6619875"/>
              <a:gd name="connsiteY12" fmla="*/ 1683549 h 2016922"/>
              <a:gd name="connsiteX13" fmla="*/ 1745456 w 6619875"/>
              <a:gd name="connsiteY13" fmla="*/ 1626401 h 2016922"/>
              <a:gd name="connsiteX14" fmla="*/ 1888331 w 6619875"/>
              <a:gd name="connsiteY14" fmla="*/ 1633542 h 2016922"/>
              <a:gd name="connsiteX15" fmla="*/ 2044698 w 6619875"/>
              <a:gd name="connsiteY15" fmla="*/ 1542873 h 2016922"/>
              <a:gd name="connsiteX16" fmla="*/ 2131219 w 6619875"/>
              <a:gd name="connsiteY16" fmla="*/ 1504953 h 2016922"/>
              <a:gd name="connsiteX17" fmla="*/ 2219322 w 6619875"/>
              <a:gd name="connsiteY17" fmla="*/ 1466854 h 2016922"/>
              <a:gd name="connsiteX18" fmla="*/ 2300287 w 6619875"/>
              <a:gd name="connsiteY18" fmla="*/ 1459708 h 2016922"/>
              <a:gd name="connsiteX19" fmla="*/ 2405062 w 6619875"/>
              <a:gd name="connsiteY19" fmla="*/ 1452565 h 2016922"/>
              <a:gd name="connsiteX20" fmla="*/ 2531268 w 6619875"/>
              <a:gd name="connsiteY20" fmla="*/ 1438279 h 2016922"/>
              <a:gd name="connsiteX21" fmla="*/ 2688428 w 6619875"/>
              <a:gd name="connsiteY21" fmla="*/ 1354934 h 2016922"/>
              <a:gd name="connsiteX22" fmla="*/ 2805110 w 6619875"/>
              <a:gd name="connsiteY22" fmla="*/ 1285877 h 2016922"/>
              <a:gd name="connsiteX23" fmla="*/ 2886071 w 6619875"/>
              <a:gd name="connsiteY23" fmla="*/ 1214439 h 2016922"/>
              <a:gd name="connsiteX24" fmla="*/ 3033709 w 6619875"/>
              <a:gd name="connsiteY24" fmla="*/ 1157292 h 2016922"/>
              <a:gd name="connsiteX25" fmla="*/ 3126576 w 6619875"/>
              <a:gd name="connsiteY25" fmla="*/ 1116808 h 2016922"/>
              <a:gd name="connsiteX26" fmla="*/ 3350415 w 6619875"/>
              <a:gd name="connsiteY26" fmla="*/ 990603 h 2016922"/>
              <a:gd name="connsiteX27" fmla="*/ 3509960 w 6619875"/>
              <a:gd name="connsiteY27" fmla="*/ 973934 h 2016922"/>
              <a:gd name="connsiteX28" fmla="*/ 3629021 w 6619875"/>
              <a:gd name="connsiteY28" fmla="*/ 938215 h 2016922"/>
              <a:gd name="connsiteX29" fmla="*/ 3755228 w 6619875"/>
              <a:gd name="connsiteY29" fmla="*/ 919166 h 2016922"/>
              <a:gd name="connsiteX30" fmla="*/ 3848095 w 6619875"/>
              <a:gd name="connsiteY30" fmla="*/ 902498 h 2016922"/>
              <a:gd name="connsiteX31" fmla="*/ 3974301 w 6619875"/>
              <a:gd name="connsiteY31" fmla="*/ 892972 h 2016922"/>
              <a:gd name="connsiteX32" fmla="*/ 4110032 w 6619875"/>
              <a:gd name="connsiteY32" fmla="*/ 945359 h 2016922"/>
              <a:gd name="connsiteX33" fmla="*/ 4243381 w 6619875"/>
              <a:gd name="connsiteY33" fmla="*/ 976314 h 2016922"/>
              <a:gd name="connsiteX34" fmla="*/ 4326726 w 6619875"/>
              <a:gd name="connsiteY34" fmla="*/ 1073945 h 2016922"/>
              <a:gd name="connsiteX35" fmla="*/ 4421976 w 6619875"/>
              <a:gd name="connsiteY35" fmla="*/ 1123953 h 2016922"/>
              <a:gd name="connsiteX36" fmla="*/ 4693438 w 6619875"/>
              <a:gd name="connsiteY36" fmla="*/ 1059658 h 2016922"/>
              <a:gd name="connsiteX37" fmla="*/ 4943468 w 6619875"/>
              <a:gd name="connsiteY37" fmla="*/ 942980 h 2016922"/>
              <a:gd name="connsiteX38" fmla="*/ 5345899 w 6619875"/>
              <a:gd name="connsiteY38" fmla="*/ 845349 h 2016922"/>
              <a:gd name="connsiteX39" fmla="*/ 5648320 w 6619875"/>
              <a:gd name="connsiteY39" fmla="*/ 731049 h 2016922"/>
              <a:gd name="connsiteX40" fmla="*/ 5843581 w 6619875"/>
              <a:gd name="connsiteY40" fmla="*/ 616748 h 2016922"/>
              <a:gd name="connsiteX41" fmla="*/ 6015031 w 6619875"/>
              <a:gd name="connsiteY41" fmla="*/ 514355 h 2016922"/>
              <a:gd name="connsiteX42" fmla="*/ 6124569 w 6619875"/>
              <a:gd name="connsiteY42" fmla="*/ 404817 h 2016922"/>
              <a:gd name="connsiteX43" fmla="*/ 6307925 w 6619875"/>
              <a:gd name="connsiteY43" fmla="*/ 300040 h 2016922"/>
              <a:gd name="connsiteX44" fmla="*/ 6412699 w 6619875"/>
              <a:gd name="connsiteY44" fmla="*/ 164308 h 2016922"/>
              <a:gd name="connsiteX45" fmla="*/ 6519856 w 6619875"/>
              <a:gd name="connsiteY45" fmla="*/ 71440 h 2016922"/>
              <a:gd name="connsiteX46" fmla="*/ 6619875 w 6619875"/>
              <a:gd name="connsiteY46" fmla="*/ 0 h 2016922"/>
              <a:gd name="connsiteX0" fmla="*/ 0 w 6619875"/>
              <a:gd name="connsiteY0" fmla="*/ 2016922 h 2016922"/>
              <a:gd name="connsiteX1" fmla="*/ 202405 w 6619875"/>
              <a:gd name="connsiteY1" fmla="*/ 1900243 h 2016922"/>
              <a:gd name="connsiteX2" fmla="*/ 330993 w 6619875"/>
              <a:gd name="connsiteY2" fmla="*/ 1790703 h 2016922"/>
              <a:gd name="connsiteX3" fmla="*/ 485775 w 6619875"/>
              <a:gd name="connsiteY3" fmla="*/ 1843092 h 2016922"/>
              <a:gd name="connsiteX4" fmla="*/ 754855 w 6619875"/>
              <a:gd name="connsiteY4" fmla="*/ 1793087 h 2016922"/>
              <a:gd name="connsiteX5" fmla="*/ 878681 w 6619875"/>
              <a:gd name="connsiteY5" fmla="*/ 1719268 h 2016922"/>
              <a:gd name="connsiteX6" fmla="*/ 988218 w 6619875"/>
              <a:gd name="connsiteY6" fmla="*/ 1650209 h 2016922"/>
              <a:gd name="connsiteX7" fmla="*/ 1097756 w 6619875"/>
              <a:gd name="connsiteY7" fmla="*/ 1745459 h 2016922"/>
              <a:gd name="connsiteX8" fmla="*/ 1245393 w 6619875"/>
              <a:gd name="connsiteY8" fmla="*/ 1797847 h 2016922"/>
              <a:gd name="connsiteX9" fmla="*/ 1357312 w 6619875"/>
              <a:gd name="connsiteY9" fmla="*/ 1824041 h 2016922"/>
              <a:gd name="connsiteX10" fmla="*/ 1466850 w 6619875"/>
              <a:gd name="connsiteY10" fmla="*/ 1790703 h 2016922"/>
              <a:gd name="connsiteX11" fmla="*/ 1538286 w 6619875"/>
              <a:gd name="connsiteY11" fmla="*/ 1754986 h 2016922"/>
              <a:gd name="connsiteX12" fmla="*/ 1624012 w 6619875"/>
              <a:gd name="connsiteY12" fmla="*/ 1683549 h 2016922"/>
              <a:gd name="connsiteX13" fmla="*/ 1745456 w 6619875"/>
              <a:gd name="connsiteY13" fmla="*/ 1626401 h 2016922"/>
              <a:gd name="connsiteX14" fmla="*/ 1888331 w 6619875"/>
              <a:gd name="connsiteY14" fmla="*/ 1633542 h 2016922"/>
              <a:gd name="connsiteX15" fmla="*/ 2044698 w 6619875"/>
              <a:gd name="connsiteY15" fmla="*/ 1542873 h 2016922"/>
              <a:gd name="connsiteX16" fmla="*/ 2131219 w 6619875"/>
              <a:gd name="connsiteY16" fmla="*/ 1504953 h 2016922"/>
              <a:gd name="connsiteX17" fmla="*/ 2219322 w 6619875"/>
              <a:gd name="connsiteY17" fmla="*/ 1466854 h 2016922"/>
              <a:gd name="connsiteX18" fmla="*/ 2300287 w 6619875"/>
              <a:gd name="connsiteY18" fmla="*/ 1459708 h 2016922"/>
              <a:gd name="connsiteX19" fmla="*/ 2405062 w 6619875"/>
              <a:gd name="connsiteY19" fmla="*/ 1452565 h 2016922"/>
              <a:gd name="connsiteX20" fmla="*/ 2531268 w 6619875"/>
              <a:gd name="connsiteY20" fmla="*/ 1438279 h 2016922"/>
              <a:gd name="connsiteX21" fmla="*/ 2688428 w 6619875"/>
              <a:gd name="connsiteY21" fmla="*/ 1354934 h 2016922"/>
              <a:gd name="connsiteX22" fmla="*/ 2805110 w 6619875"/>
              <a:gd name="connsiteY22" fmla="*/ 1285877 h 2016922"/>
              <a:gd name="connsiteX23" fmla="*/ 2886071 w 6619875"/>
              <a:gd name="connsiteY23" fmla="*/ 1214439 h 2016922"/>
              <a:gd name="connsiteX24" fmla="*/ 3033709 w 6619875"/>
              <a:gd name="connsiteY24" fmla="*/ 1157292 h 2016922"/>
              <a:gd name="connsiteX25" fmla="*/ 3126576 w 6619875"/>
              <a:gd name="connsiteY25" fmla="*/ 1116808 h 2016922"/>
              <a:gd name="connsiteX26" fmla="*/ 3350415 w 6619875"/>
              <a:gd name="connsiteY26" fmla="*/ 990603 h 2016922"/>
              <a:gd name="connsiteX27" fmla="*/ 3509960 w 6619875"/>
              <a:gd name="connsiteY27" fmla="*/ 973934 h 2016922"/>
              <a:gd name="connsiteX28" fmla="*/ 3629021 w 6619875"/>
              <a:gd name="connsiteY28" fmla="*/ 938215 h 2016922"/>
              <a:gd name="connsiteX29" fmla="*/ 3755228 w 6619875"/>
              <a:gd name="connsiteY29" fmla="*/ 919166 h 2016922"/>
              <a:gd name="connsiteX30" fmla="*/ 3848095 w 6619875"/>
              <a:gd name="connsiteY30" fmla="*/ 902498 h 2016922"/>
              <a:gd name="connsiteX31" fmla="*/ 3974301 w 6619875"/>
              <a:gd name="connsiteY31" fmla="*/ 892972 h 2016922"/>
              <a:gd name="connsiteX32" fmla="*/ 4110032 w 6619875"/>
              <a:gd name="connsiteY32" fmla="*/ 945359 h 2016922"/>
              <a:gd name="connsiteX33" fmla="*/ 4243381 w 6619875"/>
              <a:gd name="connsiteY33" fmla="*/ 976314 h 2016922"/>
              <a:gd name="connsiteX34" fmla="*/ 4326726 w 6619875"/>
              <a:gd name="connsiteY34" fmla="*/ 1073945 h 2016922"/>
              <a:gd name="connsiteX35" fmla="*/ 4421976 w 6619875"/>
              <a:gd name="connsiteY35" fmla="*/ 1123953 h 2016922"/>
              <a:gd name="connsiteX36" fmla="*/ 4693438 w 6619875"/>
              <a:gd name="connsiteY36" fmla="*/ 1059658 h 2016922"/>
              <a:gd name="connsiteX37" fmla="*/ 4943468 w 6619875"/>
              <a:gd name="connsiteY37" fmla="*/ 942980 h 2016922"/>
              <a:gd name="connsiteX38" fmla="*/ 5345899 w 6619875"/>
              <a:gd name="connsiteY38" fmla="*/ 845349 h 2016922"/>
              <a:gd name="connsiteX39" fmla="*/ 5648320 w 6619875"/>
              <a:gd name="connsiteY39" fmla="*/ 731049 h 2016922"/>
              <a:gd name="connsiteX40" fmla="*/ 5843581 w 6619875"/>
              <a:gd name="connsiteY40" fmla="*/ 616748 h 2016922"/>
              <a:gd name="connsiteX41" fmla="*/ 5991219 w 6619875"/>
              <a:gd name="connsiteY41" fmla="*/ 500067 h 2016922"/>
              <a:gd name="connsiteX42" fmla="*/ 6124569 w 6619875"/>
              <a:gd name="connsiteY42" fmla="*/ 404817 h 2016922"/>
              <a:gd name="connsiteX43" fmla="*/ 6307925 w 6619875"/>
              <a:gd name="connsiteY43" fmla="*/ 300040 h 2016922"/>
              <a:gd name="connsiteX44" fmla="*/ 6412699 w 6619875"/>
              <a:gd name="connsiteY44" fmla="*/ 164308 h 2016922"/>
              <a:gd name="connsiteX45" fmla="*/ 6519856 w 6619875"/>
              <a:gd name="connsiteY45" fmla="*/ 71440 h 2016922"/>
              <a:gd name="connsiteX46" fmla="*/ 6619875 w 6619875"/>
              <a:gd name="connsiteY46" fmla="*/ 0 h 2016922"/>
              <a:gd name="connsiteX0" fmla="*/ 0 w 6619875"/>
              <a:gd name="connsiteY0" fmla="*/ 2016922 h 2016922"/>
              <a:gd name="connsiteX1" fmla="*/ 202405 w 6619875"/>
              <a:gd name="connsiteY1" fmla="*/ 1900243 h 2016922"/>
              <a:gd name="connsiteX2" fmla="*/ 330993 w 6619875"/>
              <a:gd name="connsiteY2" fmla="*/ 1790703 h 2016922"/>
              <a:gd name="connsiteX3" fmla="*/ 485775 w 6619875"/>
              <a:gd name="connsiteY3" fmla="*/ 1843092 h 2016922"/>
              <a:gd name="connsiteX4" fmla="*/ 754855 w 6619875"/>
              <a:gd name="connsiteY4" fmla="*/ 1793087 h 2016922"/>
              <a:gd name="connsiteX5" fmla="*/ 878681 w 6619875"/>
              <a:gd name="connsiteY5" fmla="*/ 1719268 h 2016922"/>
              <a:gd name="connsiteX6" fmla="*/ 988218 w 6619875"/>
              <a:gd name="connsiteY6" fmla="*/ 1650209 h 2016922"/>
              <a:gd name="connsiteX7" fmla="*/ 1097756 w 6619875"/>
              <a:gd name="connsiteY7" fmla="*/ 1745459 h 2016922"/>
              <a:gd name="connsiteX8" fmla="*/ 1245393 w 6619875"/>
              <a:gd name="connsiteY8" fmla="*/ 1797847 h 2016922"/>
              <a:gd name="connsiteX9" fmla="*/ 1357312 w 6619875"/>
              <a:gd name="connsiteY9" fmla="*/ 1824041 h 2016922"/>
              <a:gd name="connsiteX10" fmla="*/ 1466850 w 6619875"/>
              <a:gd name="connsiteY10" fmla="*/ 1790703 h 2016922"/>
              <a:gd name="connsiteX11" fmla="*/ 1538286 w 6619875"/>
              <a:gd name="connsiteY11" fmla="*/ 1754986 h 2016922"/>
              <a:gd name="connsiteX12" fmla="*/ 1624012 w 6619875"/>
              <a:gd name="connsiteY12" fmla="*/ 1683549 h 2016922"/>
              <a:gd name="connsiteX13" fmla="*/ 1745456 w 6619875"/>
              <a:gd name="connsiteY13" fmla="*/ 1626401 h 2016922"/>
              <a:gd name="connsiteX14" fmla="*/ 1888331 w 6619875"/>
              <a:gd name="connsiteY14" fmla="*/ 1633542 h 2016922"/>
              <a:gd name="connsiteX15" fmla="*/ 2044698 w 6619875"/>
              <a:gd name="connsiteY15" fmla="*/ 1542873 h 2016922"/>
              <a:gd name="connsiteX16" fmla="*/ 2131219 w 6619875"/>
              <a:gd name="connsiteY16" fmla="*/ 1504953 h 2016922"/>
              <a:gd name="connsiteX17" fmla="*/ 2219322 w 6619875"/>
              <a:gd name="connsiteY17" fmla="*/ 1466854 h 2016922"/>
              <a:gd name="connsiteX18" fmla="*/ 2300287 w 6619875"/>
              <a:gd name="connsiteY18" fmla="*/ 1459708 h 2016922"/>
              <a:gd name="connsiteX19" fmla="*/ 2405062 w 6619875"/>
              <a:gd name="connsiteY19" fmla="*/ 1452565 h 2016922"/>
              <a:gd name="connsiteX20" fmla="*/ 2531268 w 6619875"/>
              <a:gd name="connsiteY20" fmla="*/ 1438279 h 2016922"/>
              <a:gd name="connsiteX21" fmla="*/ 2688428 w 6619875"/>
              <a:gd name="connsiteY21" fmla="*/ 1354934 h 2016922"/>
              <a:gd name="connsiteX22" fmla="*/ 2805110 w 6619875"/>
              <a:gd name="connsiteY22" fmla="*/ 1285877 h 2016922"/>
              <a:gd name="connsiteX23" fmla="*/ 2886071 w 6619875"/>
              <a:gd name="connsiteY23" fmla="*/ 1214439 h 2016922"/>
              <a:gd name="connsiteX24" fmla="*/ 3033709 w 6619875"/>
              <a:gd name="connsiteY24" fmla="*/ 1157292 h 2016922"/>
              <a:gd name="connsiteX25" fmla="*/ 3126576 w 6619875"/>
              <a:gd name="connsiteY25" fmla="*/ 1116808 h 2016922"/>
              <a:gd name="connsiteX26" fmla="*/ 3350415 w 6619875"/>
              <a:gd name="connsiteY26" fmla="*/ 990603 h 2016922"/>
              <a:gd name="connsiteX27" fmla="*/ 3509960 w 6619875"/>
              <a:gd name="connsiteY27" fmla="*/ 973934 h 2016922"/>
              <a:gd name="connsiteX28" fmla="*/ 3629021 w 6619875"/>
              <a:gd name="connsiteY28" fmla="*/ 938215 h 2016922"/>
              <a:gd name="connsiteX29" fmla="*/ 3755228 w 6619875"/>
              <a:gd name="connsiteY29" fmla="*/ 919166 h 2016922"/>
              <a:gd name="connsiteX30" fmla="*/ 3848095 w 6619875"/>
              <a:gd name="connsiteY30" fmla="*/ 902498 h 2016922"/>
              <a:gd name="connsiteX31" fmla="*/ 3974301 w 6619875"/>
              <a:gd name="connsiteY31" fmla="*/ 892972 h 2016922"/>
              <a:gd name="connsiteX32" fmla="*/ 4110032 w 6619875"/>
              <a:gd name="connsiteY32" fmla="*/ 945359 h 2016922"/>
              <a:gd name="connsiteX33" fmla="*/ 4243381 w 6619875"/>
              <a:gd name="connsiteY33" fmla="*/ 976314 h 2016922"/>
              <a:gd name="connsiteX34" fmla="*/ 4326726 w 6619875"/>
              <a:gd name="connsiteY34" fmla="*/ 1073945 h 2016922"/>
              <a:gd name="connsiteX35" fmla="*/ 4421976 w 6619875"/>
              <a:gd name="connsiteY35" fmla="*/ 1123953 h 2016922"/>
              <a:gd name="connsiteX36" fmla="*/ 4693438 w 6619875"/>
              <a:gd name="connsiteY36" fmla="*/ 1059658 h 2016922"/>
              <a:gd name="connsiteX37" fmla="*/ 4943468 w 6619875"/>
              <a:gd name="connsiteY37" fmla="*/ 942980 h 2016922"/>
              <a:gd name="connsiteX38" fmla="*/ 5345899 w 6619875"/>
              <a:gd name="connsiteY38" fmla="*/ 845349 h 2016922"/>
              <a:gd name="connsiteX39" fmla="*/ 5648320 w 6619875"/>
              <a:gd name="connsiteY39" fmla="*/ 731049 h 2016922"/>
              <a:gd name="connsiteX40" fmla="*/ 5843581 w 6619875"/>
              <a:gd name="connsiteY40" fmla="*/ 616748 h 2016922"/>
              <a:gd name="connsiteX41" fmla="*/ 5991219 w 6619875"/>
              <a:gd name="connsiteY41" fmla="*/ 500067 h 2016922"/>
              <a:gd name="connsiteX42" fmla="*/ 6124569 w 6619875"/>
              <a:gd name="connsiteY42" fmla="*/ 404817 h 2016922"/>
              <a:gd name="connsiteX43" fmla="*/ 6288875 w 6619875"/>
              <a:gd name="connsiteY43" fmla="*/ 300040 h 2016922"/>
              <a:gd name="connsiteX44" fmla="*/ 6412699 w 6619875"/>
              <a:gd name="connsiteY44" fmla="*/ 164308 h 2016922"/>
              <a:gd name="connsiteX45" fmla="*/ 6519856 w 6619875"/>
              <a:gd name="connsiteY45" fmla="*/ 71440 h 2016922"/>
              <a:gd name="connsiteX46" fmla="*/ 6619875 w 6619875"/>
              <a:gd name="connsiteY46" fmla="*/ 0 h 2016922"/>
              <a:gd name="connsiteX0" fmla="*/ 0 w 6619875"/>
              <a:gd name="connsiteY0" fmla="*/ 2016922 h 2016922"/>
              <a:gd name="connsiteX1" fmla="*/ 202405 w 6619875"/>
              <a:gd name="connsiteY1" fmla="*/ 1900243 h 2016922"/>
              <a:gd name="connsiteX2" fmla="*/ 330993 w 6619875"/>
              <a:gd name="connsiteY2" fmla="*/ 1790703 h 2016922"/>
              <a:gd name="connsiteX3" fmla="*/ 485775 w 6619875"/>
              <a:gd name="connsiteY3" fmla="*/ 1843092 h 2016922"/>
              <a:gd name="connsiteX4" fmla="*/ 754855 w 6619875"/>
              <a:gd name="connsiteY4" fmla="*/ 1793087 h 2016922"/>
              <a:gd name="connsiteX5" fmla="*/ 878681 w 6619875"/>
              <a:gd name="connsiteY5" fmla="*/ 1719268 h 2016922"/>
              <a:gd name="connsiteX6" fmla="*/ 988218 w 6619875"/>
              <a:gd name="connsiteY6" fmla="*/ 1650209 h 2016922"/>
              <a:gd name="connsiteX7" fmla="*/ 1097756 w 6619875"/>
              <a:gd name="connsiteY7" fmla="*/ 1745459 h 2016922"/>
              <a:gd name="connsiteX8" fmla="*/ 1245393 w 6619875"/>
              <a:gd name="connsiteY8" fmla="*/ 1797847 h 2016922"/>
              <a:gd name="connsiteX9" fmla="*/ 1357312 w 6619875"/>
              <a:gd name="connsiteY9" fmla="*/ 1824041 h 2016922"/>
              <a:gd name="connsiteX10" fmla="*/ 1466850 w 6619875"/>
              <a:gd name="connsiteY10" fmla="*/ 1790703 h 2016922"/>
              <a:gd name="connsiteX11" fmla="*/ 1538286 w 6619875"/>
              <a:gd name="connsiteY11" fmla="*/ 1754986 h 2016922"/>
              <a:gd name="connsiteX12" fmla="*/ 1624012 w 6619875"/>
              <a:gd name="connsiteY12" fmla="*/ 1683549 h 2016922"/>
              <a:gd name="connsiteX13" fmla="*/ 1745456 w 6619875"/>
              <a:gd name="connsiteY13" fmla="*/ 1626401 h 2016922"/>
              <a:gd name="connsiteX14" fmla="*/ 1888331 w 6619875"/>
              <a:gd name="connsiteY14" fmla="*/ 1633542 h 2016922"/>
              <a:gd name="connsiteX15" fmla="*/ 2044698 w 6619875"/>
              <a:gd name="connsiteY15" fmla="*/ 1542873 h 2016922"/>
              <a:gd name="connsiteX16" fmla="*/ 2131219 w 6619875"/>
              <a:gd name="connsiteY16" fmla="*/ 1504953 h 2016922"/>
              <a:gd name="connsiteX17" fmla="*/ 2219322 w 6619875"/>
              <a:gd name="connsiteY17" fmla="*/ 1466854 h 2016922"/>
              <a:gd name="connsiteX18" fmla="*/ 2300287 w 6619875"/>
              <a:gd name="connsiteY18" fmla="*/ 1459708 h 2016922"/>
              <a:gd name="connsiteX19" fmla="*/ 2405062 w 6619875"/>
              <a:gd name="connsiteY19" fmla="*/ 1452565 h 2016922"/>
              <a:gd name="connsiteX20" fmla="*/ 2531268 w 6619875"/>
              <a:gd name="connsiteY20" fmla="*/ 1438279 h 2016922"/>
              <a:gd name="connsiteX21" fmla="*/ 2688428 w 6619875"/>
              <a:gd name="connsiteY21" fmla="*/ 1354934 h 2016922"/>
              <a:gd name="connsiteX22" fmla="*/ 2805110 w 6619875"/>
              <a:gd name="connsiteY22" fmla="*/ 1285877 h 2016922"/>
              <a:gd name="connsiteX23" fmla="*/ 2886071 w 6619875"/>
              <a:gd name="connsiteY23" fmla="*/ 1214439 h 2016922"/>
              <a:gd name="connsiteX24" fmla="*/ 3033709 w 6619875"/>
              <a:gd name="connsiteY24" fmla="*/ 1157292 h 2016922"/>
              <a:gd name="connsiteX25" fmla="*/ 3126576 w 6619875"/>
              <a:gd name="connsiteY25" fmla="*/ 1116808 h 2016922"/>
              <a:gd name="connsiteX26" fmla="*/ 3350415 w 6619875"/>
              <a:gd name="connsiteY26" fmla="*/ 990603 h 2016922"/>
              <a:gd name="connsiteX27" fmla="*/ 3538535 w 6619875"/>
              <a:gd name="connsiteY27" fmla="*/ 931072 h 2016922"/>
              <a:gd name="connsiteX28" fmla="*/ 3629021 w 6619875"/>
              <a:gd name="connsiteY28" fmla="*/ 938215 h 2016922"/>
              <a:gd name="connsiteX29" fmla="*/ 3755228 w 6619875"/>
              <a:gd name="connsiteY29" fmla="*/ 919166 h 2016922"/>
              <a:gd name="connsiteX30" fmla="*/ 3848095 w 6619875"/>
              <a:gd name="connsiteY30" fmla="*/ 902498 h 2016922"/>
              <a:gd name="connsiteX31" fmla="*/ 3974301 w 6619875"/>
              <a:gd name="connsiteY31" fmla="*/ 892972 h 2016922"/>
              <a:gd name="connsiteX32" fmla="*/ 4110032 w 6619875"/>
              <a:gd name="connsiteY32" fmla="*/ 945359 h 2016922"/>
              <a:gd name="connsiteX33" fmla="*/ 4243381 w 6619875"/>
              <a:gd name="connsiteY33" fmla="*/ 976314 h 2016922"/>
              <a:gd name="connsiteX34" fmla="*/ 4326726 w 6619875"/>
              <a:gd name="connsiteY34" fmla="*/ 1073945 h 2016922"/>
              <a:gd name="connsiteX35" fmla="*/ 4421976 w 6619875"/>
              <a:gd name="connsiteY35" fmla="*/ 1123953 h 2016922"/>
              <a:gd name="connsiteX36" fmla="*/ 4693438 w 6619875"/>
              <a:gd name="connsiteY36" fmla="*/ 1059658 h 2016922"/>
              <a:gd name="connsiteX37" fmla="*/ 4943468 w 6619875"/>
              <a:gd name="connsiteY37" fmla="*/ 942980 h 2016922"/>
              <a:gd name="connsiteX38" fmla="*/ 5345899 w 6619875"/>
              <a:gd name="connsiteY38" fmla="*/ 845349 h 2016922"/>
              <a:gd name="connsiteX39" fmla="*/ 5648320 w 6619875"/>
              <a:gd name="connsiteY39" fmla="*/ 731049 h 2016922"/>
              <a:gd name="connsiteX40" fmla="*/ 5843581 w 6619875"/>
              <a:gd name="connsiteY40" fmla="*/ 616748 h 2016922"/>
              <a:gd name="connsiteX41" fmla="*/ 5991219 w 6619875"/>
              <a:gd name="connsiteY41" fmla="*/ 500067 h 2016922"/>
              <a:gd name="connsiteX42" fmla="*/ 6124569 w 6619875"/>
              <a:gd name="connsiteY42" fmla="*/ 404817 h 2016922"/>
              <a:gd name="connsiteX43" fmla="*/ 6288875 w 6619875"/>
              <a:gd name="connsiteY43" fmla="*/ 300040 h 2016922"/>
              <a:gd name="connsiteX44" fmla="*/ 6412699 w 6619875"/>
              <a:gd name="connsiteY44" fmla="*/ 164308 h 2016922"/>
              <a:gd name="connsiteX45" fmla="*/ 6519856 w 6619875"/>
              <a:gd name="connsiteY45" fmla="*/ 71440 h 2016922"/>
              <a:gd name="connsiteX46" fmla="*/ 6619875 w 6619875"/>
              <a:gd name="connsiteY46" fmla="*/ 0 h 2016922"/>
              <a:gd name="connsiteX0" fmla="*/ 0 w 6619875"/>
              <a:gd name="connsiteY0" fmla="*/ 2016922 h 2016922"/>
              <a:gd name="connsiteX1" fmla="*/ 202405 w 6619875"/>
              <a:gd name="connsiteY1" fmla="*/ 1900243 h 2016922"/>
              <a:gd name="connsiteX2" fmla="*/ 330993 w 6619875"/>
              <a:gd name="connsiteY2" fmla="*/ 1790703 h 2016922"/>
              <a:gd name="connsiteX3" fmla="*/ 485775 w 6619875"/>
              <a:gd name="connsiteY3" fmla="*/ 1843092 h 2016922"/>
              <a:gd name="connsiteX4" fmla="*/ 754855 w 6619875"/>
              <a:gd name="connsiteY4" fmla="*/ 1793087 h 2016922"/>
              <a:gd name="connsiteX5" fmla="*/ 878681 w 6619875"/>
              <a:gd name="connsiteY5" fmla="*/ 1719268 h 2016922"/>
              <a:gd name="connsiteX6" fmla="*/ 988218 w 6619875"/>
              <a:gd name="connsiteY6" fmla="*/ 1650209 h 2016922"/>
              <a:gd name="connsiteX7" fmla="*/ 1097756 w 6619875"/>
              <a:gd name="connsiteY7" fmla="*/ 1745459 h 2016922"/>
              <a:gd name="connsiteX8" fmla="*/ 1245393 w 6619875"/>
              <a:gd name="connsiteY8" fmla="*/ 1797847 h 2016922"/>
              <a:gd name="connsiteX9" fmla="*/ 1357312 w 6619875"/>
              <a:gd name="connsiteY9" fmla="*/ 1824041 h 2016922"/>
              <a:gd name="connsiteX10" fmla="*/ 1466850 w 6619875"/>
              <a:gd name="connsiteY10" fmla="*/ 1790703 h 2016922"/>
              <a:gd name="connsiteX11" fmla="*/ 1538286 w 6619875"/>
              <a:gd name="connsiteY11" fmla="*/ 1754986 h 2016922"/>
              <a:gd name="connsiteX12" fmla="*/ 1624012 w 6619875"/>
              <a:gd name="connsiteY12" fmla="*/ 1683549 h 2016922"/>
              <a:gd name="connsiteX13" fmla="*/ 1745456 w 6619875"/>
              <a:gd name="connsiteY13" fmla="*/ 1626401 h 2016922"/>
              <a:gd name="connsiteX14" fmla="*/ 1888331 w 6619875"/>
              <a:gd name="connsiteY14" fmla="*/ 1633542 h 2016922"/>
              <a:gd name="connsiteX15" fmla="*/ 2044698 w 6619875"/>
              <a:gd name="connsiteY15" fmla="*/ 1542873 h 2016922"/>
              <a:gd name="connsiteX16" fmla="*/ 2131219 w 6619875"/>
              <a:gd name="connsiteY16" fmla="*/ 1504953 h 2016922"/>
              <a:gd name="connsiteX17" fmla="*/ 2219322 w 6619875"/>
              <a:gd name="connsiteY17" fmla="*/ 1466854 h 2016922"/>
              <a:gd name="connsiteX18" fmla="*/ 2300287 w 6619875"/>
              <a:gd name="connsiteY18" fmla="*/ 1459708 h 2016922"/>
              <a:gd name="connsiteX19" fmla="*/ 2405062 w 6619875"/>
              <a:gd name="connsiteY19" fmla="*/ 1452565 h 2016922"/>
              <a:gd name="connsiteX20" fmla="*/ 2531268 w 6619875"/>
              <a:gd name="connsiteY20" fmla="*/ 1438279 h 2016922"/>
              <a:gd name="connsiteX21" fmla="*/ 2688428 w 6619875"/>
              <a:gd name="connsiteY21" fmla="*/ 1354934 h 2016922"/>
              <a:gd name="connsiteX22" fmla="*/ 2805110 w 6619875"/>
              <a:gd name="connsiteY22" fmla="*/ 1285877 h 2016922"/>
              <a:gd name="connsiteX23" fmla="*/ 2886071 w 6619875"/>
              <a:gd name="connsiteY23" fmla="*/ 1214439 h 2016922"/>
              <a:gd name="connsiteX24" fmla="*/ 3033709 w 6619875"/>
              <a:gd name="connsiteY24" fmla="*/ 1157292 h 2016922"/>
              <a:gd name="connsiteX25" fmla="*/ 3126576 w 6619875"/>
              <a:gd name="connsiteY25" fmla="*/ 1116808 h 2016922"/>
              <a:gd name="connsiteX26" fmla="*/ 3350415 w 6619875"/>
              <a:gd name="connsiteY26" fmla="*/ 990603 h 2016922"/>
              <a:gd name="connsiteX27" fmla="*/ 3538535 w 6619875"/>
              <a:gd name="connsiteY27" fmla="*/ 931072 h 2016922"/>
              <a:gd name="connsiteX28" fmla="*/ 3638546 w 6619875"/>
              <a:gd name="connsiteY28" fmla="*/ 914403 h 2016922"/>
              <a:gd name="connsiteX29" fmla="*/ 3755228 w 6619875"/>
              <a:gd name="connsiteY29" fmla="*/ 919166 h 2016922"/>
              <a:gd name="connsiteX30" fmla="*/ 3848095 w 6619875"/>
              <a:gd name="connsiteY30" fmla="*/ 902498 h 2016922"/>
              <a:gd name="connsiteX31" fmla="*/ 3974301 w 6619875"/>
              <a:gd name="connsiteY31" fmla="*/ 892972 h 2016922"/>
              <a:gd name="connsiteX32" fmla="*/ 4110032 w 6619875"/>
              <a:gd name="connsiteY32" fmla="*/ 945359 h 2016922"/>
              <a:gd name="connsiteX33" fmla="*/ 4243381 w 6619875"/>
              <a:gd name="connsiteY33" fmla="*/ 976314 h 2016922"/>
              <a:gd name="connsiteX34" fmla="*/ 4326726 w 6619875"/>
              <a:gd name="connsiteY34" fmla="*/ 1073945 h 2016922"/>
              <a:gd name="connsiteX35" fmla="*/ 4421976 w 6619875"/>
              <a:gd name="connsiteY35" fmla="*/ 1123953 h 2016922"/>
              <a:gd name="connsiteX36" fmla="*/ 4693438 w 6619875"/>
              <a:gd name="connsiteY36" fmla="*/ 1059658 h 2016922"/>
              <a:gd name="connsiteX37" fmla="*/ 4943468 w 6619875"/>
              <a:gd name="connsiteY37" fmla="*/ 942980 h 2016922"/>
              <a:gd name="connsiteX38" fmla="*/ 5345899 w 6619875"/>
              <a:gd name="connsiteY38" fmla="*/ 845349 h 2016922"/>
              <a:gd name="connsiteX39" fmla="*/ 5648320 w 6619875"/>
              <a:gd name="connsiteY39" fmla="*/ 731049 h 2016922"/>
              <a:gd name="connsiteX40" fmla="*/ 5843581 w 6619875"/>
              <a:gd name="connsiteY40" fmla="*/ 616748 h 2016922"/>
              <a:gd name="connsiteX41" fmla="*/ 5991219 w 6619875"/>
              <a:gd name="connsiteY41" fmla="*/ 500067 h 2016922"/>
              <a:gd name="connsiteX42" fmla="*/ 6124569 w 6619875"/>
              <a:gd name="connsiteY42" fmla="*/ 404817 h 2016922"/>
              <a:gd name="connsiteX43" fmla="*/ 6288875 w 6619875"/>
              <a:gd name="connsiteY43" fmla="*/ 300040 h 2016922"/>
              <a:gd name="connsiteX44" fmla="*/ 6412699 w 6619875"/>
              <a:gd name="connsiteY44" fmla="*/ 164308 h 2016922"/>
              <a:gd name="connsiteX45" fmla="*/ 6519856 w 6619875"/>
              <a:gd name="connsiteY45" fmla="*/ 71440 h 2016922"/>
              <a:gd name="connsiteX46" fmla="*/ 6619875 w 6619875"/>
              <a:gd name="connsiteY46" fmla="*/ 0 h 2016922"/>
              <a:gd name="connsiteX0" fmla="*/ 0 w 6619875"/>
              <a:gd name="connsiteY0" fmla="*/ 2016922 h 2016922"/>
              <a:gd name="connsiteX1" fmla="*/ 202405 w 6619875"/>
              <a:gd name="connsiteY1" fmla="*/ 1900243 h 2016922"/>
              <a:gd name="connsiteX2" fmla="*/ 330993 w 6619875"/>
              <a:gd name="connsiteY2" fmla="*/ 1790703 h 2016922"/>
              <a:gd name="connsiteX3" fmla="*/ 485775 w 6619875"/>
              <a:gd name="connsiteY3" fmla="*/ 1843092 h 2016922"/>
              <a:gd name="connsiteX4" fmla="*/ 754855 w 6619875"/>
              <a:gd name="connsiteY4" fmla="*/ 1793087 h 2016922"/>
              <a:gd name="connsiteX5" fmla="*/ 878681 w 6619875"/>
              <a:gd name="connsiteY5" fmla="*/ 1719268 h 2016922"/>
              <a:gd name="connsiteX6" fmla="*/ 988218 w 6619875"/>
              <a:gd name="connsiteY6" fmla="*/ 1650209 h 2016922"/>
              <a:gd name="connsiteX7" fmla="*/ 1097756 w 6619875"/>
              <a:gd name="connsiteY7" fmla="*/ 1745459 h 2016922"/>
              <a:gd name="connsiteX8" fmla="*/ 1245393 w 6619875"/>
              <a:gd name="connsiteY8" fmla="*/ 1797847 h 2016922"/>
              <a:gd name="connsiteX9" fmla="*/ 1357312 w 6619875"/>
              <a:gd name="connsiteY9" fmla="*/ 1824041 h 2016922"/>
              <a:gd name="connsiteX10" fmla="*/ 1466850 w 6619875"/>
              <a:gd name="connsiteY10" fmla="*/ 1790703 h 2016922"/>
              <a:gd name="connsiteX11" fmla="*/ 1538286 w 6619875"/>
              <a:gd name="connsiteY11" fmla="*/ 1754986 h 2016922"/>
              <a:gd name="connsiteX12" fmla="*/ 1624012 w 6619875"/>
              <a:gd name="connsiteY12" fmla="*/ 1683549 h 2016922"/>
              <a:gd name="connsiteX13" fmla="*/ 1745456 w 6619875"/>
              <a:gd name="connsiteY13" fmla="*/ 1626401 h 2016922"/>
              <a:gd name="connsiteX14" fmla="*/ 1888331 w 6619875"/>
              <a:gd name="connsiteY14" fmla="*/ 1633542 h 2016922"/>
              <a:gd name="connsiteX15" fmla="*/ 2044698 w 6619875"/>
              <a:gd name="connsiteY15" fmla="*/ 1542873 h 2016922"/>
              <a:gd name="connsiteX16" fmla="*/ 2131219 w 6619875"/>
              <a:gd name="connsiteY16" fmla="*/ 1504953 h 2016922"/>
              <a:gd name="connsiteX17" fmla="*/ 2219322 w 6619875"/>
              <a:gd name="connsiteY17" fmla="*/ 1466854 h 2016922"/>
              <a:gd name="connsiteX18" fmla="*/ 2300287 w 6619875"/>
              <a:gd name="connsiteY18" fmla="*/ 1459708 h 2016922"/>
              <a:gd name="connsiteX19" fmla="*/ 2405062 w 6619875"/>
              <a:gd name="connsiteY19" fmla="*/ 1452565 h 2016922"/>
              <a:gd name="connsiteX20" fmla="*/ 2531268 w 6619875"/>
              <a:gd name="connsiteY20" fmla="*/ 1438279 h 2016922"/>
              <a:gd name="connsiteX21" fmla="*/ 2688428 w 6619875"/>
              <a:gd name="connsiteY21" fmla="*/ 1354934 h 2016922"/>
              <a:gd name="connsiteX22" fmla="*/ 2805110 w 6619875"/>
              <a:gd name="connsiteY22" fmla="*/ 1285877 h 2016922"/>
              <a:gd name="connsiteX23" fmla="*/ 2886071 w 6619875"/>
              <a:gd name="connsiteY23" fmla="*/ 1214439 h 2016922"/>
              <a:gd name="connsiteX24" fmla="*/ 3033709 w 6619875"/>
              <a:gd name="connsiteY24" fmla="*/ 1157292 h 2016922"/>
              <a:gd name="connsiteX25" fmla="*/ 3126576 w 6619875"/>
              <a:gd name="connsiteY25" fmla="*/ 1116808 h 2016922"/>
              <a:gd name="connsiteX26" fmla="*/ 3350415 w 6619875"/>
              <a:gd name="connsiteY26" fmla="*/ 990603 h 2016922"/>
              <a:gd name="connsiteX27" fmla="*/ 3538535 w 6619875"/>
              <a:gd name="connsiteY27" fmla="*/ 931072 h 2016922"/>
              <a:gd name="connsiteX28" fmla="*/ 3638546 w 6619875"/>
              <a:gd name="connsiteY28" fmla="*/ 914403 h 2016922"/>
              <a:gd name="connsiteX29" fmla="*/ 3755228 w 6619875"/>
              <a:gd name="connsiteY29" fmla="*/ 900117 h 2016922"/>
              <a:gd name="connsiteX30" fmla="*/ 3848095 w 6619875"/>
              <a:gd name="connsiteY30" fmla="*/ 902498 h 2016922"/>
              <a:gd name="connsiteX31" fmla="*/ 3974301 w 6619875"/>
              <a:gd name="connsiteY31" fmla="*/ 892972 h 2016922"/>
              <a:gd name="connsiteX32" fmla="*/ 4110032 w 6619875"/>
              <a:gd name="connsiteY32" fmla="*/ 945359 h 2016922"/>
              <a:gd name="connsiteX33" fmla="*/ 4243381 w 6619875"/>
              <a:gd name="connsiteY33" fmla="*/ 976314 h 2016922"/>
              <a:gd name="connsiteX34" fmla="*/ 4326726 w 6619875"/>
              <a:gd name="connsiteY34" fmla="*/ 1073945 h 2016922"/>
              <a:gd name="connsiteX35" fmla="*/ 4421976 w 6619875"/>
              <a:gd name="connsiteY35" fmla="*/ 1123953 h 2016922"/>
              <a:gd name="connsiteX36" fmla="*/ 4693438 w 6619875"/>
              <a:gd name="connsiteY36" fmla="*/ 1059658 h 2016922"/>
              <a:gd name="connsiteX37" fmla="*/ 4943468 w 6619875"/>
              <a:gd name="connsiteY37" fmla="*/ 942980 h 2016922"/>
              <a:gd name="connsiteX38" fmla="*/ 5345899 w 6619875"/>
              <a:gd name="connsiteY38" fmla="*/ 845349 h 2016922"/>
              <a:gd name="connsiteX39" fmla="*/ 5648320 w 6619875"/>
              <a:gd name="connsiteY39" fmla="*/ 731049 h 2016922"/>
              <a:gd name="connsiteX40" fmla="*/ 5843581 w 6619875"/>
              <a:gd name="connsiteY40" fmla="*/ 616748 h 2016922"/>
              <a:gd name="connsiteX41" fmla="*/ 5991219 w 6619875"/>
              <a:gd name="connsiteY41" fmla="*/ 500067 h 2016922"/>
              <a:gd name="connsiteX42" fmla="*/ 6124569 w 6619875"/>
              <a:gd name="connsiteY42" fmla="*/ 404817 h 2016922"/>
              <a:gd name="connsiteX43" fmla="*/ 6288875 w 6619875"/>
              <a:gd name="connsiteY43" fmla="*/ 300040 h 2016922"/>
              <a:gd name="connsiteX44" fmla="*/ 6412699 w 6619875"/>
              <a:gd name="connsiteY44" fmla="*/ 164308 h 2016922"/>
              <a:gd name="connsiteX45" fmla="*/ 6519856 w 6619875"/>
              <a:gd name="connsiteY45" fmla="*/ 71440 h 2016922"/>
              <a:gd name="connsiteX46" fmla="*/ 6619875 w 6619875"/>
              <a:gd name="connsiteY46" fmla="*/ 0 h 2016922"/>
              <a:gd name="connsiteX0" fmla="*/ 0 w 6619875"/>
              <a:gd name="connsiteY0" fmla="*/ 2016922 h 2016922"/>
              <a:gd name="connsiteX1" fmla="*/ 202405 w 6619875"/>
              <a:gd name="connsiteY1" fmla="*/ 1900243 h 2016922"/>
              <a:gd name="connsiteX2" fmla="*/ 330993 w 6619875"/>
              <a:gd name="connsiteY2" fmla="*/ 1790703 h 2016922"/>
              <a:gd name="connsiteX3" fmla="*/ 485775 w 6619875"/>
              <a:gd name="connsiteY3" fmla="*/ 1843092 h 2016922"/>
              <a:gd name="connsiteX4" fmla="*/ 754855 w 6619875"/>
              <a:gd name="connsiteY4" fmla="*/ 1793087 h 2016922"/>
              <a:gd name="connsiteX5" fmla="*/ 878681 w 6619875"/>
              <a:gd name="connsiteY5" fmla="*/ 1719268 h 2016922"/>
              <a:gd name="connsiteX6" fmla="*/ 988218 w 6619875"/>
              <a:gd name="connsiteY6" fmla="*/ 1650209 h 2016922"/>
              <a:gd name="connsiteX7" fmla="*/ 1097756 w 6619875"/>
              <a:gd name="connsiteY7" fmla="*/ 1745459 h 2016922"/>
              <a:gd name="connsiteX8" fmla="*/ 1245393 w 6619875"/>
              <a:gd name="connsiteY8" fmla="*/ 1797847 h 2016922"/>
              <a:gd name="connsiteX9" fmla="*/ 1357312 w 6619875"/>
              <a:gd name="connsiteY9" fmla="*/ 1824041 h 2016922"/>
              <a:gd name="connsiteX10" fmla="*/ 1466850 w 6619875"/>
              <a:gd name="connsiteY10" fmla="*/ 1790703 h 2016922"/>
              <a:gd name="connsiteX11" fmla="*/ 1538286 w 6619875"/>
              <a:gd name="connsiteY11" fmla="*/ 1754986 h 2016922"/>
              <a:gd name="connsiteX12" fmla="*/ 1624012 w 6619875"/>
              <a:gd name="connsiteY12" fmla="*/ 1683549 h 2016922"/>
              <a:gd name="connsiteX13" fmla="*/ 1745456 w 6619875"/>
              <a:gd name="connsiteY13" fmla="*/ 1626401 h 2016922"/>
              <a:gd name="connsiteX14" fmla="*/ 1888331 w 6619875"/>
              <a:gd name="connsiteY14" fmla="*/ 1633542 h 2016922"/>
              <a:gd name="connsiteX15" fmla="*/ 2044698 w 6619875"/>
              <a:gd name="connsiteY15" fmla="*/ 1542873 h 2016922"/>
              <a:gd name="connsiteX16" fmla="*/ 2131219 w 6619875"/>
              <a:gd name="connsiteY16" fmla="*/ 1504953 h 2016922"/>
              <a:gd name="connsiteX17" fmla="*/ 2219322 w 6619875"/>
              <a:gd name="connsiteY17" fmla="*/ 1466854 h 2016922"/>
              <a:gd name="connsiteX18" fmla="*/ 2300287 w 6619875"/>
              <a:gd name="connsiteY18" fmla="*/ 1459708 h 2016922"/>
              <a:gd name="connsiteX19" fmla="*/ 2405062 w 6619875"/>
              <a:gd name="connsiteY19" fmla="*/ 1452565 h 2016922"/>
              <a:gd name="connsiteX20" fmla="*/ 2531268 w 6619875"/>
              <a:gd name="connsiteY20" fmla="*/ 1438279 h 2016922"/>
              <a:gd name="connsiteX21" fmla="*/ 2688428 w 6619875"/>
              <a:gd name="connsiteY21" fmla="*/ 1354934 h 2016922"/>
              <a:gd name="connsiteX22" fmla="*/ 2805110 w 6619875"/>
              <a:gd name="connsiteY22" fmla="*/ 1285877 h 2016922"/>
              <a:gd name="connsiteX23" fmla="*/ 2886071 w 6619875"/>
              <a:gd name="connsiteY23" fmla="*/ 1214439 h 2016922"/>
              <a:gd name="connsiteX24" fmla="*/ 3033709 w 6619875"/>
              <a:gd name="connsiteY24" fmla="*/ 1157292 h 2016922"/>
              <a:gd name="connsiteX25" fmla="*/ 3102763 w 6619875"/>
              <a:gd name="connsiteY25" fmla="*/ 1112046 h 2016922"/>
              <a:gd name="connsiteX26" fmla="*/ 3350415 w 6619875"/>
              <a:gd name="connsiteY26" fmla="*/ 990603 h 2016922"/>
              <a:gd name="connsiteX27" fmla="*/ 3538535 w 6619875"/>
              <a:gd name="connsiteY27" fmla="*/ 931072 h 2016922"/>
              <a:gd name="connsiteX28" fmla="*/ 3638546 w 6619875"/>
              <a:gd name="connsiteY28" fmla="*/ 914403 h 2016922"/>
              <a:gd name="connsiteX29" fmla="*/ 3755228 w 6619875"/>
              <a:gd name="connsiteY29" fmla="*/ 900117 h 2016922"/>
              <a:gd name="connsiteX30" fmla="*/ 3848095 w 6619875"/>
              <a:gd name="connsiteY30" fmla="*/ 902498 h 2016922"/>
              <a:gd name="connsiteX31" fmla="*/ 3974301 w 6619875"/>
              <a:gd name="connsiteY31" fmla="*/ 892972 h 2016922"/>
              <a:gd name="connsiteX32" fmla="*/ 4110032 w 6619875"/>
              <a:gd name="connsiteY32" fmla="*/ 945359 h 2016922"/>
              <a:gd name="connsiteX33" fmla="*/ 4243381 w 6619875"/>
              <a:gd name="connsiteY33" fmla="*/ 976314 h 2016922"/>
              <a:gd name="connsiteX34" fmla="*/ 4326726 w 6619875"/>
              <a:gd name="connsiteY34" fmla="*/ 1073945 h 2016922"/>
              <a:gd name="connsiteX35" fmla="*/ 4421976 w 6619875"/>
              <a:gd name="connsiteY35" fmla="*/ 1123953 h 2016922"/>
              <a:gd name="connsiteX36" fmla="*/ 4693438 w 6619875"/>
              <a:gd name="connsiteY36" fmla="*/ 1059658 h 2016922"/>
              <a:gd name="connsiteX37" fmla="*/ 4943468 w 6619875"/>
              <a:gd name="connsiteY37" fmla="*/ 942980 h 2016922"/>
              <a:gd name="connsiteX38" fmla="*/ 5345899 w 6619875"/>
              <a:gd name="connsiteY38" fmla="*/ 845349 h 2016922"/>
              <a:gd name="connsiteX39" fmla="*/ 5648320 w 6619875"/>
              <a:gd name="connsiteY39" fmla="*/ 731049 h 2016922"/>
              <a:gd name="connsiteX40" fmla="*/ 5843581 w 6619875"/>
              <a:gd name="connsiteY40" fmla="*/ 616748 h 2016922"/>
              <a:gd name="connsiteX41" fmla="*/ 5991219 w 6619875"/>
              <a:gd name="connsiteY41" fmla="*/ 500067 h 2016922"/>
              <a:gd name="connsiteX42" fmla="*/ 6124569 w 6619875"/>
              <a:gd name="connsiteY42" fmla="*/ 404817 h 2016922"/>
              <a:gd name="connsiteX43" fmla="*/ 6288875 w 6619875"/>
              <a:gd name="connsiteY43" fmla="*/ 300040 h 2016922"/>
              <a:gd name="connsiteX44" fmla="*/ 6412699 w 6619875"/>
              <a:gd name="connsiteY44" fmla="*/ 164308 h 2016922"/>
              <a:gd name="connsiteX45" fmla="*/ 6519856 w 6619875"/>
              <a:gd name="connsiteY45" fmla="*/ 71440 h 2016922"/>
              <a:gd name="connsiteX46" fmla="*/ 6619875 w 6619875"/>
              <a:gd name="connsiteY46" fmla="*/ 0 h 2016922"/>
              <a:gd name="connsiteX0" fmla="*/ 0 w 6619875"/>
              <a:gd name="connsiteY0" fmla="*/ 2016922 h 2016922"/>
              <a:gd name="connsiteX1" fmla="*/ 202405 w 6619875"/>
              <a:gd name="connsiteY1" fmla="*/ 1900243 h 2016922"/>
              <a:gd name="connsiteX2" fmla="*/ 330993 w 6619875"/>
              <a:gd name="connsiteY2" fmla="*/ 1790703 h 2016922"/>
              <a:gd name="connsiteX3" fmla="*/ 485775 w 6619875"/>
              <a:gd name="connsiteY3" fmla="*/ 1843092 h 2016922"/>
              <a:gd name="connsiteX4" fmla="*/ 754855 w 6619875"/>
              <a:gd name="connsiteY4" fmla="*/ 1793087 h 2016922"/>
              <a:gd name="connsiteX5" fmla="*/ 878681 w 6619875"/>
              <a:gd name="connsiteY5" fmla="*/ 1719268 h 2016922"/>
              <a:gd name="connsiteX6" fmla="*/ 988218 w 6619875"/>
              <a:gd name="connsiteY6" fmla="*/ 1650209 h 2016922"/>
              <a:gd name="connsiteX7" fmla="*/ 1097756 w 6619875"/>
              <a:gd name="connsiteY7" fmla="*/ 1745459 h 2016922"/>
              <a:gd name="connsiteX8" fmla="*/ 1245393 w 6619875"/>
              <a:gd name="connsiteY8" fmla="*/ 1797847 h 2016922"/>
              <a:gd name="connsiteX9" fmla="*/ 1357312 w 6619875"/>
              <a:gd name="connsiteY9" fmla="*/ 1824041 h 2016922"/>
              <a:gd name="connsiteX10" fmla="*/ 1466850 w 6619875"/>
              <a:gd name="connsiteY10" fmla="*/ 1790703 h 2016922"/>
              <a:gd name="connsiteX11" fmla="*/ 1538286 w 6619875"/>
              <a:gd name="connsiteY11" fmla="*/ 1754986 h 2016922"/>
              <a:gd name="connsiteX12" fmla="*/ 1624012 w 6619875"/>
              <a:gd name="connsiteY12" fmla="*/ 1683549 h 2016922"/>
              <a:gd name="connsiteX13" fmla="*/ 1745456 w 6619875"/>
              <a:gd name="connsiteY13" fmla="*/ 1626401 h 2016922"/>
              <a:gd name="connsiteX14" fmla="*/ 1888331 w 6619875"/>
              <a:gd name="connsiteY14" fmla="*/ 1633542 h 2016922"/>
              <a:gd name="connsiteX15" fmla="*/ 2044698 w 6619875"/>
              <a:gd name="connsiteY15" fmla="*/ 1542873 h 2016922"/>
              <a:gd name="connsiteX16" fmla="*/ 2131219 w 6619875"/>
              <a:gd name="connsiteY16" fmla="*/ 1504953 h 2016922"/>
              <a:gd name="connsiteX17" fmla="*/ 2219322 w 6619875"/>
              <a:gd name="connsiteY17" fmla="*/ 1466854 h 2016922"/>
              <a:gd name="connsiteX18" fmla="*/ 2300287 w 6619875"/>
              <a:gd name="connsiteY18" fmla="*/ 1459708 h 2016922"/>
              <a:gd name="connsiteX19" fmla="*/ 2405062 w 6619875"/>
              <a:gd name="connsiteY19" fmla="*/ 1452565 h 2016922"/>
              <a:gd name="connsiteX20" fmla="*/ 2531268 w 6619875"/>
              <a:gd name="connsiteY20" fmla="*/ 1438279 h 2016922"/>
              <a:gd name="connsiteX21" fmla="*/ 2688428 w 6619875"/>
              <a:gd name="connsiteY21" fmla="*/ 1354934 h 2016922"/>
              <a:gd name="connsiteX22" fmla="*/ 2805110 w 6619875"/>
              <a:gd name="connsiteY22" fmla="*/ 1285877 h 2016922"/>
              <a:gd name="connsiteX23" fmla="*/ 2886071 w 6619875"/>
              <a:gd name="connsiteY23" fmla="*/ 1214439 h 2016922"/>
              <a:gd name="connsiteX24" fmla="*/ 3033709 w 6619875"/>
              <a:gd name="connsiteY24" fmla="*/ 1157292 h 2016922"/>
              <a:gd name="connsiteX25" fmla="*/ 3102763 w 6619875"/>
              <a:gd name="connsiteY25" fmla="*/ 1112046 h 2016922"/>
              <a:gd name="connsiteX26" fmla="*/ 3350415 w 6619875"/>
              <a:gd name="connsiteY26" fmla="*/ 990603 h 2016922"/>
              <a:gd name="connsiteX27" fmla="*/ 3538535 w 6619875"/>
              <a:gd name="connsiteY27" fmla="*/ 931072 h 2016922"/>
              <a:gd name="connsiteX28" fmla="*/ 3638546 w 6619875"/>
              <a:gd name="connsiteY28" fmla="*/ 914403 h 2016922"/>
              <a:gd name="connsiteX29" fmla="*/ 3755228 w 6619875"/>
              <a:gd name="connsiteY29" fmla="*/ 900117 h 2016922"/>
              <a:gd name="connsiteX30" fmla="*/ 3848095 w 6619875"/>
              <a:gd name="connsiteY30" fmla="*/ 902498 h 2016922"/>
              <a:gd name="connsiteX31" fmla="*/ 3974301 w 6619875"/>
              <a:gd name="connsiteY31" fmla="*/ 892972 h 2016922"/>
              <a:gd name="connsiteX32" fmla="*/ 4119557 w 6619875"/>
              <a:gd name="connsiteY32" fmla="*/ 940597 h 2016922"/>
              <a:gd name="connsiteX33" fmla="*/ 4243381 w 6619875"/>
              <a:gd name="connsiteY33" fmla="*/ 976314 h 2016922"/>
              <a:gd name="connsiteX34" fmla="*/ 4326726 w 6619875"/>
              <a:gd name="connsiteY34" fmla="*/ 1073945 h 2016922"/>
              <a:gd name="connsiteX35" fmla="*/ 4421976 w 6619875"/>
              <a:gd name="connsiteY35" fmla="*/ 1123953 h 2016922"/>
              <a:gd name="connsiteX36" fmla="*/ 4693438 w 6619875"/>
              <a:gd name="connsiteY36" fmla="*/ 1059658 h 2016922"/>
              <a:gd name="connsiteX37" fmla="*/ 4943468 w 6619875"/>
              <a:gd name="connsiteY37" fmla="*/ 942980 h 2016922"/>
              <a:gd name="connsiteX38" fmla="*/ 5345899 w 6619875"/>
              <a:gd name="connsiteY38" fmla="*/ 845349 h 2016922"/>
              <a:gd name="connsiteX39" fmla="*/ 5648320 w 6619875"/>
              <a:gd name="connsiteY39" fmla="*/ 731049 h 2016922"/>
              <a:gd name="connsiteX40" fmla="*/ 5843581 w 6619875"/>
              <a:gd name="connsiteY40" fmla="*/ 616748 h 2016922"/>
              <a:gd name="connsiteX41" fmla="*/ 5991219 w 6619875"/>
              <a:gd name="connsiteY41" fmla="*/ 500067 h 2016922"/>
              <a:gd name="connsiteX42" fmla="*/ 6124569 w 6619875"/>
              <a:gd name="connsiteY42" fmla="*/ 404817 h 2016922"/>
              <a:gd name="connsiteX43" fmla="*/ 6288875 w 6619875"/>
              <a:gd name="connsiteY43" fmla="*/ 300040 h 2016922"/>
              <a:gd name="connsiteX44" fmla="*/ 6412699 w 6619875"/>
              <a:gd name="connsiteY44" fmla="*/ 164308 h 2016922"/>
              <a:gd name="connsiteX45" fmla="*/ 6519856 w 6619875"/>
              <a:gd name="connsiteY45" fmla="*/ 71440 h 2016922"/>
              <a:gd name="connsiteX46" fmla="*/ 6619875 w 6619875"/>
              <a:gd name="connsiteY46" fmla="*/ 0 h 2016922"/>
              <a:gd name="connsiteX0" fmla="*/ 0 w 6619875"/>
              <a:gd name="connsiteY0" fmla="*/ 2016922 h 2016922"/>
              <a:gd name="connsiteX1" fmla="*/ 202405 w 6619875"/>
              <a:gd name="connsiteY1" fmla="*/ 1900243 h 2016922"/>
              <a:gd name="connsiteX2" fmla="*/ 330993 w 6619875"/>
              <a:gd name="connsiteY2" fmla="*/ 1790703 h 2016922"/>
              <a:gd name="connsiteX3" fmla="*/ 485775 w 6619875"/>
              <a:gd name="connsiteY3" fmla="*/ 1843092 h 2016922"/>
              <a:gd name="connsiteX4" fmla="*/ 754855 w 6619875"/>
              <a:gd name="connsiteY4" fmla="*/ 1793087 h 2016922"/>
              <a:gd name="connsiteX5" fmla="*/ 878681 w 6619875"/>
              <a:gd name="connsiteY5" fmla="*/ 1719268 h 2016922"/>
              <a:gd name="connsiteX6" fmla="*/ 988218 w 6619875"/>
              <a:gd name="connsiteY6" fmla="*/ 1650209 h 2016922"/>
              <a:gd name="connsiteX7" fmla="*/ 1097756 w 6619875"/>
              <a:gd name="connsiteY7" fmla="*/ 1745459 h 2016922"/>
              <a:gd name="connsiteX8" fmla="*/ 1245393 w 6619875"/>
              <a:gd name="connsiteY8" fmla="*/ 1797847 h 2016922"/>
              <a:gd name="connsiteX9" fmla="*/ 1357312 w 6619875"/>
              <a:gd name="connsiteY9" fmla="*/ 1824041 h 2016922"/>
              <a:gd name="connsiteX10" fmla="*/ 1466850 w 6619875"/>
              <a:gd name="connsiteY10" fmla="*/ 1790703 h 2016922"/>
              <a:gd name="connsiteX11" fmla="*/ 1538286 w 6619875"/>
              <a:gd name="connsiteY11" fmla="*/ 1754986 h 2016922"/>
              <a:gd name="connsiteX12" fmla="*/ 1624012 w 6619875"/>
              <a:gd name="connsiteY12" fmla="*/ 1683549 h 2016922"/>
              <a:gd name="connsiteX13" fmla="*/ 1745456 w 6619875"/>
              <a:gd name="connsiteY13" fmla="*/ 1626401 h 2016922"/>
              <a:gd name="connsiteX14" fmla="*/ 1888331 w 6619875"/>
              <a:gd name="connsiteY14" fmla="*/ 1633542 h 2016922"/>
              <a:gd name="connsiteX15" fmla="*/ 2044698 w 6619875"/>
              <a:gd name="connsiteY15" fmla="*/ 1542873 h 2016922"/>
              <a:gd name="connsiteX16" fmla="*/ 2131219 w 6619875"/>
              <a:gd name="connsiteY16" fmla="*/ 1504953 h 2016922"/>
              <a:gd name="connsiteX17" fmla="*/ 2219322 w 6619875"/>
              <a:gd name="connsiteY17" fmla="*/ 1466854 h 2016922"/>
              <a:gd name="connsiteX18" fmla="*/ 2300287 w 6619875"/>
              <a:gd name="connsiteY18" fmla="*/ 1459708 h 2016922"/>
              <a:gd name="connsiteX19" fmla="*/ 2405062 w 6619875"/>
              <a:gd name="connsiteY19" fmla="*/ 1452565 h 2016922"/>
              <a:gd name="connsiteX20" fmla="*/ 2531268 w 6619875"/>
              <a:gd name="connsiteY20" fmla="*/ 1438279 h 2016922"/>
              <a:gd name="connsiteX21" fmla="*/ 2688428 w 6619875"/>
              <a:gd name="connsiteY21" fmla="*/ 1354934 h 2016922"/>
              <a:gd name="connsiteX22" fmla="*/ 2805110 w 6619875"/>
              <a:gd name="connsiteY22" fmla="*/ 1285877 h 2016922"/>
              <a:gd name="connsiteX23" fmla="*/ 2886071 w 6619875"/>
              <a:gd name="connsiteY23" fmla="*/ 1214439 h 2016922"/>
              <a:gd name="connsiteX24" fmla="*/ 3033709 w 6619875"/>
              <a:gd name="connsiteY24" fmla="*/ 1157292 h 2016922"/>
              <a:gd name="connsiteX25" fmla="*/ 3102763 w 6619875"/>
              <a:gd name="connsiteY25" fmla="*/ 1112046 h 2016922"/>
              <a:gd name="connsiteX26" fmla="*/ 3350415 w 6619875"/>
              <a:gd name="connsiteY26" fmla="*/ 990603 h 2016922"/>
              <a:gd name="connsiteX27" fmla="*/ 3538535 w 6619875"/>
              <a:gd name="connsiteY27" fmla="*/ 931072 h 2016922"/>
              <a:gd name="connsiteX28" fmla="*/ 3638546 w 6619875"/>
              <a:gd name="connsiteY28" fmla="*/ 914403 h 2016922"/>
              <a:gd name="connsiteX29" fmla="*/ 3755228 w 6619875"/>
              <a:gd name="connsiteY29" fmla="*/ 900117 h 2016922"/>
              <a:gd name="connsiteX30" fmla="*/ 3848095 w 6619875"/>
              <a:gd name="connsiteY30" fmla="*/ 902498 h 2016922"/>
              <a:gd name="connsiteX31" fmla="*/ 3974301 w 6619875"/>
              <a:gd name="connsiteY31" fmla="*/ 878685 h 2016922"/>
              <a:gd name="connsiteX32" fmla="*/ 4119557 w 6619875"/>
              <a:gd name="connsiteY32" fmla="*/ 940597 h 2016922"/>
              <a:gd name="connsiteX33" fmla="*/ 4243381 w 6619875"/>
              <a:gd name="connsiteY33" fmla="*/ 976314 h 2016922"/>
              <a:gd name="connsiteX34" fmla="*/ 4326726 w 6619875"/>
              <a:gd name="connsiteY34" fmla="*/ 1073945 h 2016922"/>
              <a:gd name="connsiteX35" fmla="*/ 4421976 w 6619875"/>
              <a:gd name="connsiteY35" fmla="*/ 1123953 h 2016922"/>
              <a:gd name="connsiteX36" fmla="*/ 4693438 w 6619875"/>
              <a:gd name="connsiteY36" fmla="*/ 1059658 h 2016922"/>
              <a:gd name="connsiteX37" fmla="*/ 4943468 w 6619875"/>
              <a:gd name="connsiteY37" fmla="*/ 942980 h 2016922"/>
              <a:gd name="connsiteX38" fmla="*/ 5345899 w 6619875"/>
              <a:gd name="connsiteY38" fmla="*/ 845349 h 2016922"/>
              <a:gd name="connsiteX39" fmla="*/ 5648320 w 6619875"/>
              <a:gd name="connsiteY39" fmla="*/ 731049 h 2016922"/>
              <a:gd name="connsiteX40" fmla="*/ 5843581 w 6619875"/>
              <a:gd name="connsiteY40" fmla="*/ 616748 h 2016922"/>
              <a:gd name="connsiteX41" fmla="*/ 5991219 w 6619875"/>
              <a:gd name="connsiteY41" fmla="*/ 500067 h 2016922"/>
              <a:gd name="connsiteX42" fmla="*/ 6124569 w 6619875"/>
              <a:gd name="connsiteY42" fmla="*/ 404817 h 2016922"/>
              <a:gd name="connsiteX43" fmla="*/ 6288875 w 6619875"/>
              <a:gd name="connsiteY43" fmla="*/ 300040 h 2016922"/>
              <a:gd name="connsiteX44" fmla="*/ 6412699 w 6619875"/>
              <a:gd name="connsiteY44" fmla="*/ 164308 h 2016922"/>
              <a:gd name="connsiteX45" fmla="*/ 6519856 w 6619875"/>
              <a:gd name="connsiteY45" fmla="*/ 71440 h 2016922"/>
              <a:gd name="connsiteX46" fmla="*/ 6619875 w 6619875"/>
              <a:gd name="connsiteY46" fmla="*/ 0 h 2016922"/>
              <a:gd name="connsiteX0" fmla="*/ 0 w 6619875"/>
              <a:gd name="connsiteY0" fmla="*/ 2016922 h 2016922"/>
              <a:gd name="connsiteX1" fmla="*/ 202405 w 6619875"/>
              <a:gd name="connsiteY1" fmla="*/ 1900243 h 2016922"/>
              <a:gd name="connsiteX2" fmla="*/ 330993 w 6619875"/>
              <a:gd name="connsiteY2" fmla="*/ 1790703 h 2016922"/>
              <a:gd name="connsiteX3" fmla="*/ 485775 w 6619875"/>
              <a:gd name="connsiteY3" fmla="*/ 1843092 h 2016922"/>
              <a:gd name="connsiteX4" fmla="*/ 754855 w 6619875"/>
              <a:gd name="connsiteY4" fmla="*/ 1793087 h 2016922"/>
              <a:gd name="connsiteX5" fmla="*/ 878681 w 6619875"/>
              <a:gd name="connsiteY5" fmla="*/ 1719268 h 2016922"/>
              <a:gd name="connsiteX6" fmla="*/ 988218 w 6619875"/>
              <a:gd name="connsiteY6" fmla="*/ 1650209 h 2016922"/>
              <a:gd name="connsiteX7" fmla="*/ 1097756 w 6619875"/>
              <a:gd name="connsiteY7" fmla="*/ 1745459 h 2016922"/>
              <a:gd name="connsiteX8" fmla="*/ 1245393 w 6619875"/>
              <a:gd name="connsiteY8" fmla="*/ 1797847 h 2016922"/>
              <a:gd name="connsiteX9" fmla="*/ 1357312 w 6619875"/>
              <a:gd name="connsiteY9" fmla="*/ 1824041 h 2016922"/>
              <a:gd name="connsiteX10" fmla="*/ 1466850 w 6619875"/>
              <a:gd name="connsiteY10" fmla="*/ 1790703 h 2016922"/>
              <a:gd name="connsiteX11" fmla="*/ 1538286 w 6619875"/>
              <a:gd name="connsiteY11" fmla="*/ 1754986 h 2016922"/>
              <a:gd name="connsiteX12" fmla="*/ 1624012 w 6619875"/>
              <a:gd name="connsiteY12" fmla="*/ 1683549 h 2016922"/>
              <a:gd name="connsiteX13" fmla="*/ 1745456 w 6619875"/>
              <a:gd name="connsiteY13" fmla="*/ 1626401 h 2016922"/>
              <a:gd name="connsiteX14" fmla="*/ 1888331 w 6619875"/>
              <a:gd name="connsiteY14" fmla="*/ 1633542 h 2016922"/>
              <a:gd name="connsiteX15" fmla="*/ 2044698 w 6619875"/>
              <a:gd name="connsiteY15" fmla="*/ 1542873 h 2016922"/>
              <a:gd name="connsiteX16" fmla="*/ 2131219 w 6619875"/>
              <a:gd name="connsiteY16" fmla="*/ 1504953 h 2016922"/>
              <a:gd name="connsiteX17" fmla="*/ 2219322 w 6619875"/>
              <a:gd name="connsiteY17" fmla="*/ 1466854 h 2016922"/>
              <a:gd name="connsiteX18" fmla="*/ 2300287 w 6619875"/>
              <a:gd name="connsiteY18" fmla="*/ 1459708 h 2016922"/>
              <a:gd name="connsiteX19" fmla="*/ 2405062 w 6619875"/>
              <a:gd name="connsiteY19" fmla="*/ 1452565 h 2016922"/>
              <a:gd name="connsiteX20" fmla="*/ 2531268 w 6619875"/>
              <a:gd name="connsiteY20" fmla="*/ 1438279 h 2016922"/>
              <a:gd name="connsiteX21" fmla="*/ 2688428 w 6619875"/>
              <a:gd name="connsiteY21" fmla="*/ 1354934 h 2016922"/>
              <a:gd name="connsiteX22" fmla="*/ 2805110 w 6619875"/>
              <a:gd name="connsiteY22" fmla="*/ 1285877 h 2016922"/>
              <a:gd name="connsiteX23" fmla="*/ 2886071 w 6619875"/>
              <a:gd name="connsiteY23" fmla="*/ 1214439 h 2016922"/>
              <a:gd name="connsiteX24" fmla="*/ 3033709 w 6619875"/>
              <a:gd name="connsiteY24" fmla="*/ 1157292 h 2016922"/>
              <a:gd name="connsiteX25" fmla="*/ 3102763 w 6619875"/>
              <a:gd name="connsiteY25" fmla="*/ 1112046 h 2016922"/>
              <a:gd name="connsiteX26" fmla="*/ 3350415 w 6619875"/>
              <a:gd name="connsiteY26" fmla="*/ 990603 h 2016922"/>
              <a:gd name="connsiteX27" fmla="*/ 3538535 w 6619875"/>
              <a:gd name="connsiteY27" fmla="*/ 931072 h 2016922"/>
              <a:gd name="connsiteX28" fmla="*/ 3638546 w 6619875"/>
              <a:gd name="connsiteY28" fmla="*/ 914403 h 2016922"/>
              <a:gd name="connsiteX29" fmla="*/ 3755228 w 6619875"/>
              <a:gd name="connsiteY29" fmla="*/ 900117 h 2016922"/>
              <a:gd name="connsiteX30" fmla="*/ 3848095 w 6619875"/>
              <a:gd name="connsiteY30" fmla="*/ 902498 h 2016922"/>
              <a:gd name="connsiteX31" fmla="*/ 3974301 w 6619875"/>
              <a:gd name="connsiteY31" fmla="*/ 878685 h 2016922"/>
              <a:gd name="connsiteX32" fmla="*/ 4119557 w 6619875"/>
              <a:gd name="connsiteY32" fmla="*/ 940597 h 2016922"/>
              <a:gd name="connsiteX33" fmla="*/ 4243381 w 6619875"/>
              <a:gd name="connsiteY33" fmla="*/ 976314 h 2016922"/>
              <a:gd name="connsiteX34" fmla="*/ 4326726 w 6619875"/>
              <a:gd name="connsiteY34" fmla="*/ 1073945 h 2016922"/>
              <a:gd name="connsiteX35" fmla="*/ 4421976 w 6619875"/>
              <a:gd name="connsiteY35" fmla="*/ 1123953 h 2016922"/>
              <a:gd name="connsiteX36" fmla="*/ 4683913 w 6619875"/>
              <a:gd name="connsiteY36" fmla="*/ 1035847 h 2016922"/>
              <a:gd name="connsiteX37" fmla="*/ 4943468 w 6619875"/>
              <a:gd name="connsiteY37" fmla="*/ 942980 h 2016922"/>
              <a:gd name="connsiteX38" fmla="*/ 5345899 w 6619875"/>
              <a:gd name="connsiteY38" fmla="*/ 845349 h 2016922"/>
              <a:gd name="connsiteX39" fmla="*/ 5648320 w 6619875"/>
              <a:gd name="connsiteY39" fmla="*/ 731049 h 2016922"/>
              <a:gd name="connsiteX40" fmla="*/ 5843581 w 6619875"/>
              <a:gd name="connsiteY40" fmla="*/ 616748 h 2016922"/>
              <a:gd name="connsiteX41" fmla="*/ 5991219 w 6619875"/>
              <a:gd name="connsiteY41" fmla="*/ 500067 h 2016922"/>
              <a:gd name="connsiteX42" fmla="*/ 6124569 w 6619875"/>
              <a:gd name="connsiteY42" fmla="*/ 404817 h 2016922"/>
              <a:gd name="connsiteX43" fmla="*/ 6288875 w 6619875"/>
              <a:gd name="connsiteY43" fmla="*/ 300040 h 2016922"/>
              <a:gd name="connsiteX44" fmla="*/ 6412699 w 6619875"/>
              <a:gd name="connsiteY44" fmla="*/ 164308 h 2016922"/>
              <a:gd name="connsiteX45" fmla="*/ 6519856 w 6619875"/>
              <a:gd name="connsiteY45" fmla="*/ 71440 h 2016922"/>
              <a:gd name="connsiteX46" fmla="*/ 6619875 w 6619875"/>
              <a:gd name="connsiteY46" fmla="*/ 0 h 2016922"/>
              <a:gd name="connsiteX0" fmla="*/ 0 w 6619875"/>
              <a:gd name="connsiteY0" fmla="*/ 2016922 h 2016922"/>
              <a:gd name="connsiteX1" fmla="*/ 202405 w 6619875"/>
              <a:gd name="connsiteY1" fmla="*/ 1900243 h 2016922"/>
              <a:gd name="connsiteX2" fmla="*/ 330993 w 6619875"/>
              <a:gd name="connsiteY2" fmla="*/ 1790703 h 2016922"/>
              <a:gd name="connsiteX3" fmla="*/ 485775 w 6619875"/>
              <a:gd name="connsiteY3" fmla="*/ 1843092 h 2016922"/>
              <a:gd name="connsiteX4" fmla="*/ 754855 w 6619875"/>
              <a:gd name="connsiteY4" fmla="*/ 1793087 h 2016922"/>
              <a:gd name="connsiteX5" fmla="*/ 878681 w 6619875"/>
              <a:gd name="connsiteY5" fmla="*/ 1719268 h 2016922"/>
              <a:gd name="connsiteX6" fmla="*/ 988218 w 6619875"/>
              <a:gd name="connsiteY6" fmla="*/ 1650209 h 2016922"/>
              <a:gd name="connsiteX7" fmla="*/ 1097756 w 6619875"/>
              <a:gd name="connsiteY7" fmla="*/ 1745459 h 2016922"/>
              <a:gd name="connsiteX8" fmla="*/ 1245393 w 6619875"/>
              <a:gd name="connsiteY8" fmla="*/ 1797847 h 2016922"/>
              <a:gd name="connsiteX9" fmla="*/ 1357312 w 6619875"/>
              <a:gd name="connsiteY9" fmla="*/ 1824041 h 2016922"/>
              <a:gd name="connsiteX10" fmla="*/ 1466850 w 6619875"/>
              <a:gd name="connsiteY10" fmla="*/ 1790703 h 2016922"/>
              <a:gd name="connsiteX11" fmla="*/ 1538286 w 6619875"/>
              <a:gd name="connsiteY11" fmla="*/ 1754986 h 2016922"/>
              <a:gd name="connsiteX12" fmla="*/ 1624012 w 6619875"/>
              <a:gd name="connsiteY12" fmla="*/ 1683549 h 2016922"/>
              <a:gd name="connsiteX13" fmla="*/ 1745456 w 6619875"/>
              <a:gd name="connsiteY13" fmla="*/ 1626401 h 2016922"/>
              <a:gd name="connsiteX14" fmla="*/ 1888331 w 6619875"/>
              <a:gd name="connsiteY14" fmla="*/ 1633542 h 2016922"/>
              <a:gd name="connsiteX15" fmla="*/ 2044698 w 6619875"/>
              <a:gd name="connsiteY15" fmla="*/ 1542873 h 2016922"/>
              <a:gd name="connsiteX16" fmla="*/ 2131219 w 6619875"/>
              <a:gd name="connsiteY16" fmla="*/ 1504953 h 2016922"/>
              <a:gd name="connsiteX17" fmla="*/ 2219322 w 6619875"/>
              <a:gd name="connsiteY17" fmla="*/ 1466854 h 2016922"/>
              <a:gd name="connsiteX18" fmla="*/ 2300287 w 6619875"/>
              <a:gd name="connsiteY18" fmla="*/ 1459708 h 2016922"/>
              <a:gd name="connsiteX19" fmla="*/ 2405062 w 6619875"/>
              <a:gd name="connsiteY19" fmla="*/ 1452565 h 2016922"/>
              <a:gd name="connsiteX20" fmla="*/ 2531268 w 6619875"/>
              <a:gd name="connsiteY20" fmla="*/ 1438279 h 2016922"/>
              <a:gd name="connsiteX21" fmla="*/ 2669378 w 6619875"/>
              <a:gd name="connsiteY21" fmla="*/ 1326360 h 2016922"/>
              <a:gd name="connsiteX22" fmla="*/ 2805110 w 6619875"/>
              <a:gd name="connsiteY22" fmla="*/ 1285877 h 2016922"/>
              <a:gd name="connsiteX23" fmla="*/ 2886071 w 6619875"/>
              <a:gd name="connsiteY23" fmla="*/ 1214439 h 2016922"/>
              <a:gd name="connsiteX24" fmla="*/ 3033709 w 6619875"/>
              <a:gd name="connsiteY24" fmla="*/ 1157292 h 2016922"/>
              <a:gd name="connsiteX25" fmla="*/ 3102763 w 6619875"/>
              <a:gd name="connsiteY25" fmla="*/ 1112046 h 2016922"/>
              <a:gd name="connsiteX26" fmla="*/ 3350415 w 6619875"/>
              <a:gd name="connsiteY26" fmla="*/ 990603 h 2016922"/>
              <a:gd name="connsiteX27" fmla="*/ 3538535 w 6619875"/>
              <a:gd name="connsiteY27" fmla="*/ 931072 h 2016922"/>
              <a:gd name="connsiteX28" fmla="*/ 3638546 w 6619875"/>
              <a:gd name="connsiteY28" fmla="*/ 914403 h 2016922"/>
              <a:gd name="connsiteX29" fmla="*/ 3755228 w 6619875"/>
              <a:gd name="connsiteY29" fmla="*/ 900117 h 2016922"/>
              <a:gd name="connsiteX30" fmla="*/ 3848095 w 6619875"/>
              <a:gd name="connsiteY30" fmla="*/ 902498 h 2016922"/>
              <a:gd name="connsiteX31" fmla="*/ 3974301 w 6619875"/>
              <a:gd name="connsiteY31" fmla="*/ 878685 h 2016922"/>
              <a:gd name="connsiteX32" fmla="*/ 4119557 w 6619875"/>
              <a:gd name="connsiteY32" fmla="*/ 940597 h 2016922"/>
              <a:gd name="connsiteX33" fmla="*/ 4243381 w 6619875"/>
              <a:gd name="connsiteY33" fmla="*/ 976314 h 2016922"/>
              <a:gd name="connsiteX34" fmla="*/ 4326726 w 6619875"/>
              <a:gd name="connsiteY34" fmla="*/ 1073945 h 2016922"/>
              <a:gd name="connsiteX35" fmla="*/ 4421976 w 6619875"/>
              <a:gd name="connsiteY35" fmla="*/ 1123953 h 2016922"/>
              <a:gd name="connsiteX36" fmla="*/ 4683913 w 6619875"/>
              <a:gd name="connsiteY36" fmla="*/ 1035847 h 2016922"/>
              <a:gd name="connsiteX37" fmla="*/ 4943468 w 6619875"/>
              <a:gd name="connsiteY37" fmla="*/ 942980 h 2016922"/>
              <a:gd name="connsiteX38" fmla="*/ 5345899 w 6619875"/>
              <a:gd name="connsiteY38" fmla="*/ 845349 h 2016922"/>
              <a:gd name="connsiteX39" fmla="*/ 5648320 w 6619875"/>
              <a:gd name="connsiteY39" fmla="*/ 731049 h 2016922"/>
              <a:gd name="connsiteX40" fmla="*/ 5843581 w 6619875"/>
              <a:gd name="connsiteY40" fmla="*/ 616748 h 2016922"/>
              <a:gd name="connsiteX41" fmla="*/ 5991219 w 6619875"/>
              <a:gd name="connsiteY41" fmla="*/ 500067 h 2016922"/>
              <a:gd name="connsiteX42" fmla="*/ 6124569 w 6619875"/>
              <a:gd name="connsiteY42" fmla="*/ 404817 h 2016922"/>
              <a:gd name="connsiteX43" fmla="*/ 6288875 w 6619875"/>
              <a:gd name="connsiteY43" fmla="*/ 300040 h 2016922"/>
              <a:gd name="connsiteX44" fmla="*/ 6412699 w 6619875"/>
              <a:gd name="connsiteY44" fmla="*/ 164308 h 2016922"/>
              <a:gd name="connsiteX45" fmla="*/ 6519856 w 6619875"/>
              <a:gd name="connsiteY45" fmla="*/ 71440 h 2016922"/>
              <a:gd name="connsiteX46" fmla="*/ 6619875 w 6619875"/>
              <a:gd name="connsiteY46" fmla="*/ 0 h 2016922"/>
              <a:gd name="connsiteX0" fmla="*/ 0 w 6619875"/>
              <a:gd name="connsiteY0" fmla="*/ 2016922 h 2016922"/>
              <a:gd name="connsiteX1" fmla="*/ 202405 w 6619875"/>
              <a:gd name="connsiteY1" fmla="*/ 1900243 h 2016922"/>
              <a:gd name="connsiteX2" fmla="*/ 330993 w 6619875"/>
              <a:gd name="connsiteY2" fmla="*/ 1790703 h 2016922"/>
              <a:gd name="connsiteX3" fmla="*/ 485775 w 6619875"/>
              <a:gd name="connsiteY3" fmla="*/ 1843092 h 2016922"/>
              <a:gd name="connsiteX4" fmla="*/ 754855 w 6619875"/>
              <a:gd name="connsiteY4" fmla="*/ 1793087 h 2016922"/>
              <a:gd name="connsiteX5" fmla="*/ 878681 w 6619875"/>
              <a:gd name="connsiteY5" fmla="*/ 1719268 h 2016922"/>
              <a:gd name="connsiteX6" fmla="*/ 988218 w 6619875"/>
              <a:gd name="connsiteY6" fmla="*/ 1650209 h 2016922"/>
              <a:gd name="connsiteX7" fmla="*/ 1097756 w 6619875"/>
              <a:gd name="connsiteY7" fmla="*/ 1745459 h 2016922"/>
              <a:gd name="connsiteX8" fmla="*/ 1245393 w 6619875"/>
              <a:gd name="connsiteY8" fmla="*/ 1797847 h 2016922"/>
              <a:gd name="connsiteX9" fmla="*/ 1357312 w 6619875"/>
              <a:gd name="connsiteY9" fmla="*/ 1824041 h 2016922"/>
              <a:gd name="connsiteX10" fmla="*/ 1466850 w 6619875"/>
              <a:gd name="connsiteY10" fmla="*/ 1790703 h 2016922"/>
              <a:gd name="connsiteX11" fmla="*/ 1538286 w 6619875"/>
              <a:gd name="connsiteY11" fmla="*/ 1754986 h 2016922"/>
              <a:gd name="connsiteX12" fmla="*/ 1624012 w 6619875"/>
              <a:gd name="connsiteY12" fmla="*/ 1683549 h 2016922"/>
              <a:gd name="connsiteX13" fmla="*/ 1745456 w 6619875"/>
              <a:gd name="connsiteY13" fmla="*/ 1626401 h 2016922"/>
              <a:gd name="connsiteX14" fmla="*/ 1888331 w 6619875"/>
              <a:gd name="connsiteY14" fmla="*/ 1633542 h 2016922"/>
              <a:gd name="connsiteX15" fmla="*/ 2044698 w 6619875"/>
              <a:gd name="connsiteY15" fmla="*/ 1542873 h 2016922"/>
              <a:gd name="connsiteX16" fmla="*/ 2131219 w 6619875"/>
              <a:gd name="connsiteY16" fmla="*/ 1504953 h 2016922"/>
              <a:gd name="connsiteX17" fmla="*/ 2219322 w 6619875"/>
              <a:gd name="connsiteY17" fmla="*/ 1466854 h 2016922"/>
              <a:gd name="connsiteX18" fmla="*/ 2300287 w 6619875"/>
              <a:gd name="connsiteY18" fmla="*/ 1459708 h 2016922"/>
              <a:gd name="connsiteX19" fmla="*/ 2405062 w 6619875"/>
              <a:gd name="connsiteY19" fmla="*/ 1452565 h 2016922"/>
              <a:gd name="connsiteX20" fmla="*/ 2531268 w 6619875"/>
              <a:gd name="connsiteY20" fmla="*/ 1438279 h 2016922"/>
              <a:gd name="connsiteX21" fmla="*/ 2669378 w 6619875"/>
              <a:gd name="connsiteY21" fmla="*/ 1326360 h 2016922"/>
              <a:gd name="connsiteX22" fmla="*/ 2790822 w 6619875"/>
              <a:gd name="connsiteY22" fmla="*/ 1252540 h 2016922"/>
              <a:gd name="connsiteX23" fmla="*/ 2886071 w 6619875"/>
              <a:gd name="connsiteY23" fmla="*/ 1214439 h 2016922"/>
              <a:gd name="connsiteX24" fmla="*/ 3033709 w 6619875"/>
              <a:gd name="connsiteY24" fmla="*/ 1157292 h 2016922"/>
              <a:gd name="connsiteX25" fmla="*/ 3102763 w 6619875"/>
              <a:gd name="connsiteY25" fmla="*/ 1112046 h 2016922"/>
              <a:gd name="connsiteX26" fmla="*/ 3350415 w 6619875"/>
              <a:gd name="connsiteY26" fmla="*/ 990603 h 2016922"/>
              <a:gd name="connsiteX27" fmla="*/ 3538535 w 6619875"/>
              <a:gd name="connsiteY27" fmla="*/ 931072 h 2016922"/>
              <a:gd name="connsiteX28" fmla="*/ 3638546 w 6619875"/>
              <a:gd name="connsiteY28" fmla="*/ 914403 h 2016922"/>
              <a:gd name="connsiteX29" fmla="*/ 3755228 w 6619875"/>
              <a:gd name="connsiteY29" fmla="*/ 900117 h 2016922"/>
              <a:gd name="connsiteX30" fmla="*/ 3848095 w 6619875"/>
              <a:gd name="connsiteY30" fmla="*/ 902498 h 2016922"/>
              <a:gd name="connsiteX31" fmla="*/ 3974301 w 6619875"/>
              <a:gd name="connsiteY31" fmla="*/ 878685 h 2016922"/>
              <a:gd name="connsiteX32" fmla="*/ 4119557 w 6619875"/>
              <a:gd name="connsiteY32" fmla="*/ 940597 h 2016922"/>
              <a:gd name="connsiteX33" fmla="*/ 4243381 w 6619875"/>
              <a:gd name="connsiteY33" fmla="*/ 976314 h 2016922"/>
              <a:gd name="connsiteX34" fmla="*/ 4326726 w 6619875"/>
              <a:gd name="connsiteY34" fmla="*/ 1073945 h 2016922"/>
              <a:gd name="connsiteX35" fmla="*/ 4421976 w 6619875"/>
              <a:gd name="connsiteY35" fmla="*/ 1123953 h 2016922"/>
              <a:gd name="connsiteX36" fmla="*/ 4683913 w 6619875"/>
              <a:gd name="connsiteY36" fmla="*/ 1035847 h 2016922"/>
              <a:gd name="connsiteX37" fmla="*/ 4943468 w 6619875"/>
              <a:gd name="connsiteY37" fmla="*/ 942980 h 2016922"/>
              <a:gd name="connsiteX38" fmla="*/ 5345899 w 6619875"/>
              <a:gd name="connsiteY38" fmla="*/ 845349 h 2016922"/>
              <a:gd name="connsiteX39" fmla="*/ 5648320 w 6619875"/>
              <a:gd name="connsiteY39" fmla="*/ 731049 h 2016922"/>
              <a:gd name="connsiteX40" fmla="*/ 5843581 w 6619875"/>
              <a:gd name="connsiteY40" fmla="*/ 616748 h 2016922"/>
              <a:gd name="connsiteX41" fmla="*/ 5991219 w 6619875"/>
              <a:gd name="connsiteY41" fmla="*/ 500067 h 2016922"/>
              <a:gd name="connsiteX42" fmla="*/ 6124569 w 6619875"/>
              <a:gd name="connsiteY42" fmla="*/ 404817 h 2016922"/>
              <a:gd name="connsiteX43" fmla="*/ 6288875 w 6619875"/>
              <a:gd name="connsiteY43" fmla="*/ 300040 h 2016922"/>
              <a:gd name="connsiteX44" fmla="*/ 6412699 w 6619875"/>
              <a:gd name="connsiteY44" fmla="*/ 164308 h 2016922"/>
              <a:gd name="connsiteX45" fmla="*/ 6519856 w 6619875"/>
              <a:gd name="connsiteY45" fmla="*/ 71440 h 2016922"/>
              <a:gd name="connsiteX46" fmla="*/ 6619875 w 6619875"/>
              <a:gd name="connsiteY46" fmla="*/ 0 h 2016922"/>
              <a:gd name="connsiteX0" fmla="*/ 0 w 6619875"/>
              <a:gd name="connsiteY0" fmla="*/ 2016922 h 2016922"/>
              <a:gd name="connsiteX1" fmla="*/ 202405 w 6619875"/>
              <a:gd name="connsiteY1" fmla="*/ 1900243 h 2016922"/>
              <a:gd name="connsiteX2" fmla="*/ 330993 w 6619875"/>
              <a:gd name="connsiteY2" fmla="*/ 1790703 h 2016922"/>
              <a:gd name="connsiteX3" fmla="*/ 485775 w 6619875"/>
              <a:gd name="connsiteY3" fmla="*/ 1843092 h 2016922"/>
              <a:gd name="connsiteX4" fmla="*/ 754855 w 6619875"/>
              <a:gd name="connsiteY4" fmla="*/ 1793087 h 2016922"/>
              <a:gd name="connsiteX5" fmla="*/ 878681 w 6619875"/>
              <a:gd name="connsiteY5" fmla="*/ 1719268 h 2016922"/>
              <a:gd name="connsiteX6" fmla="*/ 988218 w 6619875"/>
              <a:gd name="connsiteY6" fmla="*/ 1650209 h 2016922"/>
              <a:gd name="connsiteX7" fmla="*/ 1097756 w 6619875"/>
              <a:gd name="connsiteY7" fmla="*/ 1745459 h 2016922"/>
              <a:gd name="connsiteX8" fmla="*/ 1245393 w 6619875"/>
              <a:gd name="connsiteY8" fmla="*/ 1797847 h 2016922"/>
              <a:gd name="connsiteX9" fmla="*/ 1357312 w 6619875"/>
              <a:gd name="connsiteY9" fmla="*/ 1824041 h 2016922"/>
              <a:gd name="connsiteX10" fmla="*/ 1466850 w 6619875"/>
              <a:gd name="connsiteY10" fmla="*/ 1790703 h 2016922"/>
              <a:gd name="connsiteX11" fmla="*/ 1538286 w 6619875"/>
              <a:gd name="connsiteY11" fmla="*/ 1754986 h 2016922"/>
              <a:gd name="connsiteX12" fmla="*/ 1624012 w 6619875"/>
              <a:gd name="connsiteY12" fmla="*/ 1683549 h 2016922"/>
              <a:gd name="connsiteX13" fmla="*/ 1745456 w 6619875"/>
              <a:gd name="connsiteY13" fmla="*/ 1626401 h 2016922"/>
              <a:gd name="connsiteX14" fmla="*/ 1888331 w 6619875"/>
              <a:gd name="connsiteY14" fmla="*/ 1633542 h 2016922"/>
              <a:gd name="connsiteX15" fmla="*/ 2044698 w 6619875"/>
              <a:gd name="connsiteY15" fmla="*/ 1542873 h 2016922"/>
              <a:gd name="connsiteX16" fmla="*/ 2131219 w 6619875"/>
              <a:gd name="connsiteY16" fmla="*/ 1504953 h 2016922"/>
              <a:gd name="connsiteX17" fmla="*/ 2219322 w 6619875"/>
              <a:gd name="connsiteY17" fmla="*/ 1466854 h 2016922"/>
              <a:gd name="connsiteX18" fmla="*/ 2300287 w 6619875"/>
              <a:gd name="connsiteY18" fmla="*/ 1459708 h 2016922"/>
              <a:gd name="connsiteX19" fmla="*/ 2405062 w 6619875"/>
              <a:gd name="connsiteY19" fmla="*/ 1452565 h 2016922"/>
              <a:gd name="connsiteX20" fmla="*/ 2531268 w 6619875"/>
              <a:gd name="connsiteY20" fmla="*/ 1438279 h 2016922"/>
              <a:gd name="connsiteX21" fmla="*/ 2669378 w 6619875"/>
              <a:gd name="connsiteY21" fmla="*/ 1326360 h 2016922"/>
              <a:gd name="connsiteX22" fmla="*/ 2790822 w 6619875"/>
              <a:gd name="connsiteY22" fmla="*/ 1252540 h 2016922"/>
              <a:gd name="connsiteX23" fmla="*/ 2876546 w 6619875"/>
              <a:gd name="connsiteY23" fmla="*/ 1190628 h 2016922"/>
              <a:gd name="connsiteX24" fmla="*/ 3033709 w 6619875"/>
              <a:gd name="connsiteY24" fmla="*/ 1157292 h 2016922"/>
              <a:gd name="connsiteX25" fmla="*/ 3102763 w 6619875"/>
              <a:gd name="connsiteY25" fmla="*/ 1112046 h 2016922"/>
              <a:gd name="connsiteX26" fmla="*/ 3350415 w 6619875"/>
              <a:gd name="connsiteY26" fmla="*/ 990603 h 2016922"/>
              <a:gd name="connsiteX27" fmla="*/ 3538535 w 6619875"/>
              <a:gd name="connsiteY27" fmla="*/ 931072 h 2016922"/>
              <a:gd name="connsiteX28" fmla="*/ 3638546 w 6619875"/>
              <a:gd name="connsiteY28" fmla="*/ 914403 h 2016922"/>
              <a:gd name="connsiteX29" fmla="*/ 3755228 w 6619875"/>
              <a:gd name="connsiteY29" fmla="*/ 900117 h 2016922"/>
              <a:gd name="connsiteX30" fmla="*/ 3848095 w 6619875"/>
              <a:gd name="connsiteY30" fmla="*/ 902498 h 2016922"/>
              <a:gd name="connsiteX31" fmla="*/ 3974301 w 6619875"/>
              <a:gd name="connsiteY31" fmla="*/ 878685 h 2016922"/>
              <a:gd name="connsiteX32" fmla="*/ 4119557 w 6619875"/>
              <a:gd name="connsiteY32" fmla="*/ 940597 h 2016922"/>
              <a:gd name="connsiteX33" fmla="*/ 4243381 w 6619875"/>
              <a:gd name="connsiteY33" fmla="*/ 976314 h 2016922"/>
              <a:gd name="connsiteX34" fmla="*/ 4326726 w 6619875"/>
              <a:gd name="connsiteY34" fmla="*/ 1073945 h 2016922"/>
              <a:gd name="connsiteX35" fmla="*/ 4421976 w 6619875"/>
              <a:gd name="connsiteY35" fmla="*/ 1123953 h 2016922"/>
              <a:gd name="connsiteX36" fmla="*/ 4683913 w 6619875"/>
              <a:gd name="connsiteY36" fmla="*/ 1035847 h 2016922"/>
              <a:gd name="connsiteX37" fmla="*/ 4943468 w 6619875"/>
              <a:gd name="connsiteY37" fmla="*/ 942980 h 2016922"/>
              <a:gd name="connsiteX38" fmla="*/ 5345899 w 6619875"/>
              <a:gd name="connsiteY38" fmla="*/ 845349 h 2016922"/>
              <a:gd name="connsiteX39" fmla="*/ 5648320 w 6619875"/>
              <a:gd name="connsiteY39" fmla="*/ 731049 h 2016922"/>
              <a:gd name="connsiteX40" fmla="*/ 5843581 w 6619875"/>
              <a:gd name="connsiteY40" fmla="*/ 616748 h 2016922"/>
              <a:gd name="connsiteX41" fmla="*/ 5991219 w 6619875"/>
              <a:gd name="connsiteY41" fmla="*/ 500067 h 2016922"/>
              <a:gd name="connsiteX42" fmla="*/ 6124569 w 6619875"/>
              <a:gd name="connsiteY42" fmla="*/ 404817 h 2016922"/>
              <a:gd name="connsiteX43" fmla="*/ 6288875 w 6619875"/>
              <a:gd name="connsiteY43" fmla="*/ 300040 h 2016922"/>
              <a:gd name="connsiteX44" fmla="*/ 6412699 w 6619875"/>
              <a:gd name="connsiteY44" fmla="*/ 164308 h 2016922"/>
              <a:gd name="connsiteX45" fmla="*/ 6519856 w 6619875"/>
              <a:gd name="connsiteY45" fmla="*/ 71440 h 2016922"/>
              <a:gd name="connsiteX46" fmla="*/ 6619875 w 6619875"/>
              <a:gd name="connsiteY46" fmla="*/ 0 h 2016922"/>
              <a:gd name="connsiteX0" fmla="*/ 0 w 6619875"/>
              <a:gd name="connsiteY0" fmla="*/ 2016922 h 2016922"/>
              <a:gd name="connsiteX1" fmla="*/ 202405 w 6619875"/>
              <a:gd name="connsiteY1" fmla="*/ 1900243 h 2016922"/>
              <a:gd name="connsiteX2" fmla="*/ 330993 w 6619875"/>
              <a:gd name="connsiteY2" fmla="*/ 1790703 h 2016922"/>
              <a:gd name="connsiteX3" fmla="*/ 485775 w 6619875"/>
              <a:gd name="connsiteY3" fmla="*/ 1843092 h 2016922"/>
              <a:gd name="connsiteX4" fmla="*/ 754855 w 6619875"/>
              <a:gd name="connsiteY4" fmla="*/ 1793087 h 2016922"/>
              <a:gd name="connsiteX5" fmla="*/ 878681 w 6619875"/>
              <a:gd name="connsiteY5" fmla="*/ 1719268 h 2016922"/>
              <a:gd name="connsiteX6" fmla="*/ 988218 w 6619875"/>
              <a:gd name="connsiteY6" fmla="*/ 1650209 h 2016922"/>
              <a:gd name="connsiteX7" fmla="*/ 1097756 w 6619875"/>
              <a:gd name="connsiteY7" fmla="*/ 1745459 h 2016922"/>
              <a:gd name="connsiteX8" fmla="*/ 1245393 w 6619875"/>
              <a:gd name="connsiteY8" fmla="*/ 1797847 h 2016922"/>
              <a:gd name="connsiteX9" fmla="*/ 1357312 w 6619875"/>
              <a:gd name="connsiteY9" fmla="*/ 1824041 h 2016922"/>
              <a:gd name="connsiteX10" fmla="*/ 1466850 w 6619875"/>
              <a:gd name="connsiteY10" fmla="*/ 1790703 h 2016922"/>
              <a:gd name="connsiteX11" fmla="*/ 1538286 w 6619875"/>
              <a:gd name="connsiteY11" fmla="*/ 1754986 h 2016922"/>
              <a:gd name="connsiteX12" fmla="*/ 1624012 w 6619875"/>
              <a:gd name="connsiteY12" fmla="*/ 1683549 h 2016922"/>
              <a:gd name="connsiteX13" fmla="*/ 1745456 w 6619875"/>
              <a:gd name="connsiteY13" fmla="*/ 1626401 h 2016922"/>
              <a:gd name="connsiteX14" fmla="*/ 1888331 w 6619875"/>
              <a:gd name="connsiteY14" fmla="*/ 1633542 h 2016922"/>
              <a:gd name="connsiteX15" fmla="*/ 2044698 w 6619875"/>
              <a:gd name="connsiteY15" fmla="*/ 1542873 h 2016922"/>
              <a:gd name="connsiteX16" fmla="*/ 2131219 w 6619875"/>
              <a:gd name="connsiteY16" fmla="*/ 1504953 h 2016922"/>
              <a:gd name="connsiteX17" fmla="*/ 2219322 w 6619875"/>
              <a:gd name="connsiteY17" fmla="*/ 1466854 h 2016922"/>
              <a:gd name="connsiteX18" fmla="*/ 2305049 w 6619875"/>
              <a:gd name="connsiteY18" fmla="*/ 1440659 h 2016922"/>
              <a:gd name="connsiteX19" fmla="*/ 2405062 w 6619875"/>
              <a:gd name="connsiteY19" fmla="*/ 1452565 h 2016922"/>
              <a:gd name="connsiteX20" fmla="*/ 2531268 w 6619875"/>
              <a:gd name="connsiteY20" fmla="*/ 1438279 h 2016922"/>
              <a:gd name="connsiteX21" fmla="*/ 2669378 w 6619875"/>
              <a:gd name="connsiteY21" fmla="*/ 1326360 h 2016922"/>
              <a:gd name="connsiteX22" fmla="*/ 2790822 w 6619875"/>
              <a:gd name="connsiteY22" fmla="*/ 1252540 h 2016922"/>
              <a:gd name="connsiteX23" fmla="*/ 2876546 w 6619875"/>
              <a:gd name="connsiteY23" fmla="*/ 1190628 h 2016922"/>
              <a:gd name="connsiteX24" fmla="*/ 3033709 w 6619875"/>
              <a:gd name="connsiteY24" fmla="*/ 1157292 h 2016922"/>
              <a:gd name="connsiteX25" fmla="*/ 3102763 w 6619875"/>
              <a:gd name="connsiteY25" fmla="*/ 1112046 h 2016922"/>
              <a:gd name="connsiteX26" fmla="*/ 3350415 w 6619875"/>
              <a:gd name="connsiteY26" fmla="*/ 990603 h 2016922"/>
              <a:gd name="connsiteX27" fmla="*/ 3538535 w 6619875"/>
              <a:gd name="connsiteY27" fmla="*/ 931072 h 2016922"/>
              <a:gd name="connsiteX28" fmla="*/ 3638546 w 6619875"/>
              <a:gd name="connsiteY28" fmla="*/ 914403 h 2016922"/>
              <a:gd name="connsiteX29" fmla="*/ 3755228 w 6619875"/>
              <a:gd name="connsiteY29" fmla="*/ 900117 h 2016922"/>
              <a:gd name="connsiteX30" fmla="*/ 3848095 w 6619875"/>
              <a:gd name="connsiteY30" fmla="*/ 902498 h 2016922"/>
              <a:gd name="connsiteX31" fmla="*/ 3974301 w 6619875"/>
              <a:gd name="connsiteY31" fmla="*/ 878685 h 2016922"/>
              <a:gd name="connsiteX32" fmla="*/ 4119557 w 6619875"/>
              <a:gd name="connsiteY32" fmla="*/ 940597 h 2016922"/>
              <a:gd name="connsiteX33" fmla="*/ 4243381 w 6619875"/>
              <a:gd name="connsiteY33" fmla="*/ 976314 h 2016922"/>
              <a:gd name="connsiteX34" fmla="*/ 4326726 w 6619875"/>
              <a:gd name="connsiteY34" fmla="*/ 1073945 h 2016922"/>
              <a:gd name="connsiteX35" fmla="*/ 4421976 w 6619875"/>
              <a:gd name="connsiteY35" fmla="*/ 1123953 h 2016922"/>
              <a:gd name="connsiteX36" fmla="*/ 4683913 w 6619875"/>
              <a:gd name="connsiteY36" fmla="*/ 1035847 h 2016922"/>
              <a:gd name="connsiteX37" fmla="*/ 4943468 w 6619875"/>
              <a:gd name="connsiteY37" fmla="*/ 942980 h 2016922"/>
              <a:gd name="connsiteX38" fmla="*/ 5345899 w 6619875"/>
              <a:gd name="connsiteY38" fmla="*/ 845349 h 2016922"/>
              <a:gd name="connsiteX39" fmla="*/ 5648320 w 6619875"/>
              <a:gd name="connsiteY39" fmla="*/ 731049 h 2016922"/>
              <a:gd name="connsiteX40" fmla="*/ 5843581 w 6619875"/>
              <a:gd name="connsiteY40" fmla="*/ 616748 h 2016922"/>
              <a:gd name="connsiteX41" fmla="*/ 5991219 w 6619875"/>
              <a:gd name="connsiteY41" fmla="*/ 500067 h 2016922"/>
              <a:gd name="connsiteX42" fmla="*/ 6124569 w 6619875"/>
              <a:gd name="connsiteY42" fmla="*/ 404817 h 2016922"/>
              <a:gd name="connsiteX43" fmla="*/ 6288875 w 6619875"/>
              <a:gd name="connsiteY43" fmla="*/ 300040 h 2016922"/>
              <a:gd name="connsiteX44" fmla="*/ 6412699 w 6619875"/>
              <a:gd name="connsiteY44" fmla="*/ 164308 h 2016922"/>
              <a:gd name="connsiteX45" fmla="*/ 6519856 w 6619875"/>
              <a:gd name="connsiteY45" fmla="*/ 71440 h 2016922"/>
              <a:gd name="connsiteX46" fmla="*/ 6619875 w 6619875"/>
              <a:gd name="connsiteY46" fmla="*/ 0 h 2016922"/>
              <a:gd name="connsiteX0" fmla="*/ 0 w 6619875"/>
              <a:gd name="connsiteY0" fmla="*/ 2016922 h 2016922"/>
              <a:gd name="connsiteX1" fmla="*/ 202405 w 6619875"/>
              <a:gd name="connsiteY1" fmla="*/ 1900243 h 2016922"/>
              <a:gd name="connsiteX2" fmla="*/ 330993 w 6619875"/>
              <a:gd name="connsiteY2" fmla="*/ 1790703 h 2016922"/>
              <a:gd name="connsiteX3" fmla="*/ 485775 w 6619875"/>
              <a:gd name="connsiteY3" fmla="*/ 1843092 h 2016922"/>
              <a:gd name="connsiteX4" fmla="*/ 754855 w 6619875"/>
              <a:gd name="connsiteY4" fmla="*/ 1793087 h 2016922"/>
              <a:gd name="connsiteX5" fmla="*/ 878681 w 6619875"/>
              <a:gd name="connsiteY5" fmla="*/ 1719268 h 2016922"/>
              <a:gd name="connsiteX6" fmla="*/ 988218 w 6619875"/>
              <a:gd name="connsiteY6" fmla="*/ 1650209 h 2016922"/>
              <a:gd name="connsiteX7" fmla="*/ 1097756 w 6619875"/>
              <a:gd name="connsiteY7" fmla="*/ 1745459 h 2016922"/>
              <a:gd name="connsiteX8" fmla="*/ 1245393 w 6619875"/>
              <a:gd name="connsiteY8" fmla="*/ 1797847 h 2016922"/>
              <a:gd name="connsiteX9" fmla="*/ 1357312 w 6619875"/>
              <a:gd name="connsiteY9" fmla="*/ 1824041 h 2016922"/>
              <a:gd name="connsiteX10" fmla="*/ 1466850 w 6619875"/>
              <a:gd name="connsiteY10" fmla="*/ 1790703 h 2016922"/>
              <a:gd name="connsiteX11" fmla="*/ 1538286 w 6619875"/>
              <a:gd name="connsiteY11" fmla="*/ 1754986 h 2016922"/>
              <a:gd name="connsiteX12" fmla="*/ 1624012 w 6619875"/>
              <a:gd name="connsiteY12" fmla="*/ 1683549 h 2016922"/>
              <a:gd name="connsiteX13" fmla="*/ 1800200 w 6619875"/>
              <a:gd name="connsiteY13" fmla="*/ 1439595 h 2016922"/>
              <a:gd name="connsiteX14" fmla="*/ 1888331 w 6619875"/>
              <a:gd name="connsiteY14" fmla="*/ 1633542 h 2016922"/>
              <a:gd name="connsiteX15" fmla="*/ 2044698 w 6619875"/>
              <a:gd name="connsiteY15" fmla="*/ 1542873 h 2016922"/>
              <a:gd name="connsiteX16" fmla="*/ 2131219 w 6619875"/>
              <a:gd name="connsiteY16" fmla="*/ 1504953 h 2016922"/>
              <a:gd name="connsiteX17" fmla="*/ 2219322 w 6619875"/>
              <a:gd name="connsiteY17" fmla="*/ 1466854 h 2016922"/>
              <a:gd name="connsiteX18" fmla="*/ 2305049 w 6619875"/>
              <a:gd name="connsiteY18" fmla="*/ 1440659 h 2016922"/>
              <a:gd name="connsiteX19" fmla="*/ 2405062 w 6619875"/>
              <a:gd name="connsiteY19" fmla="*/ 1452565 h 2016922"/>
              <a:gd name="connsiteX20" fmla="*/ 2531268 w 6619875"/>
              <a:gd name="connsiteY20" fmla="*/ 1438279 h 2016922"/>
              <a:gd name="connsiteX21" fmla="*/ 2669378 w 6619875"/>
              <a:gd name="connsiteY21" fmla="*/ 1326360 h 2016922"/>
              <a:gd name="connsiteX22" fmla="*/ 2790822 w 6619875"/>
              <a:gd name="connsiteY22" fmla="*/ 1252540 h 2016922"/>
              <a:gd name="connsiteX23" fmla="*/ 2876546 w 6619875"/>
              <a:gd name="connsiteY23" fmla="*/ 1190628 h 2016922"/>
              <a:gd name="connsiteX24" fmla="*/ 3033709 w 6619875"/>
              <a:gd name="connsiteY24" fmla="*/ 1157292 h 2016922"/>
              <a:gd name="connsiteX25" fmla="*/ 3102763 w 6619875"/>
              <a:gd name="connsiteY25" fmla="*/ 1112046 h 2016922"/>
              <a:gd name="connsiteX26" fmla="*/ 3350415 w 6619875"/>
              <a:gd name="connsiteY26" fmla="*/ 990603 h 2016922"/>
              <a:gd name="connsiteX27" fmla="*/ 3538535 w 6619875"/>
              <a:gd name="connsiteY27" fmla="*/ 931072 h 2016922"/>
              <a:gd name="connsiteX28" fmla="*/ 3638546 w 6619875"/>
              <a:gd name="connsiteY28" fmla="*/ 914403 h 2016922"/>
              <a:gd name="connsiteX29" fmla="*/ 3755228 w 6619875"/>
              <a:gd name="connsiteY29" fmla="*/ 900117 h 2016922"/>
              <a:gd name="connsiteX30" fmla="*/ 3848095 w 6619875"/>
              <a:gd name="connsiteY30" fmla="*/ 902498 h 2016922"/>
              <a:gd name="connsiteX31" fmla="*/ 3974301 w 6619875"/>
              <a:gd name="connsiteY31" fmla="*/ 878685 h 2016922"/>
              <a:gd name="connsiteX32" fmla="*/ 4119557 w 6619875"/>
              <a:gd name="connsiteY32" fmla="*/ 940597 h 2016922"/>
              <a:gd name="connsiteX33" fmla="*/ 4243381 w 6619875"/>
              <a:gd name="connsiteY33" fmla="*/ 976314 h 2016922"/>
              <a:gd name="connsiteX34" fmla="*/ 4326726 w 6619875"/>
              <a:gd name="connsiteY34" fmla="*/ 1073945 h 2016922"/>
              <a:gd name="connsiteX35" fmla="*/ 4421976 w 6619875"/>
              <a:gd name="connsiteY35" fmla="*/ 1123953 h 2016922"/>
              <a:gd name="connsiteX36" fmla="*/ 4683913 w 6619875"/>
              <a:gd name="connsiteY36" fmla="*/ 1035847 h 2016922"/>
              <a:gd name="connsiteX37" fmla="*/ 4943468 w 6619875"/>
              <a:gd name="connsiteY37" fmla="*/ 942980 h 2016922"/>
              <a:gd name="connsiteX38" fmla="*/ 5345899 w 6619875"/>
              <a:gd name="connsiteY38" fmla="*/ 845349 h 2016922"/>
              <a:gd name="connsiteX39" fmla="*/ 5648320 w 6619875"/>
              <a:gd name="connsiteY39" fmla="*/ 731049 h 2016922"/>
              <a:gd name="connsiteX40" fmla="*/ 5843581 w 6619875"/>
              <a:gd name="connsiteY40" fmla="*/ 616748 h 2016922"/>
              <a:gd name="connsiteX41" fmla="*/ 5991219 w 6619875"/>
              <a:gd name="connsiteY41" fmla="*/ 500067 h 2016922"/>
              <a:gd name="connsiteX42" fmla="*/ 6124569 w 6619875"/>
              <a:gd name="connsiteY42" fmla="*/ 404817 h 2016922"/>
              <a:gd name="connsiteX43" fmla="*/ 6288875 w 6619875"/>
              <a:gd name="connsiteY43" fmla="*/ 300040 h 2016922"/>
              <a:gd name="connsiteX44" fmla="*/ 6412699 w 6619875"/>
              <a:gd name="connsiteY44" fmla="*/ 164308 h 2016922"/>
              <a:gd name="connsiteX45" fmla="*/ 6519856 w 6619875"/>
              <a:gd name="connsiteY45" fmla="*/ 71440 h 2016922"/>
              <a:gd name="connsiteX46" fmla="*/ 6619875 w 6619875"/>
              <a:gd name="connsiteY46" fmla="*/ 0 h 2016922"/>
              <a:gd name="connsiteX0" fmla="*/ 0 w 6619875"/>
              <a:gd name="connsiteY0" fmla="*/ 2016922 h 2016922"/>
              <a:gd name="connsiteX1" fmla="*/ 202405 w 6619875"/>
              <a:gd name="connsiteY1" fmla="*/ 1900243 h 2016922"/>
              <a:gd name="connsiteX2" fmla="*/ 330993 w 6619875"/>
              <a:gd name="connsiteY2" fmla="*/ 1790703 h 2016922"/>
              <a:gd name="connsiteX3" fmla="*/ 485775 w 6619875"/>
              <a:gd name="connsiteY3" fmla="*/ 1843092 h 2016922"/>
              <a:gd name="connsiteX4" fmla="*/ 754855 w 6619875"/>
              <a:gd name="connsiteY4" fmla="*/ 1793087 h 2016922"/>
              <a:gd name="connsiteX5" fmla="*/ 878681 w 6619875"/>
              <a:gd name="connsiteY5" fmla="*/ 1719268 h 2016922"/>
              <a:gd name="connsiteX6" fmla="*/ 988218 w 6619875"/>
              <a:gd name="connsiteY6" fmla="*/ 1650209 h 2016922"/>
              <a:gd name="connsiteX7" fmla="*/ 1097756 w 6619875"/>
              <a:gd name="connsiteY7" fmla="*/ 1745459 h 2016922"/>
              <a:gd name="connsiteX8" fmla="*/ 1245393 w 6619875"/>
              <a:gd name="connsiteY8" fmla="*/ 1797847 h 2016922"/>
              <a:gd name="connsiteX9" fmla="*/ 1357312 w 6619875"/>
              <a:gd name="connsiteY9" fmla="*/ 1824041 h 2016922"/>
              <a:gd name="connsiteX10" fmla="*/ 1466850 w 6619875"/>
              <a:gd name="connsiteY10" fmla="*/ 1790703 h 2016922"/>
              <a:gd name="connsiteX11" fmla="*/ 1538286 w 6619875"/>
              <a:gd name="connsiteY11" fmla="*/ 1754986 h 2016922"/>
              <a:gd name="connsiteX12" fmla="*/ 1624012 w 6619875"/>
              <a:gd name="connsiteY12" fmla="*/ 1683549 h 2016922"/>
              <a:gd name="connsiteX13" fmla="*/ 1800200 w 6619875"/>
              <a:gd name="connsiteY13" fmla="*/ 1439595 h 2016922"/>
              <a:gd name="connsiteX14" fmla="*/ 1888331 w 6619875"/>
              <a:gd name="connsiteY14" fmla="*/ 1633542 h 2016922"/>
              <a:gd name="connsiteX15" fmla="*/ 2044698 w 6619875"/>
              <a:gd name="connsiteY15" fmla="*/ 1542873 h 2016922"/>
              <a:gd name="connsiteX16" fmla="*/ 2131219 w 6619875"/>
              <a:gd name="connsiteY16" fmla="*/ 1504953 h 2016922"/>
              <a:gd name="connsiteX17" fmla="*/ 2219322 w 6619875"/>
              <a:gd name="connsiteY17" fmla="*/ 1466854 h 2016922"/>
              <a:gd name="connsiteX18" fmla="*/ 2305049 w 6619875"/>
              <a:gd name="connsiteY18" fmla="*/ 1440659 h 2016922"/>
              <a:gd name="connsiteX19" fmla="*/ 2405062 w 6619875"/>
              <a:gd name="connsiteY19" fmla="*/ 1452565 h 2016922"/>
              <a:gd name="connsiteX20" fmla="*/ 2531268 w 6619875"/>
              <a:gd name="connsiteY20" fmla="*/ 1438279 h 2016922"/>
              <a:gd name="connsiteX21" fmla="*/ 2790822 w 6619875"/>
              <a:gd name="connsiteY21" fmla="*/ 1252540 h 2016922"/>
              <a:gd name="connsiteX22" fmla="*/ 2876546 w 6619875"/>
              <a:gd name="connsiteY22" fmla="*/ 1190628 h 2016922"/>
              <a:gd name="connsiteX23" fmla="*/ 3033709 w 6619875"/>
              <a:gd name="connsiteY23" fmla="*/ 1157292 h 2016922"/>
              <a:gd name="connsiteX24" fmla="*/ 3102763 w 6619875"/>
              <a:gd name="connsiteY24" fmla="*/ 1112046 h 2016922"/>
              <a:gd name="connsiteX25" fmla="*/ 3350415 w 6619875"/>
              <a:gd name="connsiteY25" fmla="*/ 990603 h 2016922"/>
              <a:gd name="connsiteX26" fmla="*/ 3538535 w 6619875"/>
              <a:gd name="connsiteY26" fmla="*/ 931072 h 2016922"/>
              <a:gd name="connsiteX27" fmla="*/ 3638546 w 6619875"/>
              <a:gd name="connsiteY27" fmla="*/ 914403 h 2016922"/>
              <a:gd name="connsiteX28" fmla="*/ 3755228 w 6619875"/>
              <a:gd name="connsiteY28" fmla="*/ 900117 h 2016922"/>
              <a:gd name="connsiteX29" fmla="*/ 3848095 w 6619875"/>
              <a:gd name="connsiteY29" fmla="*/ 902498 h 2016922"/>
              <a:gd name="connsiteX30" fmla="*/ 3974301 w 6619875"/>
              <a:gd name="connsiteY30" fmla="*/ 878685 h 2016922"/>
              <a:gd name="connsiteX31" fmla="*/ 4119557 w 6619875"/>
              <a:gd name="connsiteY31" fmla="*/ 940597 h 2016922"/>
              <a:gd name="connsiteX32" fmla="*/ 4243381 w 6619875"/>
              <a:gd name="connsiteY32" fmla="*/ 976314 h 2016922"/>
              <a:gd name="connsiteX33" fmla="*/ 4326726 w 6619875"/>
              <a:gd name="connsiteY33" fmla="*/ 1073945 h 2016922"/>
              <a:gd name="connsiteX34" fmla="*/ 4421976 w 6619875"/>
              <a:gd name="connsiteY34" fmla="*/ 1123953 h 2016922"/>
              <a:gd name="connsiteX35" fmla="*/ 4683913 w 6619875"/>
              <a:gd name="connsiteY35" fmla="*/ 1035847 h 2016922"/>
              <a:gd name="connsiteX36" fmla="*/ 4943468 w 6619875"/>
              <a:gd name="connsiteY36" fmla="*/ 942980 h 2016922"/>
              <a:gd name="connsiteX37" fmla="*/ 5345899 w 6619875"/>
              <a:gd name="connsiteY37" fmla="*/ 845349 h 2016922"/>
              <a:gd name="connsiteX38" fmla="*/ 5648320 w 6619875"/>
              <a:gd name="connsiteY38" fmla="*/ 731049 h 2016922"/>
              <a:gd name="connsiteX39" fmla="*/ 5843581 w 6619875"/>
              <a:gd name="connsiteY39" fmla="*/ 616748 h 2016922"/>
              <a:gd name="connsiteX40" fmla="*/ 5991219 w 6619875"/>
              <a:gd name="connsiteY40" fmla="*/ 500067 h 2016922"/>
              <a:gd name="connsiteX41" fmla="*/ 6124569 w 6619875"/>
              <a:gd name="connsiteY41" fmla="*/ 404817 h 2016922"/>
              <a:gd name="connsiteX42" fmla="*/ 6288875 w 6619875"/>
              <a:gd name="connsiteY42" fmla="*/ 300040 h 2016922"/>
              <a:gd name="connsiteX43" fmla="*/ 6412699 w 6619875"/>
              <a:gd name="connsiteY43" fmla="*/ 164308 h 2016922"/>
              <a:gd name="connsiteX44" fmla="*/ 6519856 w 6619875"/>
              <a:gd name="connsiteY44" fmla="*/ 71440 h 2016922"/>
              <a:gd name="connsiteX45" fmla="*/ 6619875 w 6619875"/>
              <a:gd name="connsiteY45" fmla="*/ 0 h 2016922"/>
              <a:gd name="connsiteX0" fmla="*/ 0 w 6619875"/>
              <a:gd name="connsiteY0" fmla="*/ 2016922 h 2016922"/>
              <a:gd name="connsiteX1" fmla="*/ 202405 w 6619875"/>
              <a:gd name="connsiteY1" fmla="*/ 1900243 h 2016922"/>
              <a:gd name="connsiteX2" fmla="*/ 330993 w 6619875"/>
              <a:gd name="connsiteY2" fmla="*/ 1790703 h 2016922"/>
              <a:gd name="connsiteX3" fmla="*/ 485775 w 6619875"/>
              <a:gd name="connsiteY3" fmla="*/ 1843092 h 2016922"/>
              <a:gd name="connsiteX4" fmla="*/ 754855 w 6619875"/>
              <a:gd name="connsiteY4" fmla="*/ 1793087 h 2016922"/>
              <a:gd name="connsiteX5" fmla="*/ 878681 w 6619875"/>
              <a:gd name="connsiteY5" fmla="*/ 1719268 h 2016922"/>
              <a:gd name="connsiteX6" fmla="*/ 988218 w 6619875"/>
              <a:gd name="connsiteY6" fmla="*/ 1650209 h 2016922"/>
              <a:gd name="connsiteX7" fmla="*/ 1097756 w 6619875"/>
              <a:gd name="connsiteY7" fmla="*/ 1745459 h 2016922"/>
              <a:gd name="connsiteX8" fmla="*/ 1245393 w 6619875"/>
              <a:gd name="connsiteY8" fmla="*/ 1797847 h 2016922"/>
              <a:gd name="connsiteX9" fmla="*/ 1357312 w 6619875"/>
              <a:gd name="connsiteY9" fmla="*/ 1824041 h 2016922"/>
              <a:gd name="connsiteX10" fmla="*/ 1466850 w 6619875"/>
              <a:gd name="connsiteY10" fmla="*/ 1790703 h 2016922"/>
              <a:gd name="connsiteX11" fmla="*/ 1538286 w 6619875"/>
              <a:gd name="connsiteY11" fmla="*/ 1754986 h 2016922"/>
              <a:gd name="connsiteX12" fmla="*/ 1624012 w 6619875"/>
              <a:gd name="connsiteY12" fmla="*/ 1683549 h 2016922"/>
              <a:gd name="connsiteX13" fmla="*/ 1800200 w 6619875"/>
              <a:gd name="connsiteY13" fmla="*/ 1439595 h 2016922"/>
              <a:gd name="connsiteX14" fmla="*/ 1888331 w 6619875"/>
              <a:gd name="connsiteY14" fmla="*/ 1633542 h 2016922"/>
              <a:gd name="connsiteX15" fmla="*/ 2044698 w 6619875"/>
              <a:gd name="connsiteY15" fmla="*/ 1542873 h 2016922"/>
              <a:gd name="connsiteX16" fmla="*/ 2131219 w 6619875"/>
              <a:gd name="connsiteY16" fmla="*/ 1504953 h 2016922"/>
              <a:gd name="connsiteX17" fmla="*/ 2219322 w 6619875"/>
              <a:gd name="connsiteY17" fmla="*/ 1466854 h 2016922"/>
              <a:gd name="connsiteX18" fmla="*/ 2305049 w 6619875"/>
              <a:gd name="connsiteY18" fmla="*/ 1440659 h 2016922"/>
              <a:gd name="connsiteX19" fmla="*/ 2531268 w 6619875"/>
              <a:gd name="connsiteY19" fmla="*/ 1438279 h 2016922"/>
              <a:gd name="connsiteX20" fmla="*/ 2790822 w 6619875"/>
              <a:gd name="connsiteY20" fmla="*/ 1252540 h 2016922"/>
              <a:gd name="connsiteX21" fmla="*/ 2876546 w 6619875"/>
              <a:gd name="connsiteY21" fmla="*/ 1190628 h 2016922"/>
              <a:gd name="connsiteX22" fmla="*/ 3033709 w 6619875"/>
              <a:gd name="connsiteY22" fmla="*/ 1157292 h 2016922"/>
              <a:gd name="connsiteX23" fmla="*/ 3102763 w 6619875"/>
              <a:gd name="connsiteY23" fmla="*/ 1112046 h 2016922"/>
              <a:gd name="connsiteX24" fmla="*/ 3350415 w 6619875"/>
              <a:gd name="connsiteY24" fmla="*/ 990603 h 2016922"/>
              <a:gd name="connsiteX25" fmla="*/ 3538535 w 6619875"/>
              <a:gd name="connsiteY25" fmla="*/ 931072 h 2016922"/>
              <a:gd name="connsiteX26" fmla="*/ 3638546 w 6619875"/>
              <a:gd name="connsiteY26" fmla="*/ 914403 h 2016922"/>
              <a:gd name="connsiteX27" fmla="*/ 3755228 w 6619875"/>
              <a:gd name="connsiteY27" fmla="*/ 900117 h 2016922"/>
              <a:gd name="connsiteX28" fmla="*/ 3848095 w 6619875"/>
              <a:gd name="connsiteY28" fmla="*/ 902498 h 2016922"/>
              <a:gd name="connsiteX29" fmla="*/ 3974301 w 6619875"/>
              <a:gd name="connsiteY29" fmla="*/ 878685 h 2016922"/>
              <a:gd name="connsiteX30" fmla="*/ 4119557 w 6619875"/>
              <a:gd name="connsiteY30" fmla="*/ 940597 h 2016922"/>
              <a:gd name="connsiteX31" fmla="*/ 4243381 w 6619875"/>
              <a:gd name="connsiteY31" fmla="*/ 976314 h 2016922"/>
              <a:gd name="connsiteX32" fmla="*/ 4326726 w 6619875"/>
              <a:gd name="connsiteY32" fmla="*/ 1073945 h 2016922"/>
              <a:gd name="connsiteX33" fmla="*/ 4421976 w 6619875"/>
              <a:gd name="connsiteY33" fmla="*/ 1123953 h 2016922"/>
              <a:gd name="connsiteX34" fmla="*/ 4683913 w 6619875"/>
              <a:gd name="connsiteY34" fmla="*/ 1035847 h 2016922"/>
              <a:gd name="connsiteX35" fmla="*/ 4943468 w 6619875"/>
              <a:gd name="connsiteY35" fmla="*/ 942980 h 2016922"/>
              <a:gd name="connsiteX36" fmla="*/ 5345899 w 6619875"/>
              <a:gd name="connsiteY36" fmla="*/ 845349 h 2016922"/>
              <a:gd name="connsiteX37" fmla="*/ 5648320 w 6619875"/>
              <a:gd name="connsiteY37" fmla="*/ 731049 h 2016922"/>
              <a:gd name="connsiteX38" fmla="*/ 5843581 w 6619875"/>
              <a:gd name="connsiteY38" fmla="*/ 616748 h 2016922"/>
              <a:gd name="connsiteX39" fmla="*/ 5991219 w 6619875"/>
              <a:gd name="connsiteY39" fmla="*/ 500067 h 2016922"/>
              <a:gd name="connsiteX40" fmla="*/ 6124569 w 6619875"/>
              <a:gd name="connsiteY40" fmla="*/ 404817 h 2016922"/>
              <a:gd name="connsiteX41" fmla="*/ 6288875 w 6619875"/>
              <a:gd name="connsiteY41" fmla="*/ 300040 h 2016922"/>
              <a:gd name="connsiteX42" fmla="*/ 6412699 w 6619875"/>
              <a:gd name="connsiteY42" fmla="*/ 164308 h 2016922"/>
              <a:gd name="connsiteX43" fmla="*/ 6519856 w 6619875"/>
              <a:gd name="connsiteY43" fmla="*/ 71440 h 2016922"/>
              <a:gd name="connsiteX44" fmla="*/ 6619875 w 6619875"/>
              <a:gd name="connsiteY44" fmla="*/ 0 h 2016922"/>
              <a:gd name="connsiteX0" fmla="*/ 0 w 6619875"/>
              <a:gd name="connsiteY0" fmla="*/ 2016922 h 2016922"/>
              <a:gd name="connsiteX1" fmla="*/ 202405 w 6619875"/>
              <a:gd name="connsiteY1" fmla="*/ 1900243 h 2016922"/>
              <a:gd name="connsiteX2" fmla="*/ 330993 w 6619875"/>
              <a:gd name="connsiteY2" fmla="*/ 1790703 h 2016922"/>
              <a:gd name="connsiteX3" fmla="*/ 485775 w 6619875"/>
              <a:gd name="connsiteY3" fmla="*/ 1843092 h 2016922"/>
              <a:gd name="connsiteX4" fmla="*/ 754855 w 6619875"/>
              <a:gd name="connsiteY4" fmla="*/ 1793087 h 2016922"/>
              <a:gd name="connsiteX5" fmla="*/ 878681 w 6619875"/>
              <a:gd name="connsiteY5" fmla="*/ 1719268 h 2016922"/>
              <a:gd name="connsiteX6" fmla="*/ 988218 w 6619875"/>
              <a:gd name="connsiteY6" fmla="*/ 1650209 h 2016922"/>
              <a:gd name="connsiteX7" fmla="*/ 1097756 w 6619875"/>
              <a:gd name="connsiteY7" fmla="*/ 1745459 h 2016922"/>
              <a:gd name="connsiteX8" fmla="*/ 1245393 w 6619875"/>
              <a:gd name="connsiteY8" fmla="*/ 1797847 h 2016922"/>
              <a:gd name="connsiteX9" fmla="*/ 1357312 w 6619875"/>
              <a:gd name="connsiteY9" fmla="*/ 1824041 h 2016922"/>
              <a:gd name="connsiteX10" fmla="*/ 1466850 w 6619875"/>
              <a:gd name="connsiteY10" fmla="*/ 1790703 h 2016922"/>
              <a:gd name="connsiteX11" fmla="*/ 1538286 w 6619875"/>
              <a:gd name="connsiteY11" fmla="*/ 1754986 h 2016922"/>
              <a:gd name="connsiteX12" fmla="*/ 1624012 w 6619875"/>
              <a:gd name="connsiteY12" fmla="*/ 1683549 h 2016922"/>
              <a:gd name="connsiteX13" fmla="*/ 1800200 w 6619875"/>
              <a:gd name="connsiteY13" fmla="*/ 1439595 h 2016922"/>
              <a:gd name="connsiteX14" fmla="*/ 1888331 w 6619875"/>
              <a:gd name="connsiteY14" fmla="*/ 1633542 h 2016922"/>
              <a:gd name="connsiteX15" fmla="*/ 2044698 w 6619875"/>
              <a:gd name="connsiteY15" fmla="*/ 1542873 h 2016922"/>
              <a:gd name="connsiteX16" fmla="*/ 2131219 w 6619875"/>
              <a:gd name="connsiteY16" fmla="*/ 1504953 h 2016922"/>
              <a:gd name="connsiteX17" fmla="*/ 2219322 w 6619875"/>
              <a:gd name="connsiteY17" fmla="*/ 1466854 h 2016922"/>
              <a:gd name="connsiteX18" fmla="*/ 2531268 w 6619875"/>
              <a:gd name="connsiteY18" fmla="*/ 1438279 h 2016922"/>
              <a:gd name="connsiteX19" fmla="*/ 2790822 w 6619875"/>
              <a:gd name="connsiteY19" fmla="*/ 1252540 h 2016922"/>
              <a:gd name="connsiteX20" fmla="*/ 2876546 w 6619875"/>
              <a:gd name="connsiteY20" fmla="*/ 1190628 h 2016922"/>
              <a:gd name="connsiteX21" fmla="*/ 3033709 w 6619875"/>
              <a:gd name="connsiteY21" fmla="*/ 1157292 h 2016922"/>
              <a:gd name="connsiteX22" fmla="*/ 3102763 w 6619875"/>
              <a:gd name="connsiteY22" fmla="*/ 1112046 h 2016922"/>
              <a:gd name="connsiteX23" fmla="*/ 3350415 w 6619875"/>
              <a:gd name="connsiteY23" fmla="*/ 990603 h 2016922"/>
              <a:gd name="connsiteX24" fmla="*/ 3538535 w 6619875"/>
              <a:gd name="connsiteY24" fmla="*/ 931072 h 2016922"/>
              <a:gd name="connsiteX25" fmla="*/ 3638546 w 6619875"/>
              <a:gd name="connsiteY25" fmla="*/ 914403 h 2016922"/>
              <a:gd name="connsiteX26" fmla="*/ 3755228 w 6619875"/>
              <a:gd name="connsiteY26" fmla="*/ 900117 h 2016922"/>
              <a:gd name="connsiteX27" fmla="*/ 3848095 w 6619875"/>
              <a:gd name="connsiteY27" fmla="*/ 902498 h 2016922"/>
              <a:gd name="connsiteX28" fmla="*/ 3974301 w 6619875"/>
              <a:gd name="connsiteY28" fmla="*/ 878685 h 2016922"/>
              <a:gd name="connsiteX29" fmla="*/ 4119557 w 6619875"/>
              <a:gd name="connsiteY29" fmla="*/ 940597 h 2016922"/>
              <a:gd name="connsiteX30" fmla="*/ 4243381 w 6619875"/>
              <a:gd name="connsiteY30" fmla="*/ 976314 h 2016922"/>
              <a:gd name="connsiteX31" fmla="*/ 4326726 w 6619875"/>
              <a:gd name="connsiteY31" fmla="*/ 1073945 h 2016922"/>
              <a:gd name="connsiteX32" fmla="*/ 4421976 w 6619875"/>
              <a:gd name="connsiteY32" fmla="*/ 1123953 h 2016922"/>
              <a:gd name="connsiteX33" fmla="*/ 4683913 w 6619875"/>
              <a:gd name="connsiteY33" fmla="*/ 1035847 h 2016922"/>
              <a:gd name="connsiteX34" fmla="*/ 4943468 w 6619875"/>
              <a:gd name="connsiteY34" fmla="*/ 942980 h 2016922"/>
              <a:gd name="connsiteX35" fmla="*/ 5345899 w 6619875"/>
              <a:gd name="connsiteY35" fmla="*/ 845349 h 2016922"/>
              <a:gd name="connsiteX36" fmla="*/ 5648320 w 6619875"/>
              <a:gd name="connsiteY36" fmla="*/ 731049 h 2016922"/>
              <a:gd name="connsiteX37" fmla="*/ 5843581 w 6619875"/>
              <a:gd name="connsiteY37" fmla="*/ 616748 h 2016922"/>
              <a:gd name="connsiteX38" fmla="*/ 5991219 w 6619875"/>
              <a:gd name="connsiteY38" fmla="*/ 500067 h 2016922"/>
              <a:gd name="connsiteX39" fmla="*/ 6124569 w 6619875"/>
              <a:gd name="connsiteY39" fmla="*/ 404817 h 2016922"/>
              <a:gd name="connsiteX40" fmla="*/ 6288875 w 6619875"/>
              <a:gd name="connsiteY40" fmla="*/ 300040 h 2016922"/>
              <a:gd name="connsiteX41" fmla="*/ 6412699 w 6619875"/>
              <a:gd name="connsiteY41" fmla="*/ 164308 h 2016922"/>
              <a:gd name="connsiteX42" fmla="*/ 6519856 w 6619875"/>
              <a:gd name="connsiteY42" fmla="*/ 71440 h 2016922"/>
              <a:gd name="connsiteX43" fmla="*/ 6619875 w 6619875"/>
              <a:gd name="connsiteY43" fmla="*/ 0 h 2016922"/>
              <a:gd name="connsiteX0" fmla="*/ 0 w 6619875"/>
              <a:gd name="connsiteY0" fmla="*/ 2016922 h 2016922"/>
              <a:gd name="connsiteX1" fmla="*/ 202405 w 6619875"/>
              <a:gd name="connsiteY1" fmla="*/ 1900243 h 2016922"/>
              <a:gd name="connsiteX2" fmla="*/ 330993 w 6619875"/>
              <a:gd name="connsiteY2" fmla="*/ 1790703 h 2016922"/>
              <a:gd name="connsiteX3" fmla="*/ 485775 w 6619875"/>
              <a:gd name="connsiteY3" fmla="*/ 1843092 h 2016922"/>
              <a:gd name="connsiteX4" fmla="*/ 754855 w 6619875"/>
              <a:gd name="connsiteY4" fmla="*/ 1793087 h 2016922"/>
              <a:gd name="connsiteX5" fmla="*/ 878681 w 6619875"/>
              <a:gd name="connsiteY5" fmla="*/ 1719268 h 2016922"/>
              <a:gd name="connsiteX6" fmla="*/ 988218 w 6619875"/>
              <a:gd name="connsiteY6" fmla="*/ 1650209 h 2016922"/>
              <a:gd name="connsiteX7" fmla="*/ 1097756 w 6619875"/>
              <a:gd name="connsiteY7" fmla="*/ 1745459 h 2016922"/>
              <a:gd name="connsiteX8" fmla="*/ 1245393 w 6619875"/>
              <a:gd name="connsiteY8" fmla="*/ 1797847 h 2016922"/>
              <a:gd name="connsiteX9" fmla="*/ 1357312 w 6619875"/>
              <a:gd name="connsiteY9" fmla="*/ 1824041 h 2016922"/>
              <a:gd name="connsiteX10" fmla="*/ 1466850 w 6619875"/>
              <a:gd name="connsiteY10" fmla="*/ 1790703 h 2016922"/>
              <a:gd name="connsiteX11" fmla="*/ 1538286 w 6619875"/>
              <a:gd name="connsiteY11" fmla="*/ 1754986 h 2016922"/>
              <a:gd name="connsiteX12" fmla="*/ 1624012 w 6619875"/>
              <a:gd name="connsiteY12" fmla="*/ 1683549 h 2016922"/>
              <a:gd name="connsiteX13" fmla="*/ 1800200 w 6619875"/>
              <a:gd name="connsiteY13" fmla="*/ 1439595 h 2016922"/>
              <a:gd name="connsiteX14" fmla="*/ 1888331 w 6619875"/>
              <a:gd name="connsiteY14" fmla="*/ 1633542 h 2016922"/>
              <a:gd name="connsiteX15" fmla="*/ 2131219 w 6619875"/>
              <a:gd name="connsiteY15" fmla="*/ 1504953 h 2016922"/>
              <a:gd name="connsiteX16" fmla="*/ 2219322 w 6619875"/>
              <a:gd name="connsiteY16" fmla="*/ 1466854 h 2016922"/>
              <a:gd name="connsiteX17" fmla="*/ 2531268 w 6619875"/>
              <a:gd name="connsiteY17" fmla="*/ 1438279 h 2016922"/>
              <a:gd name="connsiteX18" fmla="*/ 2790822 w 6619875"/>
              <a:gd name="connsiteY18" fmla="*/ 1252540 h 2016922"/>
              <a:gd name="connsiteX19" fmla="*/ 2876546 w 6619875"/>
              <a:gd name="connsiteY19" fmla="*/ 1190628 h 2016922"/>
              <a:gd name="connsiteX20" fmla="*/ 3033709 w 6619875"/>
              <a:gd name="connsiteY20" fmla="*/ 1157292 h 2016922"/>
              <a:gd name="connsiteX21" fmla="*/ 3102763 w 6619875"/>
              <a:gd name="connsiteY21" fmla="*/ 1112046 h 2016922"/>
              <a:gd name="connsiteX22" fmla="*/ 3350415 w 6619875"/>
              <a:gd name="connsiteY22" fmla="*/ 990603 h 2016922"/>
              <a:gd name="connsiteX23" fmla="*/ 3538535 w 6619875"/>
              <a:gd name="connsiteY23" fmla="*/ 931072 h 2016922"/>
              <a:gd name="connsiteX24" fmla="*/ 3638546 w 6619875"/>
              <a:gd name="connsiteY24" fmla="*/ 914403 h 2016922"/>
              <a:gd name="connsiteX25" fmla="*/ 3755228 w 6619875"/>
              <a:gd name="connsiteY25" fmla="*/ 900117 h 2016922"/>
              <a:gd name="connsiteX26" fmla="*/ 3848095 w 6619875"/>
              <a:gd name="connsiteY26" fmla="*/ 902498 h 2016922"/>
              <a:gd name="connsiteX27" fmla="*/ 3974301 w 6619875"/>
              <a:gd name="connsiteY27" fmla="*/ 878685 h 2016922"/>
              <a:gd name="connsiteX28" fmla="*/ 4119557 w 6619875"/>
              <a:gd name="connsiteY28" fmla="*/ 940597 h 2016922"/>
              <a:gd name="connsiteX29" fmla="*/ 4243381 w 6619875"/>
              <a:gd name="connsiteY29" fmla="*/ 976314 h 2016922"/>
              <a:gd name="connsiteX30" fmla="*/ 4326726 w 6619875"/>
              <a:gd name="connsiteY30" fmla="*/ 1073945 h 2016922"/>
              <a:gd name="connsiteX31" fmla="*/ 4421976 w 6619875"/>
              <a:gd name="connsiteY31" fmla="*/ 1123953 h 2016922"/>
              <a:gd name="connsiteX32" fmla="*/ 4683913 w 6619875"/>
              <a:gd name="connsiteY32" fmla="*/ 1035847 h 2016922"/>
              <a:gd name="connsiteX33" fmla="*/ 4943468 w 6619875"/>
              <a:gd name="connsiteY33" fmla="*/ 942980 h 2016922"/>
              <a:gd name="connsiteX34" fmla="*/ 5345899 w 6619875"/>
              <a:gd name="connsiteY34" fmla="*/ 845349 h 2016922"/>
              <a:gd name="connsiteX35" fmla="*/ 5648320 w 6619875"/>
              <a:gd name="connsiteY35" fmla="*/ 731049 h 2016922"/>
              <a:gd name="connsiteX36" fmla="*/ 5843581 w 6619875"/>
              <a:gd name="connsiteY36" fmla="*/ 616748 h 2016922"/>
              <a:gd name="connsiteX37" fmla="*/ 5991219 w 6619875"/>
              <a:gd name="connsiteY37" fmla="*/ 500067 h 2016922"/>
              <a:gd name="connsiteX38" fmla="*/ 6124569 w 6619875"/>
              <a:gd name="connsiteY38" fmla="*/ 404817 h 2016922"/>
              <a:gd name="connsiteX39" fmla="*/ 6288875 w 6619875"/>
              <a:gd name="connsiteY39" fmla="*/ 300040 h 2016922"/>
              <a:gd name="connsiteX40" fmla="*/ 6412699 w 6619875"/>
              <a:gd name="connsiteY40" fmla="*/ 164308 h 2016922"/>
              <a:gd name="connsiteX41" fmla="*/ 6519856 w 6619875"/>
              <a:gd name="connsiteY41" fmla="*/ 71440 h 2016922"/>
              <a:gd name="connsiteX42" fmla="*/ 6619875 w 6619875"/>
              <a:gd name="connsiteY42" fmla="*/ 0 h 2016922"/>
              <a:gd name="connsiteX0" fmla="*/ 0 w 6619875"/>
              <a:gd name="connsiteY0" fmla="*/ 2016922 h 2016922"/>
              <a:gd name="connsiteX1" fmla="*/ 202405 w 6619875"/>
              <a:gd name="connsiteY1" fmla="*/ 1900243 h 2016922"/>
              <a:gd name="connsiteX2" fmla="*/ 330993 w 6619875"/>
              <a:gd name="connsiteY2" fmla="*/ 1790703 h 2016922"/>
              <a:gd name="connsiteX3" fmla="*/ 485775 w 6619875"/>
              <a:gd name="connsiteY3" fmla="*/ 1843092 h 2016922"/>
              <a:gd name="connsiteX4" fmla="*/ 754855 w 6619875"/>
              <a:gd name="connsiteY4" fmla="*/ 1793087 h 2016922"/>
              <a:gd name="connsiteX5" fmla="*/ 878681 w 6619875"/>
              <a:gd name="connsiteY5" fmla="*/ 1719268 h 2016922"/>
              <a:gd name="connsiteX6" fmla="*/ 988218 w 6619875"/>
              <a:gd name="connsiteY6" fmla="*/ 1650209 h 2016922"/>
              <a:gd name="connsiteX7" fmla="*/ 1097756 w 6619875"/>
              <a:gd name="connsiteY7" fmla="*/ 1745459 h 2016922"/>
              <a:gd name="connsiteX8" fmla="*/ 1245393 w 6619875"/>
              <a:gd name="connsiteY8" fmla="*/ 1797847 h 2016922"/>
              <a:gd name="connsiteX9" fmla="*/ 1357312 w 6619875"/>
              <a:gd name="connsiteY9" fmla="*/ 1824041 h 2016922"/>
              <a:gd name="connsiteX10" fmla="*/ 1466850 w 6619875"/>
              <a:gd name="connsiteY10" fmla="*/ 1790703 h 2016922"/>
              <a:gd name="connsiteX11" fmla="*/ 1538286 w 6619875"/>
              <a:gd name="connsiteY11" fmla="*/ 1754986 h 2016922"/>
              <a:gd name="connsiteX12" fmla="*/ 1624012 w 6619875"/>
              <a:gd name="connsiteY12" fmla="*/ 1683549 h 2016922"/>
              <a:gd name="connsiteX13" fmla="*/ 1800200 w 6619875"/>
              <a:gd name="connsiteY13" fmla="*/ 1439595 h 2016922"/>
              <a:gd name="connsiteX14" fmla="*/ 2016224 w 6619875"/>
              <a:gd name="connsiteY14" fmla="*/ 1295636 h 2016922"/>
              <a:gd name="connsiteX15" fmla="*/ 2131219 w 6619875"/>
              <a:gd name="connsiteY15" fmla="*/ 1504953 h 2016922"/>
              <a:gd name="connsiteX16" fmla="*/ 2219322 w 6619875"/>
              <a:gd name="connsiteY16" fmla="*/ 1466854 h 2016922"/>
              <a:gd name="connsiteX17" fmla="*/ 2531268 w 6619875"/>
              <a:gd name="connsiteY17" fmla="*/ 1438279 h 2016922"/>
              <a:gd name="connsiteX18" fmla="*/ 2790822 w 6619875"/>
              <a:gd name="connsiteY18" fmla="*/ 1252540 h 2016922"/>
              <a:gd name="connsiteX19" fmla="*/ 2876546 w 6619875"/>
              <a:gd name="connsiteY19" fmla="*/ 1190628 h 2016922"/>
              <a:gd name="connsiteX20" fmla="*/ 3033709 w 6619875"/>
              <a:gd name="connsiteY20" fmla="*/ 1157292 h 2016922"/>
              <a:gd name="connsiteX21" fmla="*/ 3102763 w 6619875"/>
              <a:gd name="connsiteY21" fmla="*/ 1112046 h 2016922"/>
              <a:gd name="connsiteX22" fmla="*/ 3350415 w 6619875"/>
              <a:gd name="connsiteY22" fmla="*/ 990603 h 2016922"/>
              <a:gd name="connsiteX23" fmla="*/ 3538535 w 6619875"/>
              <a:gd name="connsiteY23" fmla="*/ 931072 h 2016922"/>
              <a:gd name="connsiteX24" fmla="*/ 3638546 w 6619875"/>
              <a:gd name="connsiteY24" fmla="*/ 914403 h 2016922"/>
              <a:gd name="connsiteX25" fmla="*/ 3755228 w 6619875"/>
              <a:gd name="connsiteY25" fmla="*/ 900117 h 2016922"/>
              <a:gd name="connsiteX26" fmla="*/ 3848095 w 6619875"/>
              <a:gd name="connsiteY26" fmla="*/ 902498 h 2016922"/>
              <a:gd name="connsiteX27" fmla="*/ 3974301 w 6619875"/>
              <a:gd name="connsiteY27" fmla="*/ 878685 h 2016922"/>
              <a:gd name="connsiteX28" fmla="*/ 4119557 w 6619875"/>
              <a:gd name="connsiteY28" fmla="*/ 940597 h 2016922"/>
              <a:gd name="connsiteX29" fmla="*/ 4243381 w 6619875"/>
              <a:gd name="connsiteY29" fmla="*/ 976314 h 2016922"/>
              <a:gd name="connsiteX30" fmla="*/ 4326726 w 6619875"/>
              <a:gd name="connsiteY30" fmla="*/ 1073945 h 2016922"/>
              <a:gd name="connsiteX31" fmla="*/ 4421976 w 6619875"/>
              <a:gd name="connsiteY31" fmla="*/ 1123953 h 2016922"/>
              <a:gd name="connsiteX32" fmla="*/ 4683913 w 6619875"/>
              <a:gd name="connsiteY32" fmla="*/ 1035847 h 2016922"/>
              <a:gd name="connsiteX33" fmla="*/ 4943468 w 6619875"/>
              <a:gd name="connsiteY33" fmla="*/ 942980 h 2016922"/>
              <a:gd name="connsiteX34" fmla="*/ 5345899 w 6619875"/>
              <a:gd name="connsiteY34" fmla="*/ 845349 h 2016922"/>
              <a:gd name="connsiteX35" fmla="*/ 5648320 w 6619875"/>
              <a:gd name="connsiteY35" fmla="*/ 731049 h 2016922"/>
              <a:gd name="connsiteX36" fmla="*/ 5843581 w 6619875"/>
              <a:gd name="connsiteY36" fmla="*/ 616748 h 2016922"/>
              <a:gd name="connsiteX37" fmla="*/ 5991219 w 6619875"/>
              <a:gd name="connsiteY37" fmla="*/ 500067 h 2016922"/>
              <a:gd name="connsiteX38" fmla="*/ 6124569 w 6619875"/>
              <a:gd name="connsiteY38" fmla="*/ 404817 h 2016922"/>
              <a:gd name="connsiteX39" fmla="*/ 6288875 w 6619875"/>
              <a:gd name="connsiteY39" fmla="*/ 300040 h 2016922"/>
              <a:gd name="connsiteX40" fmla="*/ 6412699 w 6619875"/>
              <a:gd name="connsiteY40" fmla="*/ 164308 h 2016922"/>
              <a:gd name="connsiteX41" fmla="*/ 6519856 w 6619875"/>
              <a:gd name="connsiteY41" fmla="*/ 71440 h 2016922"/>
              <a:gd name="connsiteX42" fmla="*/ 6619875 w 6619875"/>
              <a:gd name="connsiteY42" fmla="*/ 0 h 2016922"/>
              <a:gd name="connsiteX0" fmla="*/ 0 w 6619875"/>
              <a:gd name="connsiteY0" fmla="*/ 2016922 h 2016922"/>
              <a:gd name="connsiteX1" fmla="*/ 202405 w 6619875"/>
              <a:gd name="connsiteY1" fmla="*/ 1900243 h 2016922"/>
              <a:gd name="connsiteX2" fmla="*/ 330993 w 6619875"/>
              <a:gd name="connsiteY2" fmla="*/ 1790703 h 2016922"/>
              <a:gd name="connsiteX3" fmla="*/ 485775 w 6619875"/>
              <a:gd name="connsiteY3" fmla="*/ 1843092 h 2016922"/>
              <a:gd name="connsiteX4" fmla="*/ 754855 w 6619875"/>
              <a:gd name="connsiteY4" fmla="*/ 1793087 h 2016922"/>
              <a:gd name="connsiteX5" fmla="*/ 878681 w 6619875"/>
              <a:gd name="connsiteY5" fmla="*/ 1719268 h 2016922"/>
              <a:gd name="connsiteX6" fmla="*/ 988218 w 6619875"/>
              <a:gd name="connsiteY6" fmla="*/ 1650209 h 2016922"/>
              <a:gd name="connsiteX7" fmla="*/ 1097756 w 6619875"/>
              <a:gd name="connsiteY7" fmla="*/ 1745459 h 2016922"/>
              <a:gd name="connsiteX8" fmla="*/ 1245393 w 6619875"/>
              <a:gd name="connsiteY8" fmla="*/ 1797847 h 2016922"/>
              <a:gd name="connsiteX9" fmla="*/ 1357312 w 6619875"/>
              <a:gd name="connsiteY9" fmla="*/ 1824041 h 2016922"/>
              <a:gd name="connsiteX10" fmla="*/ 1466850 w 6619875"/>
              <a:gd name="connsiteY10" fmla="*/ 1790703 h 2016922"/>
              <a:gd name="connsiteX11" fmla="*/ 1538286 w 6619875"/>
              <a:gd name="connsiteY11" fmla="*/ 1754986 h 2016922"/>
              <a:gd name="connsiteX12" fmla="*/ 1624012 w 6619875"/>
              <a:gd name="connsiteY12" fmla="*/ 1683549 h 2016922"/>
              <a:gd name="connsiteX13" fmla="*/ 1800200 w 6619875"/>
              <a:gd name="connsiteY13" fmla="*/ 1439595 h 2016922"/>
              <a:gd name="connsiteX14" fmla="*/ 2016224 w 6619875"/>
              <a:gd name="connsiteY14" fmla="*/ 1295636 h 2016922"/>
              <a:gd name="connsiteX15" fmla="*/ 2131219 w 6619875"/>
              <a:gd name="connsiteY15" fmla="*/ 1504953 h 2016922"/>
              <a:gd name="connsiteX16" fmla="*/ 2531268 w 6619875"/>
              <a:gd name="connsiteY16" fmla="*/ 1438279 h 2016922"/>
              <a:gd name="connsiteX17" fmla="*/ 2790822 w 6619875"/>
              <a:gd name="connsiteY17" fmla="*/ 1252540 h 2016922"/>
              <a:gd name="connsiteX18" fmla="*/ 2876546 w 6619875"/>
              <a:gd name="connsiteY18" fmla="*/ 1190628 h 2016922"/>
              <a:gd name="connsiteX19" fmla="*/ 3033709 w 6619875"/>
              <a:gd name="connsiteY19" fmla="*/ 1157292 h 2016922"/>
              <a:gd name="connsiteX20" fmla="*/ 3102763 w 6619875"/>
              <a:gd name="connsiteY20" fmla="*/ 1112046 h 2016922"/>
              <a:gd name="connsiteX21" fmla="*/ 3350415 w 6619875"/>
              <a:gd name="connsiteY21" fmla="*/ 990603 h 2016922"/>
              <a:gd name="connsiteX22" fmla="*/ 3538535 w 6619875"/>
              <a:gd name="connsiteY22" fmla="*/ 931072 h 2016922"/>
              <a:gd name="connsiteX23" fmla="*/ 3638546 w 6619875"/>
              <a:gd name="connsiteY23" fmla="*/ 914403 h 2016922"/>
              <a:gd name="connsiteX24" fmla="*/ 3755228 w 6619875"/>
              <a:gd name="connsiteY24" fmla="*/ 900117 h 2016922"/>
              <a:gd name="connsiteX25" fmla="*/ 3848095 w 6619875"/>
              <a:gd name="connsiteY25" fmla="*/ 902498 h 2016922"/>
              <a:gd name="connsiteX26" fmla="*/ 3974301 w 6619875"/>
              <a:gd name="connsiteY26" fmla="*/ 878685 h 2016922"/>
              <a:gd name="connsiteX27" fmla="*/ 4119557 w 6619875"/>
              <a:gd name="connsiteY27" fmla="*/ 940597 h 2016922"/>
              <a:gd name="connsiteX28" fmla="*/ 4243381 w 6619875"/>
              <a:gd name="connsiteY28" fmla="*/ 976314 h 2016922"/>
              <a:gd name="connsiteX29" fmla="*/ 4326726 w 6619875"/>
              <a:gd name="connsiteY29" fmla="*/ 1073945 h 2016922"/>
              <a:gd name="connsiteX30" fmla="*/ 4421976 w 6619875"/>
              <a:gd name="connsiteY30" fmla="*/ 1123953 h 2016922"/>
              <a:gd name="connsiteX31" fmla="*/ 4683913 w 6619875"/>
              <a:gd name="connsiteY31" fmla="*/ 1035847 h 2016922"/>
              <a:gd name="connsiteX32" fmla="*/ 4943468 w 6619875"/>
              <a:gd name="connsiteY32" fmla="*/ 942980 h 2016922"/>
              <a:gd name="connsiteX33" fmla="*/ 5345899 w 6619875"/>
              <a:gd name="connsiteY33" fmla="*/ 845349 h 2016922"/>
              <a:gd name="connsiteX34" fmla="*/ 5648320 w 6619875"/>
              <a:gd name="connsiteY34" fmla="*/ 731049 h 2016922"/>
              <a:gd name="connsiteX35" fmla="*/ 5843581 w 6619875"/>
              <a:gd name="connsiteY35" fmla="*/ 616748 h 2016922"/>
              <a:gd name="connsiteX36" fmla="*/ 5991219 w 6619875"/>
              <a:gd name="connsiteY36" fmla="*/ 500067 h 2016922"/>
              <a:gd name="connsiteX37" fmla="*/ 6124569 w 6619875"/>
              <a:gd name="connsiteY37" fmla="*/ 404817 h 2016922"/>
              <a:gd name="connsiteX38" fmla="*/ 6288875 w 6619875"/>
              <a:gd name="connsiteY38" fmla="*/ 300040 h 2016922"/>
              <a:gd name="connsiteX39" fmla="*/ 6412699 w 6619875"/>
              <a:gd name="connsiteY39" fmla="*/ 164308 h 2016922"/>
              <a:gd name="connsiteX40" fmla="*/ 6519856 w 6619875"/>
              <a:gd name="connsiteY40" fmla="*/ 71440 h 2016922"/>
              <a:gd name="connsiteX41" fmla="*/ 6619875 w 6619875"/>
              <a:gd name="connsiteY41" fmla="*/ 0 h 2016922"/>
              <a:gd name="connsiteX0" fmla="*/ 0 w 6619875"/>
              <a:gd name="connsiteY0" fmla="*/ 2016922 h 2016922"/>
              <a:gd name="connsiteX1" fmla="*/ 202405 w 6619875"/>
              <a:gd name="connsiteY1" fmla="*/ 1900243 h 2016922"/>
              <a:gd name="connsiteX2" fmla="*/ 330993 w 6619875"/>
              <a:gd name="connsiteY2" fmla="*/ 1790703 h 2016922"/>
              <a:gd name="connsiteX3" fmla="*/ 485775 w 6619875"/>
              <a:gd name="connsiteY3" fmla="*/ 1843092 h 2016922"/>
              <a:gd name="connsiteX4" fmla="*/ 754855 w 6619875"/>
              <a:gd name="connsiteY4" fmla="*/ 1793087 h 2016922"/>
              <a:gd name="connsiteX5" fmla="*/ 878681 w 6619875"/>
              <a:gd name="connsiteY5" fmla="*/ 1719268 h 2016922"/>
              <a:gd name="connsiteX6" fmla="*/ 988218 w 6619875"/>
              <a:gd name="connsiteY6" fmla="*/ 1650209 h 2016922"/>
              <a:gd name="connsiteX7" fmla="*/ 1097756 w 6619875"/>
              <a:gd name="connsiteY7" fmla="*/ 1745459 h 2016922"/>
              <a:gd name="connsiteX8" fmla="*/ 1245393 w 6619875"/>
              <a:gd name="connsiteY8" fmla="*/ 1797847 h 2016922"/>
              <a:gd name="connsiteX9" fmla="*/ 1357312 w 6619875"/>
              <a:gd name="connsiteY9" fmla="*/ 1824041 h 2016922"/>
              <a:gd name="connsiteX10" fmla="*/ 1466850 w 6619875"/>
              <a:gd name="connsiteY10" fmla="*/ 1790703 h 2016922"/>
              <a:gd name="connsiteX11" fmla="*/ 1538286 w 6619875"/>
              <a:gd name="connsiteY11" fmla="*/ 1754986 h 2016922"/>
              <a:gd name="connsiteX12" fmla="*/ 1624012 w 6619875"/>
              <a:gd name="connsiteY12" fmla="*/ 1683549 h 2016922"/>
              <a:gd name="connsiteX13" fmla="*/ 1800200 w 6619875"/>
              <a:gd name="connsiteY13" fmla="*/ 1439595 h 2016922"/>
              <a:gd name="connsiteX14" fmla="*/ 2016224 w 6619875"/>
              <a:gd name="connsiteY14" fmla="*/ 1295636 h 2016922"/>
              <a:gd name="connsiteX15" fmla="*/ 2304256 w 6619875"/>
              <a:gd name="connsiteY15" fmla="*/ 1223656 h 2016922"/>
              <a:gd name="connsiteX16" fmla="*/ 2531268 w 6619875"/>
              <a:gd name="connsiteY16" fmla="*/ 1438279 h 2016922"/>
              <a:gd name="connsiteX17" fmla="*/ 2790822 w 6619875"/>
              <a:gd name="connsiteY17" fmla="*/ 1252540 h 2016922"/>
              <a:gd name="connsiteX18" fmla="*/ 2876546 w 6619875"/>
              <a:gd name="connsiteY18" fmla="*/ 1190628 h 2016922"/>
              <a:gd name="connsiteX19" fmla="*/ 3033709 w 6619875"/>
              <a:gd name="connsiteY19" fmla="*/ 1157292 h 2016922"/>
              <a:gd name="connsiteX20" fmla="*/ 3102763 w 6619875"/>
              <a:gd name="connsiteY20" fmla="*/ 1112046 h 2016922"/>
              <a:gd name="connsiteX21" fmla="*/ 3350415 w 6619875"/>
              <a:gd name="connsiteY21" fmla="*/ 990603 h 2016922"/>
              <a:gd name="connsiteX22" fmla="*/ 3538535 w 6619875"/>
              <a:gd name="connsiteY22" fmla="*/ 931072 h 2016922"/>
              <a:gd name="connsiteX23" fmla="*/ 3638546 w 6619875"/>
              <a:gd name="connsiteY23" fmla="*/ 914403 h 2016922"/>
              <a:gd name="connsiteX24" fmla="*/ 3755228 w 6619875"/>
              <a:gd name="connsiteY24" fmla="*/ 900117 h 2016922"/>
              <a:gd name="connsiteX25" fmla="*/ 3848095 w 6619875"/>
              <a:gd name="connsiteY25" fmla="*/ 902498 h 2016922"/>
              <a:gd name="connsiteX26" fmla="*/ 3974301 w 6619875"/>
              <a:gd name="connsiteY26" fmla="*/ 878685 h 2016922"/>
              <a:gd name="connsiteX27" fmla="*/ 4119557 w 6619875"/>
              <a:gd name="connsiteY27" fmla="*/ 940597 h 2016922"/>
              <a:gd name="connsiteX28" fmla="*/ 4243381 w 6619875"/>
              <a:gd name="connsiteY28" fmla="*/ 976314 h 2016922"/>
              <a:gd name="connsiteX29" fmla="*/ 4326726 w 6619875"/>
              <a:gd name="connsiteY29" fmla="*/ 1073945 h 2016922"/>
              <a:gd name="connsiteX30" fmla="*/ 4421976 w 6619875"/>
              <a:gd name="connsiteY30" fmla="*/ 1123953 h 2016922"/>
              <a:gd name="connsiteX31" fmla="*/ 4683913 w 6619875"/>
              <a:gd name="connsiteY31" fmla="*/ 1035847 h 2016922"/>
              <a:gd name="connsiteX32" fmla="*/ 4943468 w 6619875"/>
              <a:gd name="connsiteY32" fmla="*/ 942980 h 2016922"/>
              <a:gd name="connsiteX33" fmla="*/ 5345899 w 6619875"/>
              <a:gd name="connsiteY33" fmla="*/ 845349 h 2016922"/>
              <a:gd name="connsiteX34" fmla="*/ 5648320 w 6619875"/>
              <a:gd name="connsiteY34" fmla="*/ 731049 h 2016922"/>
              <a:gd name="connsiteX35" fmla="*/ 5843581 w 6619875"/>
              <a:gd name="connsiteY35" fmla="*/ 616748 h 2016922"/>
              <a:gd name="connsiteX36" fmla="*/ 5991219 w 6619875"/>
              <a:gd name="connsiteY36" fmla="*/ 500067 h 2016922"/>
              <a:gd name="connsiteX37" fmla="*/ 6124569 w 6619875"/>
              <a:gd name="connsiteY37" fmla="*/ 404817 h 2016922"/>
              <a:gd name="connsiteX38" fmla="*/ 6288875 w 6619875"/>
              <a:gd name="connsiteY38" fmla="*/ 300040 h 2016922"/>
              <a:gd name="connsiteX39" fmla="*/ 6412699 w 6619875"/>
              <a:gd name="connsiteY39" fmla="*/ 164308 h 2016922"/>
              <a:gd name="connsiteX40" fmla="*/ 6519856 w 6619875"/>
              <a:gd name="connsiteY40" fmla="*/ 71440 h 2016922"/>
              <a:gd name="connsiteX41" fmla="*/ 6619875 w 6619875"/>
              <a:gd name="connsiteY41" fmla="*/ 0 h 2016922"/>
              <a:gd name="connsiteX0" fmla="*/ 0 w 6619875"/>
              <a:gd name="connsiteY0" fmla="*/ 2016922 h 2016922"/>
              <a:gd name="connsiteX1" fmla="*/ 202405 w 6619875"/>
              <a:gd name="connsiteY1" fmla="*/ 1900243 h 2016922"/>
              <a:gd name="connsiteX2" fmla="*/ 330993 w 6619875"/>
              <a:gd name="connsiteY2" fmla="*/ 1790703 h 2016922"/>
              <a:gd name="connsiteX3" fmla="*/ 485775 w 6619875"/>
              <a:gd name="connsiteY3" fmla="*/ 1843092 h 2016922"/>
              <a:gd name="connsiteX4" fmla="*/ 754855 w 6619875"/>
              <a:gd name="connsiteY4" fmla="*/ 1793087 h 2016922"/>
              <a:gd name="connsiteX5" fmla="*/ 878681 w 6619875"/>
              <a:gd name="connsiteY5" fmla="*/ 1719268 h 2016922"/>
              <a:gd name="connsiteX6" fmla="*/ 988218 w 6619875"/>
              <a:gd name="connsiteY6" fmla="*/ 1650209 h 2016922"/>
              <a:gd name="connsiteX7" fmla="*/ 1097756 w 6619875"/>
              <a:gd name="connsiteY7" fmla="*/ 1745459 h 2016922"/>
              <a:gd name="connsiteX8" fmla="*/ 1245393 w 6619875"/>
              <a:gd name="connsiteY8" fmla="*/ 1797847 h 2016922"/>
              <a:gd name="connsiteX9" fmla="*/ 1357312 w 6619875"/>
              <a:gd name="connsiteY9" fmla="*/ 1824041 h 2016922"/>
              <a:gd name="connsiteX10" fmla="*/ 1466850 w 6619875"/>
              <a:gd name="connsiteY10" fmla="*/ 1790703 h 2016922"/>
              <a:gd name="connsiteX11" fmla="*/ 1538286 w 6619875"/>
              <a:gd name="connsiteY11" fmla="*/ 1754986 h 2016922"/>
              <a:gd name="connsiteX12" fmla="*/ 1624012 w 6619875"/>
              <a:gd name="connsiteY12" fmla="*/ 1683549 h 2016922"/>
              <a:gd name="connsiteX13" fmla="*/ 1800200 w 6619875"/>
              <a:gd name="connsiteY13" fmla="*/ 1439595 h 2016922"/>
              <a:gd name="connsiteX14" fmla="*/ 2016224 w 6619875"/>
              <a:gd name="connsiteY14" fmla="*/ 1295636 h 2016922"/>
              <a:gd name="connsiteX15" fmla="*/ 2304256 w 6619875"/>
              <a:gd name="connsiteY15" fmla="*/ 1223656 h 2016922"/>
              <a:gd name="connsiteX16" fmla="*/ 2592288 w 6619875"/>
              <a:gd name="connsiteY16" fmla="*/ 1151676 h 2016922"/>
              <a:gd name="connsiteX17" fmla="*/ 2790822 w 6619875"/>
              <a:gd name="connsiteY17" fmla="*/ 1252540 h 2016922"/>
              <a:gd name="connsiteX18" fmla="*/ 2876546 w 6619875"/>
              <a:gd name="connsiteY18" fmla="*/ 1190628 h 2016922"/>
              <a:gd name="connsiteX19" fmla="*/ 3033709 w 6619875"/>
              <a:gd name="connsiteY19" fmla="*/ 1157292 h 2016922"/>
              <a:gd name="connsiteX20" fmla="*/ 3102763 w 6619875"/>
              <a:gd name="connsiteY20" fmla="*/ 1112046 h 2016922"/>
              <a:gd name="connsiteX21" fmla="*/ 3350415 w 6619875"/>
              <a:gd name="connsiteY21" fmla="*/ 990603 h 2016922"/>
              <a:gd name="connsiteX22" fmla="*/ 3538535 w 6619875"/>
              <a:gd name="connsiteY22" fmla="*/ 931072 h 2016922"/>
              <a:gd name="connsiteX23" fmla="*/ 3638546 w 6619875"/>
              <a:gd name="connsiteY23" fmla="*/ 914403 h 2016922"/>
              <a:gd name="connsiteX24" fmla="*/ 3755228 w 6619875"/>
              <a:gd name="connsiteY24" fmla="*/ 900117 h 2016922"/>
              <a:gd name="connsiteX25" fmla="*/ 3848095 w 6619875"/>
              <a:gd name="connsiteY25" fmla="*/ 902498 h 2016922"/>
              <a:gd name="connsiteX26" fmla="*/ 3974301 w 6619875"/>
              <a:gd name="connsiteY26" fmla="*/ 878685 h 2016922"/>
              <a:gd name="connsiteX27" fmla="*/ 4119557 w 6619875"/>
              <a:gd name="connsiteY27" fmla="*/ 940597 h 2016922"/>
              <a:gd name="connsiteX28" fmla="*/ 4243381 w 6619875"/>
              <a:gd name="connsiteY28" fmla="*/ 976314 h 2016922"/>
              <a:gd name="connsiteX29" fmla="*/ 4326726 w 6619875"/>
              <a:gd name="connsiteY29" fmla="*/ 1073945 h 2016922"/>
              <a:gd name="connsiteX30" fmla="*/ 4421976 w 6619875"/>
              <a:gd name="connsiteY30" fmla="*/ 1123953 h 2016922"/>
              <a:gd name="connsiteX31" fmla="*/ 4683913 w 6619875"/>
              <a:gd name="connsiteY31" fmla="*/ 1035847 h 2016922"/>
              <a:gd name="connsiteX32" fmla="*/ 4943468 w 6619875"/>
              <a:gd name="connsiteY32" fmla="*/ 942980 h 2016922"/>
              <a:gd name="connsiteX33" fmla="*/ 5345899 w 6619875"/>
              <a:gd name="connsiteY33" fmla="*/ 845349 h 2016922"/>
              <a:gd name="connsiteX34" fmla="*/ 5648320 w 6619875"/>
              <a:gd name="connsiteY34" fmla="*/ 731049 h 2016922"/>
              <a:gd name="connsiteX35" fmla="*/ 5843581 w 6619875"/>
              <a:gd name="connsiteY35" fmla="*/ 616748 h 2016922"/>
              <a:gd name="connsiteX36" fmla="*/ 5991219 w 6619875"/>
              <a:gd name="connsiteY36" fmla="*/ 500067 h 2016922"/>
              <a:gd name="connsiteX37" fmla="*/ 6124569 w 6619875"/>
              <a:gd name="connsiteY37" fmla="*/ 404817 h 2016922"/>
              <a:gd name="connsiteX38" fmla="*/ 6288875 w 6619875"/>
              <a:gd name="connsiteY38" fmla="*/ 300040 h 2016922"/>
              <a:gd name="connsiteX39" fmla="*/ 6412699 w 6619875"/>
              <a:gd name="connsiteY39" fmla="*/ 164308 h 2016922"/>
              <a:gd name="connsiteX40" fmla="*/ 6519856 w 6619875"/>
              <a:gd name="connsiteY40" fmla="*/ 71440 h 2016922"/>
              <a:gd name="connsiteX41" fmla="*/ 6619875 w 6619875"/>
              <a:gd name="connsiteY41" fmla="*/ 0 h 2016922"/>
              <a:gd name="connsiteX0" fmla="*/ 0 w 6619875"/>
              <a:gd name="connsiteY0" fmla="*/ 2016922 h 2016922"/>
              <a:gd name="connsiteX1" fmla="*/ 202405 w 6619875"/>
              <a:gd name="connsiteY1" fmla="*/ 1900243 h 2016922"/>
              <a:gd name="connsiteX2" fmla="*/ 330993 w 6619875"/>
              <a:gd name="connsiteY2" fmla="*/ 1790703 h 2016922"/>
              <a:gd name="connsiteX3" fmla="*/ 485775 w 6619875"/>
              <a:gd name="connsiteY3" fmla="*/ 1843092 h 2016922"/>
              <a:gd name="connsiteX4" fmla="*/ 754855 w 6619875"/>
              <a:gd name="connsiteY4" fmla="*/ 1793087 h 2016922"/>
              <a:gd name="connsiteX5" fmla="*/ 878681 w 6619875"/>
              <a:gd name="connsiteY5" fmla="*/ 1719268 h 2016922"/>
              <a:gd name="connsiteX6" fmla="*/ 988218 w 6619875"/>
              <a:gd name="connsiteY6" fmla="*/ 1650209 h 2016922"/>
              <a:gd name="connsiteX7" fmla="*/ 1097756 w 6619875"/>
              <a:gd name="connsiteY7" fmla="*/ 1745459 h 2016922"/>
              <a:gd name="connsiteX8" fmla="*/ 1245393 w 6619875"/>
              <a:gd name="connsiteY8" fmla="*/ 1797847 h 2016922"/>
              <a:gd name="connsiteX9" fmla="*/ 1357312 w 6619875"/>
              <a:gd name="connsiteY9" fmla="*/ 1824041 h 2016922"/>
              <a:gd name="connsiteX10" fmla="*/ 1466850 w 6619875"/>
              <a:gd name="connsiteY10" fmla="*/ 1790703 h 2016922"/>
              <a:gd name="connsiteX11" fmla="*/ 1538286 w 6619875"/>
              <a:gd name="connsiteY11" fmla="*/ 1754986 h 2016922"/>
              <a:gd name="connsiteX12" fmla="*/ 1624012 w 6619875"/>
              <a:gd name="connsiteY12" fmla="*/ 1683549 h 2016922"/>
              <a:gd name="connsiteX13" fmla="*/ 1800200 w 6619875"/>
              <a:gd name="connsiteY13" fmla="*/ 1439595 h 2016922"/>
              <a:gd name="connsiteX14" fmla="*/ 2016224 w 6619875"/>
              <a:gd name="connsiteY14" fmla="*/ 1295636 h 2016922"/>
              <a:gd name="connsiteX15" fmla="*/ 2304256 w 6619875"/>
              <a:gd name="connsiteY15" fmla="*/ 1223656 h 2016922"/>
              <a:gd name="connsiteX16" fmla="*/ 2592288 w 6619875"/>
              <a:gd name="connsiteY16" fmla="*/ 1151676 h 2016922"/>
              <a:gd name="connsiteX17" fmla="*/ 2808312 w 6619875"/>
              <a:gd name="connsiteY17" fmla="*/ 863757 h 2016922"/>
              <a:gd name="connsiteX18" fmla="*/ 2876546 w 6619875"/>
              <a:gd name="connsiteY18" fmla="*/ 1190628 h 2016922"/>
              <a:gd name="connsiteX19" fmla="*/ 3033709 w 6619875"/>
              <a:gd name="connsiteY19" fmla="*/ 1157292 h 2016922"/>
              <a:gd name="connsiteX20" fmla="*/ 3102763 w 6619875"/>
              <a:gd name="connsiteY20" fmla="*/ 1112046 h 2016922"/>
              <a:gd name="connsiteX21" fmla="*/ 3350415 w 6619875"/>
              <a:gd name="connsiteY21" fmla="*/ 990603 h 2016922"/>
              <a:gd name="connsiteX22" fmla="*/ 3538535 w 6619875"/>
              <a:gd name="connsiteY22" fmla="*/ 931072 h 2016922"/>
              <a:gd name="connsiteX23" fmla="*/ 3638546 w 6619875"/>
              <a:gd name="connsiteY23" fmla="*/ 914403 h 2016922"/>
              <a:gd name="connsiteX24" fmla="*/ 3755228 w 6619875"/>
              <a:gd name="connsiteY24" fmla="*/ 900117 h 2016922"/>
              <a:gd name="connsiteX25" fmla="*/ 3848095 w 6619875"/>
              <a:gd name="connsiteY25" fmla="*/ 902498 h 2016922"/>
              <a:gd name="connsiteX26" fmla="*/ 3974301 w 6619875"/>
              <a:gd name="connsiteY26" fmla="*/ 878685 h 2016922"/>
              <a:gd name="connsiteX27" fmla="*/ 4119557 w 6619875"/>
              <a:gd name="connsiteY27" fmla="*/ 940597 h 2016922"/>
              <a:gd name="connsiteX28" fmla="*/ 4243381 w 6619875"/>
              <a:gd name="connsiteY28" fmla="*/ 976314 h 2016922"/>
              <a:gd name="connsiteX29" fmla="*/ 4326726 w 6619875"/>
              <a:gd name="connsiteY29" fmla="*/ 1073945 h 2016922"/>
              <a:gd name="connsiteX30" fmla="*/ 4421976 w 6619875"/>
              <a:gd name="connsiteY30" fmla="*/ 1123953 h 2016922"/>
              <a:gd name="connsiteX31" fmla="*/ 4683913 w 6619875"/>
              <a:gd name="connsiteY31" fmla="*/ 1035847 h 2016922"/>
              <a:gd name="connsiteX32" fmla="*/ 4943468 w 6619875"/>
              <a:gd name="connsiteY32" fmla="*/ 942980 h 2016922"/>
              <a:gd name="connsiteX33" fmla="*/ 5345899 w 6619875"/>
              <a:gd name="connsiteY33" fmla="*/ 845349 h 2016922"/>
              <a:gd name="connsiteX34" fmla="*/ 5648320 w 6619875"/>
              <a:gd name="connsiteY34" fmla="*/ 731049 h 2016922"/>
              <a:gd name="connsiteX35" fmla="*/ 5843581 w 6619875"/>
              <a:gd name="connsiteY35" fmla="*/ 616748 h 2016922"/>
              <a:gd name="connsiteX36" fmla="*/ 5991219 w 6619875"/>
              <a:gd name="connsiteY36" fmla="*/ 500067 h 2016922"/>
              <a:gd name="connsiteX37" fmla="*/ 6124569 w 6619875"/>
              <a:gd name="connsiteY37" fmla="*/ 404817 h 2016922"/>
              <a:gd name="connsiteX38" fmla="*/ 6288875 w 6619875"/>
              <a:gd name="connsiteY38" fmla="*/ 300040 h 2016922"/>
              <a:gd name="connsiteX39" fmla="*/ 6412699 w 6619875"/>
              <a:gd name="connsiteY39" fmla="*/ 164308 h 2016922"/>
              <a:gd name="connsiteX40" fmla="*/ 6519856 w 6619875"/>
              <a:gd name="connsiteY40" fmla="*/ 71440 h 2016922"/>
              <a:gd name="connsiteX41" fmla="*/ 6619875 w 6619875"/>
              <a:gd name="connsiteY41" fmla="*/ 0 h 2016922"/>
              <a:gd name="connsiteX0" fmla="*/ 0 w 6619875"/>
              <a:gd name="connsiteY0" fmla="*/ 2016922 h 2016922"/>
              <a:gd name="connsiteX1" fmla="*/ 202405 w 6619875"/>
              <a:gd name="connsiteY1" fmla="*/ 1900243 h 2016922"/>
              <a:gd name="connsiteX2" fmla="*/ 330993 w 6619875"/>
              <a:gd name="connsiteY2" fmla="*/ 1790703 h 2016922"/>
              <a:gd name="connsiteX3" fmla="*/ 485775 w 6619875"/>
              <a:gd name="connsiteY3" fmla="*/ 1843092 h 2016922"/>
              <a:gd name="connsiteX4" fmla="*/ 754855 w 6619875"/>
              <a:gd name="connsiteY4" fmla="*/ 1793087 h 2016922"/>
              <a:gd name="connsiteX5" fmla="*/ 878681 w 6619875"/>
              <a:gd name="connsiteY5" fmla="*/ 1719268 h 2016922"/>
              <a:gd name="connsiteX6" fmla="*/ 988218 w 6619875"/>
              <a:gd name="connsiteY6" fmla="*/ 1650209 h 2016922"/>
              <a:gd name="connsiteX7" fmla="*/ 1097756 w 6619875"/>
              <a:gd name="connsiteY7" fmla="*/ 1745459 h 2016922"/>
              <a:gd name="connsiteX8" fmla="*/ 1245393 w 6619875"/>
              <a:gd name="connsiteY8" fmla="*/ 1797847 h 2016922"/>
              <a:gd name="connsiteX9" fmla="*/ 1357312 w 6619875"/>
              <a:gd name="connsiteY9" fmla="*/ 1824041 h 2016922"/>
              <a:gd name="connsiteX10" fmla="*/ 1466850 w 6619875"/>
              <a:gd name="connsiteY10" fmla="*/ 1790703 h 2016922"/>
              <a:gd name="connsiteX11" fmla="*/ 1538286 w 6619875"/>
              <a:gd name="connsiteY11" fmla="*/ 1754986 h 2016922"/>
              <a:gd name="connsiteX12" fmla="*/ 1624012 w 6619875"/>
              <a:gd name="connsiteY12" fmla="*/ 1683549 h 2016922"/>
              <a:gd name="connsiteX13" fmla="*/ 1800200 w 6619875"/>
              <a:gd name="connsiteY13" fmla="*/ 1439595 h 2016922"/>
              <a:gd name="connsiteX14" fmla="*/ 2016224 w 6619875"/>
              <a:gd name="connsiteY14" fmla="*/ 1295636 h 2016922"/>
              <a:gd name="connsiteX15" fmla="*/ 2304256 w 6619875"/>
              <a:gd name="connsiteY15" fmla="*/ 1223656 h 2016922"/>
              <a:gd name="connsiteX16" fmla="*/ 2592288 w 6619875"/>
              <a:gd name="connsiteY16" fmla="*/ 1079697 h 2016922"/>
              <a:gd name="connsiteX17" fmla="*/ 2808312 w 6619875"/>
              <a:gd name="connsiteY17" fmla="*/ 863757 h 2016922"/>
              <a:gd name="connsiteX18" fmla="*/ 2876546 w 6619875"/>
              <a:gd name="connsiteY18" fmla="*/ 1190628 h 2016922"/>
              <a:gd name="connsiteX19" fmla="*/ 3033709 w 6619875"/>
              <a:gd name="connsiteY19" fmla="*/ 1157292 h 2016922"/>
              <a:gd name="connsiteX20" fmla="*/ 3102763 w 6619875"/>
              <a:gd name="connsiteY20" fmla="*/ 1112046 h 2016922"/>
              <a:gd name="connsiteX21" fmla="*/ 3350415 w 6619875"/>
              <a:gd name="connsiteY21" fmla="*/ 990603 h 2016922"/>
              <a:gd name="connsiteX22" fmla="*/ 3538535 w 6619875"/>
              <a:gd name="connsiteY22" fmla="*/ 931072 h 2016922"/>
              <a:gd name="connsiteX23" fmla="*/ 3638546 w 6619875"/>
              <a:gd name="connsiteY23" fmla="*/ 914403 h 2016922"/>
              <a:gd name="connsiteX24" fmla="*/ 3755228 w 6619875"/>
              <a:gd name="connsiteY24" fmla="*/ 900117 h 2016922"/>
              <a:gd name="connsiteX25" fmla="*/ 3848095 w 6619875"/>
              <a:gd name="connsiteY25" fmla="*/ 902498 h 2016922"/>
              <a:gd name="connsiteX26" fmla="*/ 3974301 w 6619875"/>
              <a:gd name="connsiteY26" fmla="*/ 878685 h 2016922"/>
              <a:gd name="connsiteX27" fmla="*/ 4119557 w 6619875"/>
              <a:gd name="connsiteY27" fmla="*/ 940597 h 2016922"/>
              <a:gd name="connsiteX28" fmla="*/ 4243381 w 6619875"/>
              <a:gd name="connsiteY28" fmla="*/ 976314 h 2016922"/>
              <a:gd name="connsiteX29" fmla="*/ 4326726 w 6619875"/>
              <a:gd name="connsiteY29" fmla="*/ 1073945 h 2016922"/>
              <a:gd name="connsiteX30" fmla="*/ 4421976 w 6619875"/>
              <a:gd name="connsiteY30" fmla="*/ 1123953 h 2016922"/>
              <a:gd name="connsiteX31" fmla="*/ 4683913 w 6619875"/>
              <a:gd name="connsiteY31" fmla="*/ 1035847 h 2016922"/>
              <a:gd name="connsiteX32" fmla="*/ 4943468 w 6619875"/>
              <a:gd name="connsiteY32" fmla="*/ 942980 h 2016922"/>
              <a:gd name="connsiteX33" fmla="*/ 5345899 w 6619875"/>
              <a:gd name="connsiteY33" fmla="*/ 845349 h 2016922"/>
              <a:gd name="connsiteX34" fmla="*/ 5648320 w 6619875"/>
              <a:gd name="connsiteY34" fmla="*/ 731049 h 2016922"/>
              <a:gd name="connsiteX35" fmla="*/ 5843581 w 6619875"/>
              <a:gd name="connsiteY35" fmla="*/ 616748 h 2016922"/>
              <a:gd name="connsiteX36" fmla="*/ 5991219 w 6619875"/>
              <a:gd name="connsiteY36" fmla="*/ 500067 h 2016922"/>
              <a:gd name="connsiteX37" fmla="*/ 6124569 w 6619875"/>
              <a:gd name="connsiteY37" fmla="*/ 404817 h 2016922"/>
              <a:gd name="connsiteX38" fmla="*/ 6288875 w 6619875"/>
              <a:gd name="connsiteY38" fmla="*/ 300040 h 2016922"/>
              <a:gd name="connsiteX39" fmla="*/ 6412699 w 6619875"/>
              <a:gd name="connsiteY39" fmla="*/ 164308 h 2016922"/>
              <a:gd name="connsiteX40" fmla="*/ 6519856 w 6619875"/>
              <a:gd name="connsiteY40" fmla="*/ 71440 h 2016922"/>
              <a:gd name="connsiteX41" fmla="*/ 6619875 w 6619875"/>
              <a:gd name="connsiteY41" fmla="*/ 0 h 2016922"/>
              <a:gd name="connsiteX0" fmla="*/ 0 w 6619875"/>
              <a:gd name="connsiteY0" fmla="*/ 2016922 h 2016922"/>
              <a:gd name="connsiteX1" fmla="*/ 202405 w 6619875"/>
              <a:gd name="connsiteY1" fmla="*/ 1900243 h 2016922"/>
              <a:gd name="connsiteX2" fmla="*/ 330993 w 6619875"/>
              <a:gd name="connsiteY2" fmla="*/ 1790703 h 2016922"/>
              <a:gd name="connsiteX3" fmla="*/ 485775 w 6619875"/>
              <a:gd name="connsiteY3" fmla="*/ 1843092 h 2016922"/>
              <a:gd name="connsiteX4" fmla="*/ 754855 w 6619875"/>
              <a:gd name="connsiteY4" fmla="*/ 1793087 h 2016922"/>
              <a:gd name="connsiteX5" fmla="*/ 878681 w 6619875"/>
              <a:gd name="connsiteY5" fmla="*/ 1719268 h 2016922"/>
              <a:gd name="connsiteX6" fmla="*/ 988218 w 6619875"/>
              <a:gd name="connsiteY6" fmla="*/ 1650209 h 2016922"/>
              <a:gd name="connsiteX7" fmla="*/ 1097756 w 6619875"/>
              <a:gd name="connsiteY7" fmla="*/ 1745459 h 2016922"/>
              <a:gd name="connsiteX8" fmla="*/ 1245393 w 6619875"/>
              <a:gd name="connsiteY8" fmla="*/ 1797847 h 2016922"/>
              <a:gd name="connsiteX9" fmla="*/ 1357312 w 6619875"/>
              <a:gd name="connsiteY9" fmla="*/ 1824041 h 2016922"/>
              <a:gd name="connsiteX10" fmla="*/ 1466850 w 6619875"/>
              <a:gd name="connsiteY10" fmla="*/ 1790703 h 2016922"/>
              <a:gd name="connsiteX11" fmla="*/ 1538286 w 6619875"/>
              <a:gd name="connsiteY11" fmla="*/ 1754986 h 2016922"/>
              <a:gd name="connsiteX12" fmla="*/ 1624012 w 6619875"/>
              <a:gd name="connsiteY12" fmla="*/ 1683549 h 2016922"/>
              <a:gd name="connsiteX13" fmla="*/ 1800200 w 6619875"/>
              <a:gd name="connsiteY13" fmla="*/ 1439595 h 2016922"/>
              <a:gd name="connsiteX14" fmla="*/ 2016224 w 6619875"/>
              <a:gd name="connsiteY14" fmla="*/ 1295636 h 2016922"/>
              <a:gd name="connsiteX15" fmla="*/ 2304256 w 6619875"/>
              <a:gd name="connsiteY15" fmla="*/ 1223656 h 2016922"/>
              <a:gd name="connsiteX16" fmla="*/ 2592288 w 6619875"/>
              <a:gd name="connsiteY16" fmla="*/ 1079697 h 2016922"/>
              <a:gd name="connsiteX17" fmla="*/ 2808312 w 6619875"/>
              <a:gd name="connsiteY17" fmla="*/ 863757 h 2016922"/>
              <a:gd name="connsiteX18" fmla="*/ 3096344 w 6619875"/>
              <a:gd name="connsiteY18" fmla="*/ 863757 h 2016922"/>
              <a:gd name="connsiteX19" fmla="*/ 3033709 w 6619875"/>
              <a:gd name="connsiteY19" fmla="*/ 1157292 h 2016922"/>
              <a:gd name="connsiteX20" fmla="*/ 3102763 w 6619875"/>
              <a:gd name="connsiteY20" fmla="*/ 1112046 h 2016922"/>
              <a:gd name="connsiteX21" fmla="*/ 3350415 w 6619875"/>
              <a:gd name="connsiteY21" fmla="*/ 990603 h 2016922"/>
              <a:gd name="connsiteX22" fmla="*/ 3538535 w 6619875"/>
              <a:gd name="connsiteY22" fmla="*/ 931072 h 2016922"/>
              <a:gd name="connsiteX23" fmla="*/ 3638546 w 6619875"/>
              <a:gd name="connsiteY23" fmla="*/ 914403 h 2016922"/>
              <a:gd name="connsiteX24" fmla="*/ 3755228 w 6619875"/>
              <a:gd name="connsiteY24" fmla="*/ 900117 h 2016922"/>
              <a:gd name="connsiteX25" fmla="*/ 3848095 w 6619875"/>
              <a:gd name="connsiteY25" fmla="*/ 902498 h 2016922"/>
              <a:gd name="connsiteX26" fmla="*/ 3974301 w 6619875"/>
              <a:gd name="connsiteY26" fmla="*/ 878685 h 2016922"/>
              <a:gd name="connsiteX27" fmla="*/ 4119557 w 6619875"/>
              <a:gd name="connsiteY27" fmla="*/ 940597 h 2016922"/>
              <a:gd name="connsiteX28" fmla="*/ 4243381 w 6619875"/>
              <a:gd name="connsiteY28" fmla="*/ 976314 h 2016922"/>
              <a:gd name="connsiteX29" fmla="*/ 4326726 w 6619875"/>
              <a:gd name="connsiteY29" fmla="*/ 1073945 h 2016922"/>
              <a:gd name="connsiteX30" fmla="*/ 4421976 w 6619875"/>
              <a:gd name="connsiteY30" fmla="*/ 1123953 h 2016922"/>
              <a:gd name="connsiteX31" fmla="*/ 4683913 w 6619875"/>
              <a:gd name="connsiteY31" fmla="*/ 1035847 h 2016922"/>
              <a:gd name="connsiteX32" fmla="*/ 4943468 w 6619875"/>
              <a:gd name="connsiteY32" fmla="*/ 942980 h 2016922"/>
              <a:gd name="connsiteX33" fmla="*/ 5345899 w 6619875"/>
              <a:gd name="connsiteY33" fmla="*/ 845349 h 2016922"/>
              <a:gd name="connsiteX34" fmla="*/ 5648320 w 6619875"/>
              <a:gd name="connsiteY34" fmla="*/ 731049 h 2016922"/>
              <a:gd name="connsiteX35" fmla="*/ 5843581 w 6619875"/>
              <a:gd name="connsiteY35" fmla="*/ 616748 h 2016922"/>
              <a:gd name="connsiteX36" fmla="*/ 5991219 w 6619875"/>
              <a:gd name="connsiteY36" fmla="*/ 500067 h 2016922"/>
              <a:gd name="connsiteX37" fmla="*/ 6124569 w 6619875"/>
              <a:gd name="connsiteY37" fmla="*/ 404817 h 2016922"/>
              <a:gd name="connsiteX38" fmla="*/ 6288875 w 6619875"/>
              <a:gd name="connsiteY38" fmla="*/ 300040 h 2016922"/>
              <a:gd name="connsiteX39" fmla="*/ 6412699 w 6619875"/>
              <a:gd name="connsiteY39" fmla="*/ 164308 h 2016922"/>
              <a:gd name="connsiteX40" fmla="*/ 6519856 w 6619875"/>
              <a:gd name="connsiteY40" fmla="*/ 71440 h 2016922"/>
              <a:gd name="connsiteX41" fmla="*/ 6619875 w 6619875"/>
              <a:gd name="connsiteY41" fmla="*/ 0 h 2016922"/>
              <a:gd name="connsiteX0" fmla="*/ 0 w 6619875"/>
              <a:gd name="connsiteY0" fmla="*/ 2016922 h 2016922"/>
              <a:gd name="connsiteX1" fmla="*/ 202405 w 6619875"/>
              <a:gd name="connsiteY1" fmla="*/ 1900243 h 2016922"/>
              <a:gd name="connsiteX2" fmla="*/ 330993 w 6619875"/>
              <a:gd name="connsiteY2" fmla="*/ 1790703 h 2016922"/>
              <a:gd name="connsiteX3" fmla="*/ 485775 w 6619875"/>
              <a:gd name="connsiteY3" fmla="*/ 1843092 h 2016922"/>
              <a:gd name="connsiteX4" fmla="*/ 754855 w 6619875"/>
              <a:gd name="connsiteY4" fmla="*/ 1793087 h 2016922"/>
              <a:gd name="connsiteX5" fmla="*/ 878681 w 6619875"/>
              <a:gd name="connsiteY5" fmla="*/ 1719268 h 2016922"/>
              <a:gd name="connsiteX6" fmla="*/ 988218 w 6619875"/>
              <a:gd name="connsiteY6" fmla="*/ 1650209 h 2016922"/>
              <a:gd name="connsiteX7" fmla="*/ 1097756 w 6619875"/>
              <a:gd name="connsiteY7" fmla="*/ 1745459 h 2016922"/>
              <a:gd name="connsiteX8" fmla="*/ 1245393 w 6619875"/>
              <a:gd name="connsiteY8" fmla="*/ 1797847 h 2016922"/>
              <a:gd name="connsiteX9" fmla="*/ 1357312 w 6619875"/>
              <a:gd name="connsiteY9" fmla="*/ 1824041 h 2016922"/>
              <a:gd name="connsiteX10" fmla="*/ 1466850 w 6619875"/>
              <a:gd name="connsiteY10" fmla="*/ 1790703 h 2016922"/>
              <a:gd name="connsiteX11" fmla="*/ 1538286 w 6619875"/>
              <a:gd name="connsiteY11" fmla="*/ 1754986 h 2016922"/>
              <a:gd name="connsiteX12" fmla="*/ 1624012 w 6619875"/>
              <a:gd name="connsiteY12" fmla="*/ 1683549 h 2016922"/>
              <a:gd name="connsiteX13" fmla="*/ 1800200 w 6619875"/>
              <a:gd name="connsiteY13" fmla="*/ 1439595 h 2016922"/>
              <a:gd name="connsiteX14" fmla="*/ 2016224 w 6619875"/>
              <a:gd name="connsiteY14" fmla="*/ 1295636 h 2016922"/>
              <a:gd name="connsiteX15" fmla="*/ 2304256 w 6619875"/>
              <a:gd name="connsiteY15" fmla="*/ 1223656 h 2016922"/>
              <a:gd name="connsiteX16" fmla="*/ 2592288 w 6619875"/>
              <a:gd name="connsiteY16" fmla="*/ 1079697 h 2016922"/>
              <a:gd name="connsiteX17" fmla="*/ 2808312 w 6619875"/>
              <a:gd name="connsiteY17" fmla="*/ 863757 h 2016922"/>
              <a:gd name="connsiteX18" fmla="*/ 3096344 w 6619875"/>
              <a:gd name="connsiteY18" fmla="*/ 863757 h 2016922"/>
              <a:gd name="connsiteX19" fmla="*/ 3102763 w 6619875"/>
              <a:gd name="connsiteY19" fmla="*/ 1112046 h 2016922"/>
              <a:gd name="connsiteX20" fmla="*/ 3350415 w 6619875"/>
              <a:gd name="connsiteY20" fmla="*/ 990603 h 2016922"/>
              <a:gd name="connsiteX21" fmla="*/ 3538535 w 6619875"/>
              <a:gd name="connsiteY21" fmla="*/ 931072 h 2016922"/>
              <a:gd name="connsiteX22" fmla="*/ 3638546 w 6619875"/>
              <a:gd name="connsiteY22" fmla="*/ 914403 h 2016922"/>
              <a:gd name="connsiteX23" fmla="*/ 3755228 w 6619875"/>
              <a:gd name="connsiteY23" fmla="*/ 900117 h 2016922"/>
              <a:gd name="connsiteX24" fmla="*/ 3848095 w 6619875"/>
              <a:gd name="connsiteY24" fmla="*/ 902498 h 2016922"/>
              <a:gd name="connsiteX25" fmla="*/ 3974301 w 6619875"/>
              <a:gd name="connsiteY25" fmla="*/ 878685 h 2016922"/>
              <a:gd name="connsiteX26" fmla="*/ 4119557 w 6619875"/>
              <a:gd name="connsiteY26" fmla="*/ 940597 h 2016922"/>
              <a:gd name="connsiteX27" fmla="*/ 4243381 w 6619875"/>
              <a:gd name="connsiteY27" fmla="*/ 976314 h 2016922"/>
              <a:gd name="connsiteX28" fmla="*/ 4326726 w 6619875"/>
              <a:gd name="connsiteY28" fmla="*/ 1073945 h 2016922"/>
              <a:gd name="connsiteX29" fmla="*/ 4421976 w 6619875"/>
              <a:gd name="connsiteY29" fmla="*/ 1123953 h 2016922"/>
              <a:gd name="connsiteX30" fmla="*/ 4683913 w 6619875"/>
              <a:gd name="connsiteY30" fmla="*/ 1035847 h 2016922"/>
              <a:gd name="connsiteX31" fmla="*/ 4943468 w 6619875"/>
              <a:gd name="connsiteY31" fmla="*/ 942980 h 2016922"/>
              <a:gd name="connsiteX32" fmla="*/ 5345899 w 6619875"/>
              <a:gd name="connsiteY32" fmla="*/ 845349 h 2016922"/>
              <a:gd name="connsiteX33" fmla="*/ 5648320 w 6619875"/>
              <a:gd name="connsiteY33" fmla="*/ 731049 h 2016922"/>
              <a:gd name="connsiteX34" fmla="*/ 5843581 w 6619875"/>
              <a:gd name="connsiteY34" fmla="*/ 616748 h 2016922"/>
              <a:gd name="connsiteX35" fmla="*/ 5991219 w 6619875"/>
              <a:gd name="connsiteY35" fmla="*/ 500067 h 2016922"/>
              <a:gd name="connsiteX36" fmla="*/ 6124569 w 6619875"/>
              <a:gd name="connsiteY36" fmla="*/ 404817 h 2016922"/>
              <a:gd name="connsiteX37" fmla="*/ 6288875 w 6619875"/>
              <a:gd name="connsiteY37" fmla="*/ 300040 h 2016922"/>
              <a:gd name="connsiteX38" fmla="*/ 6412699 w 6619875"/>
              <a:gd name="connsiteY38" fmla="*/ 164308 h 2016922"/>
              <a:gd name="connsiteX39" fmla="*/ 6519856 w 6619875"/>
              <a:gd name="connsiteY39" fmla="*/ 71440 h 2016922"/>
              <a:gd name="connsiteX40" fmla="*/ 6619875 w 6619875"/>
              <a:gd name="connsiteY40" fmla="*/ 0 h 2016922"/>
              <a:gd name="connsiteX0" fmla="*/ 0 w 6619875"/>
              <a:gd name="connsiteY0" fmla="*/ 2016922 h 2016922"/>
              <a:gd name="connsiteX1" fmla="*/ 202405 w 6619875"/>
              <a:gd name="connsiteY1" fmla="*/ 1900243 h 2016922"/>
              <a:gd name="connsiteX2" fmla="*/ 330993 w 6619875"/>
              <a:gd name="connsiteY2" fmla="*/ 1790703 h 2016922"/>
              <a:gd name="connsiteX3" fmla="*/ 485775 w 6619875"/>
              <a:gd name="connsiteY3" fmla="*/ 1843092 h 2016922"/>
              <a:gd name="connsiteX4" fmla="*/ 754855 w 6619875"/>
              <a:gd name="connsiteY4" fmla="*/ 1793087 h 2016922"/>
              <a:gd name="connsiteX5" fmla="*/ 878681 w 6619875"/>
              <a:gd name="connsiteY5" fmla="*/ 1719268 h 2016922"/>
              <a:gd name="connsiteX6" fmla="*/ 988218 w 6619875"/>
              <a:gd name="connsiteY6" fmla="*/ 1650209 h 2016922"/>
              <a:gd name="connsiteX7" fmla="*/ 1097756 w 6619875"/>
              <a:gd name="connsiteY7" fmla="*/ 1745459 h 2016922"/>
              <a:gd name="connsiteX8" fmla="*/ 1245393 w 6619875"/>
              <a:gd name="connsiteY8" fmla="*/ 1797847 h 2016922"/>
              <a:gd name="connsiteX9" fmla="*/ 1357312 w 6619875"/>
              <a:gd name="connsiteY9" fmla="*/ 1824041 h 2016922"/>
              <a:gd name="connsiteX10" fmla="*/ 1466850 w 6619875"/>
              <a:gd name="connsiteY10" fmla="*/ 1790703 h 2016922"/>
              <a:gd name="connsiteX11" fmla="*/ 1538286 w 6619875"/>
              <a:gd name="connsiteY11" fmla="*/ 1754986 h 2016922"/>
              <a:gd name="connsiteX12" fmla="*/ 1624012 w 6619875"/>
              <a:gd name="connsiteY12" fmla="*/ 1683549 h 2016922"/>
              <a:gd name="connsiteX13" fmla="*/ 1800200 w 6619875"/>
              <a:gd name="connsiteY13" fmla="*/ 1439595 h 2016922"/>
              <a:gd name="connsiteX14" fmla="*/ 2016224 w 6619875"/>
              <a:gd name="connsiteY14" fmla="*/ 1295636 h 2016922"/>
              <a:gd name="connsiteX15" fmla="*/ 2304256 w 6619875"/>
              <a:gd name="connsiteY15" fmla="*/ 1223656 h 2016922"/>
              <a:gd name="connsiteX16" fmla="*/ 2592288 w 6619875"/>
              <a:gd name="connsiteY16" fmla="*/ 1079697 h 2016922"/>
              <a:gd name="connsiteX17" fmla="*/ 2808312 w 6619875"/>
              <a:gd name="connsiteY17" fmla="*/ 863757 h 2016922"/>
              <a:gd name="connsiteX18" fmla="*/ 3096344 w 6619875"/>
              <a:gd name="connsiteY18" fmla="*/ 863757 h 2016922"/>
              <a:gd name="connsiteX19" fmla="*/ 3312368 w 6619875"/>
              <a:gd name="connsiteY19" fmla="*/ 575838 h 2016922"/>
              <a:gd name="connsiteX20" fmla="*/ 3350415 w 6619875"/>
              <a:gd name="connsiteY20" fmla="*/ 990603 h 2016922"/>
              <a:gd name="connsiteX21" fmla="*/ 3538535 w 6619875"/>
              <a:gd name="connsiteY21" fmla="*/ 931072 h 2016922"/>
              <a:gd name="connsiteX22" fmla="*/ 3638546 w 6619875"/>
              <a:gd name="connsiteY22" fmla="*/ 914403 h 2016922"/>
              <a:gd name="connsiteX23" fmla="*/ 3755228 w 6619875"/>
              <a:gd name="connsiteY23" fmla="*/ 900117 h 2016922"/>
              <a:gd name="connsiteX24" fmla="*/ 3848095 w 6619875"/>
              <a:gd name="connsiteY24" fmla="*/ 902498 h 2016922"/>
              <a:gd name="connsiteX25" fmla="*/ 3974301 w 6619875"/>
              <a:gd name="connsiteY25" fmla="*/ 878685 h 2016922"/>
              <a:gd name="connsiteX26" fmla="*/ 4119557 w 6619875"/>
              <a:gd name="connsiteY26" fmla="*/ 940597 h 2016922"/>
              <a:gd name="connsiteX27" fmla="*/ 4243381 w 6619875"/>
              <a:gd name="connsiteY27" fmla="*/ 976314 h 2016922"/>
              <a:gd name="connsiteX28" fmla="*/ 4326726 w 6619875"/>
              <a:gd name="connsiteY28" fmla="*/ 1073945 h 2016922"/>
              <a:gd name="connsiteX29" fmla="*/ 4421976 w 6619875"/>
              <a:gd name="connsiteY29" fmla="*/ 1123953 h 2016922"/>
              <a:gd name="connsiteX30" fmla="*/ 4683913 w 6619875"/>
              <a:gd name="connsiteY30" fmla="*/ 1035847 h 2016922"/>
              <a:gd name="connsiteX31" fmla="*/ 4943468 w 6619875"/>
              <a:gd name="connsiteY31" fmla="*/ 942980 h 2016922"/>
              <a:gd name="connsiteX32" fmla="*/ 5345899 w 6619875"/>
              <a:gd name="connsiteY32" fmla="*/ 845349 h 2016922"/>
              <a:gd name="connsiteX33" fmla="*/ 5648320 w 6619875"/>
              <a:gd name="connsiteY33" fmla="*/ 731049 h 2016922"/>
              <a:gd name="connsiteX34" fmla="*/ 5843581 w 6619875"/>
              <a:gd name="connsiteY34" fmla="*/ 616748 h 2016922"/>
              <a:gd name="connsiteX35" fmla="*/ 5991219 w 6619875"/>
              <a:gd name="connsiteY35" fmla="*/ 500067 h 2016922"/>
              <a:gd name="connsiteX36" fmla="*/ 6124569 w 6619875"/>
              <a:gd name="connsiteY36" fmla="*/ 404817 h 2016922"/>
              <a:gd name="connsiteX37" fmla="*/ 6288875 w 6619875"/>
              <a:gd name="connsiteY37" fmla="*/ 300040 h 2016922"/>
              <a:gd name="connsiteX38" fmla="*/ 6412699 w 6619875"/>
              <a:gd name="connsiteY38" fmla="*/ 164308 h 2016922"/>
              <a:gd name="connsiteX39" fmla="*/ 6519856 w 6619875"/>
              <a:gd name="connsiteY39" fmla="*/ 71440 h 2016922"/>
              <a:gd name="connsiteX40" fmla="*/ 6619875 w 6619875"/>
              <a:gd name="connsiteY40" fmla="*/ 0 h 2016922"/>
              <a:gd name="connsiteX0" fmla="*/ 0 w 6619875"/>
              <a:gd name="connsiteY0" fmla="*/ 2016922 h 2016922"/>
              <a:gd name="connsiteX1" fmla="*/ 202405 w 6619875"/>
              <a:gd name="connsiteY1" fmla="*/ 1900243 h 2016922"/>
              <a:gd name="connsiteX2" fmla="*/ 330993 w 6619875"/>
              <a:gd name="connsiteY2" fmla="*/ 1790703 h 2016922"/>
              <a:gd name="connsiteX3" fmla="*/ 485775 w 6619875"/>
              <a:gd name="connsiteY3" fmla="*/ 1843092 h 2016922"/>
              <a:gd name="connsiteX4" fmla="*/ 754855 w 6619875"/>
              <a:gd name="connsiteY4" fmla="*/ 1793087 h 2016922"/>
              <a:gd name="connsiteX5" fmla="*/ 878681 w 6619875"/>
              <a:gd name="connsiteY5" fmla="*/ 1719268 h 2016922"/>
              <a:gd name="connsiteX6" fmla="*/ 988218 w 6619875"/>
              <a:gd name="connsiteY6" fmla="*/ 1650209 h 2016922"/>
              <a:gd name="connsiteX7" fmla="*/ 1097756 w 6619875"/>
              <a:gd name="connsiteY7" fmla="*/ 1745459 h 2016922"/>
              <a:gd name="connsiteX8" fmla="*/ 1245393 w 6619875"/>
              <a:gd name="connsiteY8" fmla="*/ 1797847 h 2016922"/>
              <a:gd name="connsiteX9" fmla="*/ 1357312 w 6619875"/>
              <a:gd name="connsiteY9" fmla="*/ 1824041 h 2016922"/>
              <a:gd name="connsiteX10" fmla="*/ 1466850 w 6619875"/>
              <a:gd name="connsiteY10" fmla="*/ 1790703 h 2016922"/>
              <a:gd name="connsiteX11" fmla="*/ 1538286 w 6619875"/>
              <a:gd name="connsiteY11" fmla="*/ 1754986 h 2016922"/>
              <a:gd name="connsiteX12" fmla="*/ 1624012 w 6619875"/>
              <a:gd name="connsiteY12" fmla="*/ 1683549 h 2016922"/>
              <a:gd name="connsiteX13" fmla="*/ 1800200 w 6619875"/>
              <a:gd name="connsiteY13" fmla="*/ 1439595 h 2016922"/>
              <a:gd name="connsiteX14" fmla="*/ 2016224 w 6619875"/>
              <a:gd name="connsiteY14" fmla="*/ 1295636 h 2016922"/>
              <a:gd name="connsiteX15" fmla="*/ 2304256 w 6619875"/>
              <a:gd name="connsiteY15" fmla="*/ 1223656 h 2016922"/>
              <a:gd name="connsiteX16" fmla="*/ 2592288 w 6619875"/>
              <a:gd name="connsiteY16" fmla="*/ 1079697 h 2016922"/>
              <a:gd name="connsiteX17" fmla="*/ 2808312 w 6619875"/>
              <a:gd name="connsiteY17" fmla="*/ 863757 h 2016922"/>
              <a:gd name="connsiteX18" fmla="*/ 3096344 w 6619875"/>
              <a:gd name="connsiteY18" fmla="*/ 719798 h 2016922"/>
              <a:gd name="connsiteX19" fmla="*/ 3312368 w 6619875"/>
              <a:gd name="connsiteY19" fmla="*/ 575838 h 2016922"/>
              <a:gd name="connsiteX20" fmla="*/ 3350415 w 6619875"/>
              <a:gd name="connsiteY20" fmla="*/ 990603 h 2016922"/>
              <a:gd name="connsiteX21" fmla="*/ 3538535 w 6619875"/>
              <a:gd name="connsiteY21" fmla="*/ 931072 h 2016922"/>
              <a:gd name="connsiteX22" fmla="*/ 3638546 w 6619875"/>
              <a:gd name="connsiteY22" fmla="*/ 914403 h 2016922"/>
              <a:gd name="connsiteX23" fmla="*/ 3755228 w 6619875"/>
              <a:gd name="connsiteY23" fmla="*/ 900117 h 2016922"/>
              <a:gd name="connsiteX24" fmla="*/ 3848095 w 6619875"/>
              <a:gd name="connsiteY24" fmla="*/ 902498 h 2016922"/>
              <a:gd name="connsiteX25" fmla="*/ 3974301 w 6619875"/>
              <a:gd name="connsiteY25" fmla="*/ 878685 h 2016922"/>
              <a:gd name="connsiteX26" fmla="*/ 4119557 w 6619875"/>
              <a:gd name="connsiteY26" fmla="*/ 940597 h 2016922"/>
              <a:gd name="connsiteX27" fmla="*/ 4243381 w 6619875"/>
              <a:gd name="connsiteY27" fmla="*/ 976314 h 2016922"/>
              <a:gd name="connsiteX28" fmla="*/ 4326726 w 6619875"/>
              <a:gd name="connsiteY28" fmla="*/ 1073945 h 2016922"/>
              <a:gd name="connsiteX29" fmla="*/ 4421976 w 6619875"/>
              <a:gd name="connsiteY29" fmla="*/ 1123953 h 2016922"/>
              <a:gd name="connsiteX30" fmla="*/ 4683913 w 6619875"/>
              <a:gd name="connsiteY30" fmla="*/ 1035847 h 2016922"/>
              <a:gd name="connsiteX31" fmla="*/ 4943468 w 6619875"/>
              <a:gd name="connsiteY31" fmla="*/ 942980 h 2016922"/>
              <a:gd name="connsiteX32" fmla="*/ 5345899 w 6619875"/>
              <a:gd name="connsiteY32" fmla="*/ 845349 h 2016922"/>
              <a:gd name="connsiteX33" fmla="*/ 5648320 w 6619875"/>
              <a:gd name="connsiteY33" fmla="*/ 731049 h 2016922"/>
              <a:gd name="connsiteX34" fmla="*/ 5843581 w 6619875"/>
              <a:gd name="connsiteY34" fmla="*/ 616748 h 2016922"/>
              <a:gd name="connsiteX35" fmla="*/ 5991219 w 6619875"/>
              <a:gd name="connsiteY35" fmla="*/ 500067 h 2016922"/>
              <a:gd name="connsiteX36" fmla="*/ 6124569 w 6619875"/>
              <a:gd name="connsiteY36" fmla="*/ 404817 h 2016922"/>
              <a:gd name="connsiteX37" fmla="*/ 6288875 w 6619875"/>
              <a:gd name="connsiteY37" fmla="*/ 300040 h 2016922"/>
              <a:gd name="connsiteX38" fmla="*/ 6412699 w 6619875"/>
              <a:gd name="connsiteY38" fmla="*/ 164308 h 2016922"/>
              <a:gd name="connsiteX39" fmla="*/ 6519856 w 6619875"/>
              <a:gd name="connsiteY39" fmla="*/ 71440 h 2016922"/>
              <a:gd name="connsiteX40" fmla="*/ 6619875 w 6619875"/>
              <a:gd name="connsiteY40" fmla="*/ 0 h 2016922"/>
              <a:gd name="connsiteX0" fmla="*/ 0 w 6619875"/>
              <a:gd name="connsiteY0" fmla="*/ 2016922 h 2016922"/>
              <a:gd name="connsiteX1" fmla="*/ 202405 w 6619875"/>
              <a:gd name="connsiteY1" fmla="*/ 1900243 h 2016922"/>
              <a:gd name="connsiteX2" fmla="*/ 330993 w 6619875"/>
              <a:gd name="connsiteY2" fmla="*/ 1790703 h 2016922"/>
              <a:gd name="connsiteX3" fmla="*/ 485775 w 6619875"/>
              <a:gd name="connsiteY3" fmla="*/ 1843092 h 2016922"/>
              <a:gd name="connsiteX4" fmla="*/ 754855 w 6619875"/>
              <a:gd name="connsiteY4" fmla="*/ 1793087 h 2016922"/>
              <a:gd name="connsiteX5" fmla="*/ 878681 w 6619875"/>
              <a:gd name="connsiteY5" fmla="*/ 1719268 h 2016922"/>
              <a:gd name="connsiteX6" fmla="*/ 988218 w 6619875"/>
              <a:gd name="connsiteY6" fmla="*/ 1650209 h 2016922"/>
              <a:gd name="connsiteX7" fmla="*/ 1097756 w 6619875"/>
              <a:gd name="connsiteY7" fmla="*/ 1745459 h 2016922"/>
              <a:gd name="connsiteX8" fmla="*/ 1245393 w 6619875"/>
              <a:gd name="connsiteY8" fmla="*/ 1797847 h 2016922"/>
              <a:gd name="connsiteX9" fmla="*/ 1357312 w 6619875"/>
              <a:gd name="connsiteY9" fmla="*/ 1824041 h 2016922"/>
              <a:gd name="connsiteX10" fmla="*/ 1466850 w 6619875"/>
              <a:gd name="connsiteY10" fmla="*/ 1790703 h 2016922"/>
              <a:gd name="connsiteX11" fmla="*/ 1538286 w 6619875"/>
              <a:gd name="connsiteY11" fmla="*/ 1754986 h 2016922"/>
              <a:gd name="connsiteX12" fmla="*/ 1624012 w 6619875"/>
              <a:gd name="connsiteY12" fmla="*/ 1683549 h 2016922"/>
              <a:gd name="connsiteX13" fmla="*/ 1800200 w 6619875"/>
              <a:gd name="connsiteY13" fmla="*/ 1439595 h 2016922"/>
              <a:gd name="connsiteX14" fmla="*/ 2016224 w 6619875"/>
              <a:gd name="connsiteY14" fmla="*/ 1295636 h 2016922"/>
              <a:gd name="connsiteX15" fmla="*/ 2304256 w 6619875"/>
              <a:gd name="connsiteY15" fmla="*/ 1223656 h 2016922"/>
              <a:gd name="connsiteX16" fmla="*/ 2592288 w 6619875"/>
              <a:gd name="connsiteY16" fmla="*/ 1079697 h 2016922"/>
              <a:gd name="connsiteX17" fmla="*/ 2808312 w 6619875"/>
              <a:gd name="connsiteY17" fmla="*/ 863757 h 2016922"/>
              <a:gd name="connsiteX18" fmla="*/ 3096344 w 6619875"/>
              <a:gd name="connsiteY18" fmla="*/ 719798 h 2016922"/>
              <a:gd name="connsiteX19" fmla="*/ 3312368 w 6619875"/>
              <a:gd name="connsiteY19" fmla="*/ 575838 h 2016922"/>
              <a:gd name="connsiteX20" fmla="*/ 3600400 w 6619875"/>
              <a:gd name="connsiteY20" fmla="*/ 647818 h 2016922"/>
              <a:gd name="connsiteX21" fmla="*/ 3538535 w 6619875"/>
              <a:gd name="connsiteY21" fmla="*/ 931072 h 2016922"/>
              <a:gd name="connsiteX22" fmla="*/ 3638546 w 6619875"/>
              <a:gd name="connsiteY22" fmla="*/ 914403 h 2016922"/>
              <a:gd name="connsiteX23" fmla="*/ 3755228 w 6619875"/>
              <a:gd name="connsiteY23" fmla="*/ 900117 h 2016922"/>
              <a:gd name="connsiteX24" fmla="*/ 3848095 w 6619875"/>
              <a:gd name="connsiteY24" fmla="*/ 902498 h 2016922"/>
              <a:gd name="connsiteX25" fmla="*/ 3974301 w 6619875"/>
              <a:gd name="connsiteY25" fmla="*/ 878685 h 2016922"/>
              <a:gd name="connsiteX26" fmla="*/ 4119557 w 6619875"/>
              <a:gd name="connsiteY26" fmla="*/ 940597 h 2016922"/>
              <a:gd name="connsiteX27" fmla="*/ 4243381 w 6619875"/>
              <a:gd name="connsiteY27" fmla="*/ 976314 h 2016922"/>
              <a:gd name="connsiteX28" fmla="*/ 4326726 w 6619875"/>
              <a:gd name="connsiteY28" fmla="*/ 1073945 h 2016922"/>
              <a:gd name="connsiteX29" fmla="*/ 4421976 w 6619875"/>
              <a:gd name="connsiteY29" fmla="*/ 1123953 h 2016922"/>
              <a:gd name="connsiteX30" fmla="*/ 4683913 w 6619875"/>
              <a:gd name="connsiteY30" fmla="*/ 1035847 h 2016922"/>
              <a:gd name="connsiteX31" fmla="*/ 4943468 w 6619875"/>
              <a:gd name="connsiteY31" fmla="*/ 942980 h 2016922"/>
              <a:gd name="connsiteX32" fmla="*/ 5345899 w 6619875"/>
              <a:gd name="connsiteY32" fmla="*/ 845349 h 2016922"/>
              <a:gd name="connsiteX33" fmla="*/ 5648320 w 6619875"/>
              <a:gd name="connsiteY33" fmla="*/ 731049 h 2016922"/>
              <a:gd name="connsiteX34" fmla="*/ 5843581 w 6619875"/>
              <a:gd name="connsiteY34" fmla="*/ 616748 h 2016922"/>
              <a:gd name="connsiteX35" fmla="*/ 5991219 w 6619875"/>
              <a:gd name="connsiteY35" fmla="*/ 500067 h 2016922"/>
              <a:gd name="connsiteX36" fmla="*/ 6124569 w 6619875"/>
              <a:gd name="connsiteY36" fmla="*/ 404817 h 2016922"/>
              <a:gd name="connsiteX37" fmla="*/ 6288875 w 6619875"/>
              <a:gd name="connsiteY37" fmla="*/ 300040 h 2016922"/>
              <a:gd name="connsiteX38" fmla="*/ 6412699 w 6619875"/>
              <a:gd name="connsiteY38" fmla="*/ 164308 h 2016922"/>
              <a:gd name="connsiteX39" fmla="*/ 6519856 w 6619875"/>
              <a:gd name="connsiteY39" fmla="*/ 71440 h 2016922"/>
              <a:gd name="connsiteX40" fmla="*/ 6619875 w 6619875"/>
              <a:gd name="connsiteY40" fmla="*/ 0 h 2016922"/>
              <a:gd name="connsiteX0" fmla="*/ 0 w 6619875"/>
              <a:gd name="connsiteY0" fmla="*/ 2016922 h 2016922"/>
              <a:gd name="connsiteX1" fmla="*/ 202405 w 6619875"/>
              <a:gd name="connsiteY1" fmla="*/ 1900243 h 2016922"/>
              <a:gd name="connsiteX2" fmla="*/ 330993 w 6619875"/>
              <a:gd name="connsiteY2" fmla="*/ 1790703 h 2016922"/>
              <a:gd name="connsiteX3" fmla="*/ 485775 w 6619875"/>
              <a:gd name="connsiteY3" fmla="*/ 1843092 h 2016922"/>
              <a:gd name="connsiteX4" fmla="*/ 754855 w 6619875"/>
              <a:gd name="connsiteY4" fmla="*/ 1793087 h 2016922"/>
              <a:gd name="connsiteX5" fmla="*/ 878681 w 6619875"/>
              <a:gd name="connsiteY5" fmla="*/ 1719268 h 2016922"/>
              <a:gd name="connsiteX6" fmla="*/ 988218 w 6619875"/>
              <a:gd name="connsiteY6" fmla="*/ 1650209 h 2016922"/>
              <a:gd name="connsiteX7" fmla="*/ 1097756 w 6619875"/>
              <a:gd name="connsiteY7" fmla="*/ 1745459 h 2016922"/>
              <a:gd name="connsiteX8" fmla="*/ 1245393 w 6619875"/>
              <a:gd name="connsiteY8" fmla="*/ 1797847 h 2016922"/>
              <a:gd name="connsiteX9" fmla="*/ 1357312 w 6619875"/>
              <a:gd name="connsiteY9" fmla="*/ 1824041 h 2016922"/>
              <a:gd name="connsiteX10" fmla="*/ 1466850 w 6619875"/>
              <a:gd name="connsiteY10" fmla="*/ 1790703 h 2016922"/>
              <a:gd name="connsiteX11" fmla="*/ 1538286 w 6619875"/>
              <a:gd name="connsiteY11" fmla="*/ 1754986 h 2016922"/>
              <a:gd name="connsiteX12" fmla="*/ 1624012 w 6619875"/>
              <a:gd name="connsiteY12" fmla="*/ 1683549 h 2016922"/>
              <a:gd name="connsiteX13" fmla="*/ 1800200 w 6619875"/>
              <a:gd name="connsiteY13" fmla="*/ 1439595 h 2016922"/>
              <a:gd name="connsiteX14" fmla="*/ 2016224 w 6619875"/>
              <a:gd name="connsiteY14" fmla="*/ 1295636 h 2016922"/>
              <a:gd name="connsiteX15" fmla="*/ 2304256 w 6619875"/>
              <a:gd name="connsiteY15" fmla="*/ 1223656 h 2016922"/>
              <a:gd name="connsiteX16" fmla="*/ 2592288 w 6619875"/>
              <a:gd name="connsiteY16" fmla="*/ 1079697 h 2016922"/>
              <a:gd name="connsiteX17" fmla="*/ 2808312 w 6619875"/>
              <a:gd name="connsiteY17" fmla="*/ 863757 h 2016922"/>
              <a:gd name="connsiteX18" fmla="*/ 3096344 w 6619875"/>
              <a:gd name="connsiteY18" fmla="*/ 719798 h 2016922"/>
              <a:gd name="connsiteX19" fmla="*/ 3312368 w 6619875"/>
              <a:gd name="connsiteY19" fmla="*/ 575838 h 2016922"/>
              <a:gd name="connsiteX20" fmla="*/ 3600400 w 6619875"/>
              <a:gd name="connsiteY20" fmla="*/ 647818 h 2016922"/>
              <a:gd name="connsiteX21" fmla="*/ 3638546 w 6619875"/>
              <a:gd name="connsiteY21" fmla="*/ 914403 h 2016922"/>
              <a:gd name="connsiteX22" fmla="*/ 3755228 w 6619875"/>
              <a:gd name="connsiteY22" fmla="*/ 900117 h 2016922"/>
              <a:gd name="connsiteX23" fmla="*/ 3848095 w 6619875"/>
              <a:gd name="connsiteY23" fmla="*/ 902498 h 2016922"/>
              <a:gd name="connsiteX24" fmla="*/ 3974301 w 6619875"/>
              <a:gd name="connsiteY24" fmla="*/ 878685 h 2016922"/>
              <a:gd name="connsiteX25" fmla="*/ 4119557 w 6619875"/>
              <a:gd name="connsiteY25" fmla="*/ 940597 h 2016922"/>
              <a:gd name="connsiteX26" fmla="*/ 4243381 w 6619875"/>
              <a:gd name="connsiteY26" fmla="*/ 976314 h 2016922"/>
              <a:gd name="connsiteX27" fmla="*/ 4326726 w 6619875"/>
              <a:gd name="connsiteY27" fmla="*/ 1073945 h 2016922"/>
              <a:gd name="connsiteX28" fmla="*/ 4421976 w 6619875"/>
              <a:gd name="connsiteY28" fmla="*/ 1123953 h 2016922"/>
              <a:gd name="connsiteX29" fmla="*/ 4683913 w 6619875"/>
              <a:gd name="connsiteY29" fmla="*/ 1035847 h 2016922"/>
              <a:gd name="connsiteX30" fmla="*/ 4943468 w 6619875"/>
              <a:gd name="connsiteY30" fmla="*/ 942980 h 2016922"/>
              <a:gd name="connsiteX31" fmla="*/ 5345899 w 6619875"/>
              <a:gd name="connsiteY31" fmla="*/ 845349 h 2016922"/>
              <a:gd name="connsiteX32" fmla="*/ 5648320 w 6619875"/>
              <a:gd name="connsiteY32" fmla="*/ 731049 h 2016922"/>
              <a:gd name="connsiteX33" fmla="*/ 5843581 w 6619875"/>
              <a:gd name="connsiteY33" fmla="*/ 616748 h 2016922"/>
              <a:gd name="connsiteX34" fmla="*/ 5991219 w 6619875"/>
              <a:gd name="connsiteY34" fmla="*/ 500067 h 2016922"/>
              <a:gd name="connsiteX35" fmla="*/ 6124569 w 6619875"/>
              <a:gd name="connsiteY35" fmla="*/ 404817 h 2016922"/>
              <a:gd name="connsiteX36" fmla="*/ 6288875 w 6619875"/>
              <a:gd name="connsiteY36" fmla="*/ 300040 h 2016922"/>
              <a:gd name="connsiteX37" fmla="*/ 6412699 w 6619875"/>
              <a:gd name="connsiteY37" fmla="*/ 164308 h 2016922"/>
              <a:gd name="connsiteX38" fmla="*/ 6519856 w 6619875"/>
              <a:gd name="connsiteY38" fmla="*/ 71440 h 2016922"/>
              <a:gd name="connsiteX39" fmla="*/ 6619875 w 6619875"/>
              <a:gd name="connsiteY39" fmla="*/ 0 h 2016922"/>
              <a:gd name="connsiteX0" fmla="*/ 0 w 6619875"/>
              <a:gd name="connsiteY0" fmla="*/ 2016922 h 2016922"/>
              <a:gd name="connsiteX1" fmla="*/ 202405 w 6619875"/>
              <a:gd name="connsiteY1" fmla="*/ 1900243 h 2016922"/>
              <a:gd name="connsiteX2" fmla="*/ 330993 w 6619875"/>
              <a:gd name="connsiteY2" fmla="*/ 1790703 h 2016922"/>
              <a:gd name="connsiteX3" fmla="*/ 485775 w 6619875"/>
              <a:gd name="connsiteY3" fmla="*/ 1843092 h 2016922"/>
              <a:gd name="connsiteX4" fmla="*/ 754855 w 6619875"/>
              <a:gd name="connsiteY4" fmla="*/ 1793087 h 2016922"/>
              <a:gd name="connsiteX5" fmla="*/ 878681 w 6619875"/>
              <a:gd name="connsiteY5" fmla="*/ 1719268 h 2016922"/>
              <a:gd name="connsiteX6" fmla="*/ 988218 w 6619875"/>
              <a:gd name="connsiteY6" fmla="*/ 1650209 h 2016922"/>
              <a:gd name="connsiteX7" fmla="*/ 1097756 w 6619875"/>
              <a:gd name="connsiteY7" fmla="*/ 1745459 h 2016922"/>
              <a:gd name="connsiteX8" fmla="*/ 1245393 w 6619875"/>
              <a:gd name="connsiteY8" fmla="*/ 1797847 h 2016922"/>
              <a:gd name="connsiteX9" fmla="*/ 1357312 w 6619875"/>
              <a:gd name="connsiteY9" fmla="*/ 1824041 h 2016922"/>
              <a:gd name="connsiteX10" fmla="*/ 1466850 w 6619875"/>
              <a:gd name="connsiteY10" fmla="*/ 1790703 h 2016922"/>
              <a:gd name="connsiteX11" fmla="*/ 1538286 w 6619875"/>
              <a:gd name="connsiteY11" fmla="*/ 1754986 h 2016922"/>
              <a:gd name="connsiteX12" fmla="*/ 1624012 w 6619875"/>
              <a:gd name="connsiteY12" fmla="*/ 1683549 h 2016922"/>
              <a:gd name="connsiteX13" fmla="*/ 1800200 w 6619875"/>
              <a:gd name="connsiteY13" fmla="*/ 1439595 h 2016922"/>
              <a:gd name="connsiteX14" fmla="*/ 2016224 w 6619875"/>
              <a:gd name="connsiteY14" fmla="*/ 1295636 h 2016922"/>
              <a:gd name="connsiteX15" fmla="*/ 2304256 w 6619875"/>
              <a:gd name="connsiteY15" fmla="*/ 1223656 h 2016922"/>
              <a:gd name="connsiteX16" fmla="*/ 2592288 w 6619875"/>
              <a:gd name="connsiteY16" fmla="*/ 1079697 h 2016922"/>
              <a:gd name="connsiteX17" fmla="*/ 2808312 w 6619875"/>
              <a:gd name="connsiteY17" fmla="*/ 863757 h 2016922"/>
              <a:gd name="connsiteX18" fmla="*/ 3096344 w 6619875"/>
              <a:gd name="connsiteY18" fmla="*/ 719798 h 2016922"/>
              <a:gd name="connsiteX19" fmla="*/ 3312368 w 6619875"/>
              <a:gd name="connsiteY19" fmla="*/ 575838 h 2016922"/>
              <a:gd name="connsiteX20" fmla="*/ 3600400 w 6619875"/>
              <a:gd name="connsiteY20" fmla="*/ 647818 h 2016922"/>
              <a:gd name="connsiteX21" fmla="*/ 3638546 w 6619875"/>
              <a:gd name="connsiteY21" fmla="*/ 914403 h 2016922"/>
              <a:gd name="connsiteX22" fmla="*/ 4032448 w 6619875"/>
              <a:gd name="connsiteY22" fmla="*/ 575838 h 2016922"/>
              <a:gd name="connsiteX23" fmla="*/ 3848095 w 6619875"/>
              <a:gd name="connsiteY23" fmla="*/ 902498 h 2016922"/>
              <a:gd name="connsiteX24" fmla="*/ 3974301 w 6619875"/>
              <a:gd name="connsiteY24" fmla="*/ 878685 h 2016922"/>
              <a:gd name="connsiteX25" fmla="*/ 4119557 w 6619875"/>
              <a:gd name="connsiteY25" fmla="*/ 940597 h 2016922"/>
              <a:gd name="connsiteX26" fmla="*/ 4243381 w 6619875"/>
              <a:gd name="connsiteY26" fmla="*/ 976314 h 2016922"/>
              <a:gd name="connsiteX27" fmla="*/ 4326726 w 6619875"/>
              <a:gd name="connsiteY27" fmla="*/ 1073945 h 2016922"/>
              <a:gd name="connsiteX28" fmla="*/ 4421976 w 6619875"/>
              <a:gd name="connsiteY28" fmla="*/ 1123953 h 2016922"/>
              <a:gd name="connsiteX29" fmla="*/ 4683913 w 6619875"/>
              <a:gd name="connsiteY29" fmla="*/ 1035847 h 2016922"/>
              <a:gd name="connsiteX30" fmla="*/ 4943468 w 6619875"/>
              <a:gd name="connsiteY30" fmla="*/ 942980 h 2016922"/>
              <a:gd name="connsiteX31" fmla="*/ 5345899 w 6619875"/>
              <a:gd name="connsiteY31" fmla="*/ 845349 h 2016922"/>
              <a:gd name="connsiteX32" fmla="*/ 5648320 w 6619875"/>
              <a:gd name="connsiteY32" fmla="*/ 731049 h 2016922"/>
              <a:gd name="connsiteX33" fmla="*/ 5843581 w 6619875"/>
              <a:gd name="connsiteY33" fmla="*/ 616748 h 2016922"/>
              <a:gd name="connsiteX34" fmla="*/ 5991219 w 6619875"/>
              <a:gd name="connsiteY34" fmla="*/ 500067 h 2016922"/>
              <a:gd name="connsiteX35" fmla="*/ 6124569 w 6619875"/>
              <a:gd name="connsiteY35" fmla="*/ 404817 h 2016922"/>
              <a:gd name="connsiteX36" fmla="*/ 6288875 w 6619875"/>
              <a:gd name="connsiteY36" fmla="*/ 300040 h 2016922"/>
              <a:gd name="connsiteX37" fmla="*/ 6412699 w 6619875"/>
              <a:gd name="connsiteY37" fmla="*/ 164308 h 2016922"/>
              <a:gd name="connsiteX38" fmla="*/ 6519856 w 6619875"/>
              <a:gd name="connsiteY38" fmla="*/ 71440 h 2016922"/>
              <a:gd name="connsiteX39" fmla="*/ 6619875 w 6619875"/>
              <a:gd name="connsiteY39" fmla="*/ 0 h 2016922"/>
              <a:gd name="connsiteX0" fmla="*/ 0 w 6619875"/>
              <a:gd name="connsiteY0" fmla="*/ 2016922 h 2016922"/>
              <a:gd name="connsiteX1" fmla="*/ 202405 w 6619875"/>
              <a:gd name="connsiteY1" fmla="*/ 1900243 h 2016922"/>
              <a:gd name="connsiteX2" fmla="*/ 330993 w 6619875"/>
              <a:gd name="connsiteY2" fmla="*/ 1790703 h 2016922"/>
              <a:gd name="connsiteX3" fmla="*/ 485775 w 6619875"/>
              <a:gd name="connsiteY3" fmla="*/ 1843092 h 2016922"/>
              <a:gd name="connsiteX4" fmla="*/ 754855 w 6619875"/>
              <a:gd name="connsiteY4" fmla="*/ 1793087 h 2016922"/>
              <a:gd name="connsiteX5" fmla="*/ 878681 w 6619875"/>
              <a:gd name="connsiteY5" fmla="*/ 1719268 h 2016922"/>
              <a:gd name="connsiteX6" fmla="*/ 988218 w 6619875"/>
              <a:gd name="connsiteY6" fmla="*/ 1650209 h 2016922"/>
              <a:gd name="connsiteX7" fmla="*/ 1097756 w 6619875"/>
              <a:gd name="connsiteY7" fmla="*/ 1745459 h 2016922"/>
              <a:gd name="connsiteX8" fmla="*/ 1245393 w 6619875"/>
              <a:gd name="connsiteY8" fmla="*/ 1797847 h 2016922"/>
              <a:gd name="connsiteX9" fmla="*/ 1357312 w 6619875"/>
              <a:gd name="connsiteY9" fmla="*/ 1824041 h 2016922"/>
              <a:gd name="connsiteX10" fmla="*/ 1466850 w 6619875"/>
              <a:gd name="connsiteY10" fmla="*/ 1790703 h 2016922"/>
              <a:gd name="connsiteX11" fmla="*/ 1538286 w 6619875"/>
              <a:gd name="connsiteY11" fmla="*/ 1754986 h 2016922"/>
              <a:gd name="connsiteX12" fmla="*/ 1624012 w 6619875"/>
              <a:gd name="connsiteY12" fmla="*/ 1683549 h 2016922"/>
              <a:gd name="connsiteX13" fmla="*/ 1800200 w 6619875"/>
              <a:gd name="connsiteY13" fmla="*/ 1439595 h 2016922"/>
              <a:gd name="connsiteX14" fmla="*/ 2016224 w 6619875"/>
              <a:gd name="connsiteY14" fmla="*/ 1295636 h 2016922"/>
              <a:gd name="connsiteX15" fmla="*/ 2304256 w 6619875"/>
              <a:gd name="connsiteY15" fmla="*/ 1223656 h 2016922"/>
              <a:gd name="connsiteX16" fmla="*/ 2592288 w 6619875"/>
              <a:gd name="connsiteY16" fmla="*/ 1079697 h 2016922"/>
              <a:gd name="connsiteX17" fmla="*/ 2808312 w 6619875"/>
              <a:gd name="connsiteY17" fmla="*/ 863757 h 2016922"/>
              <a:gd name="connsiteX18" fmla="*/ 3096344 w 6619875"/>
              <a:gd name="connsiteY18" fmla="*/ 719798 h 2016922"/>
              <a:gd name="connsiteX19" fmla="*/ 3312368 w 6619875"/>
              <a:gd name="connsiteY19" fmla="*/ 575838 h 2016922"/>
              <a:gd name="connsiteX20" fmla="*/ 3600400 w 6619875"/>
              <a:gd name="connsiteY20" fmla="*/ 647818 h 2016922"/>
              <a:gd name="connsiteX21" fmla="*/ 3816424 w 6619875"/>
              <a:gd name="connsiteY21" fmla="*/ 575838 h 2016922"/>
              <a:gd name="connsiteX22" fmla="*/ 4032448 w 6619875"/>
              <a:gd name="connsiteY22" fmla="*/ 575838 h 2016922"/>
              <a:gd name="connsiteX23" fmla="*/ 3848095 w 6619875"/>
              <a:gd name="connsiteY23" fmla="*/ 902498 h 2016922"/>
              <a:gd name="connsiteX24" fmla="*/ 3974301 w 6619875"/>
              <a:gd name="connsiteY24" fmla="*/ 878685 h 2016922"/>
              <a:gd name="connsiteX25" fmla="*/ 4119557 w 6619875"/>
              <a:gd name="connsiteY25" fmla="*/ 940597 h 2016922"/>
              <a:gd name="connsiteX26" fmla="*/ 4243381 w 6619875"/>
              <a:gd name="connsiteY26" fmla="*/ 976314 h 2016922"/>
              <a:gd name="connsiteX27" fmla="*/ 4326726 w 6619875"/>
              <a:gd name="connsiteY27" fmla="*/ 1073945 h 2016922"/>
              <a:gd name="connsiteX28" fmla="*/ 4421976 w 6619875"/>
              <a:gd name="connsiteY28" fmla="*/ 1123953 h 2016922"/>
              <a:gd name="connsiteX29" fmla="*/ 4683913 w 6619875"/>
              <a:gd name="connsiteY29" fmla="*/ 1035847 h 2016922"/>
              <a:gd name="connsiteX30" fmla="*/ 4943468 w 6619875"/>
              <a:gd name="connsiteY30" fmla="*/ 942980 h 2016922"/>
              <a:gd name="connsiteX31" fmla="*/ 5345899 w 6619875"/>
              <a:gd name="connsiteY31" fmla="*/ 845349 h 2016922"/>
              <a:gd name="connsiteX32" fmla="*/ 5648320 w 6619875"/>
              <a:gd name="connsiteY32" fmla="*/ 731049 h 2016922"/>
              <a:gd name="connsiteX33" fmla="*/ 5843581 w 6619875"/>
              <a:gd name="connsiteY33" fmla="*/ 616748 h 2016922"/>
              <a:gd name="connsiteX34" fmla="*/ 5991219 w 6619875"/>
              <a:gd name="connsiteY34" fmla="*/ 500067 h 2016922"/>
              <a:gd name="connsiteX35" fmla="*/ 6124569 w 6619875"/>
              <a:gd name="connsiteY35" fmla="*/ 404817 h 2016922"/>
              <a:gd name="connsiteX36" fmla="*/ 6288875 w 6619875"/>
              <a:gd name="connsiteY36" fmla="*/ 300040 h 2016922"/>
              <a:gd name="connsiteX37" fmla="*/ 6412699 w 6619875"/>
              <a:gd name="connsiteY37" fmla="*/ 164308 h 2016922"/>
              <a:gd name="connsiteX38" fmla="*/ 6519856 w 6619875"/>
              <a:gd name="connsiteY38" fmla="*/ 71440 h 2016922"/>
              <a:gd name="connsiteX39" fmla="*/ 6619875 w 6619875"/>
              <a:gd name="connsiteY39" fmla="*/ 0 h 2016922"/>
              <a:gd name="connsiteX0" fmla="*/ 0 w 6619875"/>
              <a:gd name="connsiteY0" fmla="*/ 2016922 h 2016922"/>
              <a:gd name="connsiteX1" fmla="*/ 202405 w 6619875"/>
              <a:gd name="connsiteY1" fmla="*/ 1900243 h 2016922"/>
              <a:gd name="connsiteX2" fmla="*/ 330993 w 6619875"/>
              <a:gd name="connsiteY2" fmla="*/ 1790703 h 2016922"/>
              <a:gd name="connsiteX3" fmla="*/ 485775 w 6619875"/>
              <a:gd name="connsiteY3" fmla="*/ 1843092 h 2016922"/>
              <a:gd name="connsiteX4" fmla="*/ 754855 w 6619875"/>
              <a:gd name="connsiteY4" fmla="*/ 1793087 h 2016922"/>
              <a:gd name="connsiteX5" fmla="*/ 878681 w 6619875"/>
              <a:gd name="connsiteY5" fmla="*/ 1719268 h 2016922"/>
              <a:gd name="connsiteX6" fmla="*/ 988218 w 6619875"/>
              <a:gd name="connsiteY6" fmla="*/ 1650209 h 2016922"/>
              <a:gd name="connsiteX7" fmla="*/ 1097756 w 6619875"/>
              <a:gd name="connsiteY7" fmla="*/ 1745459 h 2016922"/>
              <a:gd name="connsiteX8" fmla="*/ 1245393 w 6619875"/>
              <a:gd name="connsiteY8" fmla="*/ 1797847 h 2016922"/>
              <a:gd name="connsiteX9" fmla="*/ 1357312 w 6619875"/>
              <a:gd name="connsiteY9" fmla="*/ 1824041 h 2016922"/>
              <a:gd name="connsiteX10" fmla="*/ 1466850 w 6619875"/>
              <a:gd name="connsiteY10" fmla="*/ 1790703 h 2016922"/>
              <a:gd name="connsiteX11" fmla="*/ 1538286 w 6619875"/>
              <a:gd name="connsiteY11" fmla="*/ 1754986 h 2016922"/>
              <a:gd name="connsiteX12" fmla="*/ 1624012 w 6619875"/>
              <a:gd name="connsiteY12" fmla="*/ 1683549 h 2016922"/>
              <a:gd name="connsiteX13" fmla="*/ 1800200 w 6619875"/>
              <a:gd name="connsiteY13" fmla="*/ 1439595 h 2016922"/>
              <a:gd name="connsiteX14" fmla="*/ 2016224 w 6619875"/>
              <a:gd name="connsiteY14" fmla="*/ 1295636 h 2016922"/>
              <a:gd name="connsiteX15" fmla="*/ 2304256 w 6619875"/>
              <a:gd name="connsiteY15" fmla="*/ 1223656 h 2016922"/>
              <a:gd name="connsiteX16" fmla="*/ 2592288 w 6619875"/>
              <a:gd name="connsiteY16" fmla="*/ 1079697 h 2016922"/>
              <a:gd name="connsiteX17" fmla="*/ 2808312 w 6619875"/>
              <a:gd name="connsiteY17" fmla="*/ 863757 h 2016922"/>
              <a:gd name="connsiteX18" fmla="*/ 3096344 w 6619875"/>
              <a:gd name="connsiteY18" fmla="*/ 719798 h 2016922"/>
              <a:gd name="connsiteX19" fmla="*/ 3312368 w 6619875"/>
              <a:gd name="connsiteY19" fmla="*/ 575838 h 2016922"/>
              <a:gd name="connsiteX20" fmla="*/ 3600400 w 6619875"/>
              <a:gd name="connsiteY20" fmla="*/ 575838 h 2016922"/>
              <a:gd name="connsiteX21" fmla="*/ 3816424 w 6619875"/>
              <a:gd name="connsiteY21" fmla="*/ 575838 h 2016922"/>
              <a:gd name="connsiteX22" fmla="*/ 4032448 w 6619875"/>
              <a:gd name="connsiteY22" fmla="*/ 575838 h 2016922"/>
              <a:gd name="connsiteX23" fmla="*/ 3848095 w 6619875"/>
              <a:gd name="connsiteY23" fmla="*/ 902498 h 2016922"/>
              <a:gd name="connsiteX24" fmla="*/ 3974301 w 6619875"/>
              <a:gd name="connsiteY24" fmla="*/ 878685 h 2016922"/>
              <a:gd name="connsiteX25" fmla="*/ 4119557 w 6619875"/>
              <a:gd name="connsiteY25" fmla="*/ 940597 h 2016922"/>
              <a:gd name="connsiteX26" fmla="*/ 4243381 w 6619875"/>
              <a:gd name="connsiteY26" fmla="*/ 976314 h 2016922"/>
              <a:gd name="connsiteX27" fmla="*/ 4326726 w 6619875"/>
              <a:gd name="connsiteY27" fmla="*/ 1073945 h 2016922"/>
              <a:gd name="connsiteX28" fmla="*/ 4421976 w 6619875"/>
              <a:gd name="connsiteY28" fmla="*/ 1123953 h 2016922"/>
              <a:gd name="connsiteX29" fmla="*/ 4683913 w 6619875"/>
              <a:gd name="connsiteY29" fmla="*/ 1035847 h 2016922"/>
              <a:gd name="connsiteX30" fmla="*/ 4943468 w 6619875"/>
              <a:gd name="connsiteY30" fmla="*/ 942980 h 2016922"/>
              <a:gd name="connsiteX31" fmla="*/ 5345899 w 6619875"/>
              <a:gd name="connsiteY31" fmla="*/ 845349 h 2016922"/>
              <a:gd name="connsiteX32" fmla="*/ 5648320 w 6619875"/>
              <a:gd name="connsiteY32" fmla="*/ 731049 h 2016922"/>
              <a:gd name="connsiteX33" fmla="*/ 5843581 w 6619875"/>
              <a:gd name="connsiteY33" fmla="*/ 616748 h 2016922"/>
              <a:gd name="connsiteX34" fmla="*/ 5991219 w 6619875"/>
              <a:gd name="connsiteY34" fmla="*/ 500067 h 2016922"/>
              <a:gd name="connsiteX35" fmla="*/ 6124569 w 6619875"/>
              <a:gd name="connsiteY35" fmla="*/ 404817 h 2016922"/>
              <a:gd name="connsiteX36" fmla="*/ 6288875 w 6619875"/>
              <a:gd name="connsiteY36" fmla="*/ 300040 h 2016922"/>
              <a:gd name="connsiteX37" fmla="*/ 6412699 w 6619875"/>
              <a:gd name="connsiteY37" fmla="*/ 164308 h 2016922"/>
              <a:gd name="connsiteX38" fmla="*/ 6519856 w 6619875"/>
              <a:gd name="connsiteY38" fmla="*/ 71440 h 2016922"/>
              <a:gd name="connsiteX39" fmla="*/ 6619875 w 6619875"/>
              <a:gd name="connsiteY39" fmla="*/ 0 h 2016922"/>
              <a:gd name="connsiteX0" fmla="*/ 0 w 6619875"/>
              <a:gd name="connsiteY0" fmla="*/ 2016922 h 2016922"/>
              <a:gd name="connsiteX1" fmla="*/ 202405 w 6619875"/>
              <a:gd name="connsiteY1" fmla="*/ 1900243 h 2016922"/>
              <a:gd name="connsiteX2" fmla="*/ 330993 w 6619875"/>
              <a:gd name="connsiteY2" fmla="*/ 1790703 h 2016922"/>
              <a:gd name="connsiteX3" fmla="*/ 485775 w 6619875"/>
              <a:gd name="connsiteY3" fmla="*/ 1843092 h 2016922"/>
              <a:gd name="connsiteX4" fmla="*/ 754855 w 6619875"/>
              <a:gd name="connsiteY4" fmla="*/ 1793087 h 2016922"/>
              <a:gd name="connsiteX5" fmla="*/ 878681 w 6619875"/>
              <a:gd name="connsiteY5" fmla="*/ 1719268 h 2016922"/>
              <a:gd name="connsiteX6" fmla="*/ 988218 w 6619875"/>
              <a:gd name="connsiteY6" fmla="*/ 1650209 h 2016922"/>
              <a:gd name="connsiteX7" fmla="*/ 1097756 w 6619875"/>
              <a:gd name="connsiteY7" fmla="*/ 1745459 h 2016922"/>
              <a:gd name="connsiteX8" fmla="*/ 1245393 w 6619875"/>
              <a:gd name="connsiteY8" fmla="*/ 1797847 h 2016922"/>
              <a:gd name="connsiteX9" fmla="*/ 1357312 w 6619875"/>
              <a:gd name="connsiteY9" fmla="*/ 1824041 h 2016922"/>
              <a:gd name="connsiteX10" fmla="*/ 1466850 w 6619875"/>
              <a:gd name="connsiteY10" fmla="*/ 1790703 h 2016922"/>
              <a:gd name="connsiteX11" fmla="*/ 1538286 w 6619875"/>
              <a:gd name="connsiteY11" fmla="*/ 1754986 h 2016922"/>
              <a:gd name="connsiteX12" fmla="*/ 1624012 w 6619875"/>
              <a:gd name="connsiteY12" fmla="*/ 1683549 h 2016922"/>
              <a:gd name="connsiteX13" fmla="*/ 1800200 w 6619875"/>
              <a:gd name="connsiteY13" fmla="*/ 1439595 h 2016922"/>
              <a:gd name="connsiteX14" fmla="*/ 2016224 w 6619875"/>
              <a:gd name="connsiteY14" fmla="*/ 1295636 h 2016922"/>
              <a:gd name="connsiteX15" fmla="*/ 2304256 w 6619875"/>
              <a:gd name="connsiteY15" fmla="*/ 1223656 h 2016922"/>
              <a:gd name="connsiteX16" fmla="*/ 2592288 w 6619875"/>
              <a:gd name="connsiteY16" fmla="*/ 1079697 h 2016922"/>
              <a:gd name="connsiteX17" fmla="*/ 2808312 w 6619875"/>
              <a:gd name="connsiteY17" fmla="*/ 863757 h 2016922"/>
              <a:gd name="connsiteX18" fmla="*/ 3096344 w 6619875"/>
              <a:gd name="connsiteY18" fmla="*/ 719798 h 2016922"/>
              <a:gd name="connsiteX19" fmla="*/ 3312368 w 6619875"/>
              <a:gd name="connsiteY19" fmla="*/ 647818 h 2016922"/>
              <a:gd name="connsiteX20" fmla="*/ 3600400 w 6619875"/>
              <a:gd name="connsiteY20" fmla="*/ 575838 h 2016922"/>
              <a:gd name="connsiteX21" fmla="*/ 3816424 w 6619875"/>
              <a:gd name="connsiteY21" fmla="*/ 575838 h 2016922"/>
              <a:gd name="connsiteX22" fmla="*/ 4032448 w 6619875"/>
              <a:gd name="connsiteY22" fmla="*/ 575838 h 2016922"/>
              <a:gd name="connsiteX23" fmla="*/ 3848095 w 6619875"/>
              <a:gd name="connsiteY23" fmla="*/ 902498 h 2016922"/>
              <a:gd name="connsiteX24" fmla="*/ 3974301 w 6619875"/>
              <a:gd name="connsiteY24" fmla="*/ 878685 h 2016922"/>
              <a:gd name="connsiteX25" fmla="*/ 4119557 w 6619875"/>
              <a:gd name="connsiteY25" fmla="*/ 940597 h 2016922"/>
              <a:gd name="connsiteX26" fmla="*/ 4243381 w 6619875"/>
              <a:gd name="connsiteY26" fmla="*/ 976314 h 2016922"/>
              <a:gd name="connsiteX27" fmla="*/ 4326726 w 6619875"/>
              <a:gd name="connsiteY27" fmla="*/ 1073945 h 2016922"/>
              <a:gd name="connsiteX28" fmla="*/ 4421976 w 6619875"/>
              <a:gd name="connsiteY28" fmla="*/ 1123953 h 2016922"/>
              <a:gd name="connsiteX29" fmla="*/ 4683913 w 6619875"/>
              <a:gd name="connsiteY29" fmla="*/ 1035847 h 2016922"/>
              <a:gd name="connsiteX30" fmla="*/ 4943468 w 6619875"/>
              <a:gd name="connsiteY30" fmla="*/ 942980 h 2016922"/>
              <a:gd name="connsiteX31" fmla="*/ 5345899 w 6619875"/>
              <a:gd name="connsiteY31" fmla="*/ 845349 h 2016922"/>
              <a:gd name="connsiteX32" fmla="*/ 5648320 w 6619875"/>
              <a:gd name="connsiteY32" fmla="*/ 731049 h 2016922"/>
              <a:gd name="connsiteX33" fmla="*/ 5843581 w 6619875"/>
              <a:gd name="connsiteY33" fmla="*/ 616748 h 2016922"/>
              <a:gd name="connsiteX34" fmla="*/ 5991219 w 6619875"/>
              <a:gd name="connsiteY34" fmla="*/ 500067 h 2016922"/>
              <a:gd name="connsiteX35" fmla="*/ 6124569 w 6619875"/>
              <a:gd name="connsiteY35" fmla="*/ 404817 h 2016922"/>
              <a:gd name="connsiteX36" fmla="*/ 6288875 w 6619875"/>
              <a:gd name="connsiteY36" fmla="*/ 300040 h 2016922"/>
              <a:gd name="connsiteX37" fmla="*/ 6412699 w 6619875"/>
              <a:gd name="connsiteY37" fmla="*/ 164308 h 2016922"/>
              <a:gd name="connsiteX38" fmla="*/ 6519856 w 6619875"/>
              <a:gd name="connsiteY38" fmla="*/ 71440 h 2016922"/>
              <a:gd name="connsiteX39" fmla="*/ 6619875 w 6619875"/>
              <a:gd name="connsiteY39" fmla="*/ 0 h 2016922"/>
              <a:gd name="connsiteX0" fmla="*/ 0 w 6619875"/>
              <a:gd name="connsiteY0" fmla="*/ 2016922 h 2016922"/>
              <a:gd name="connsiteX1" fmla="*/ 202405 w 6619875"/>
              <a:gd name="connsiteY1" fmla="*/ 1900243 h 2016922"/>
              <a:gd name="connsiteX2" fmla="*/ 330993 w 6619875"/>
              <a:gd name="connsiteY2" fmla="*/ 1790703 h 2016922"/>
              <a:gd name="connsiteX3" fmla="*/ 485775 w 6619875"/>
              <a:gd name="connsiteY3" fmla="*/ 1843092 h 2016922"/>
              <a:gd name="connsiteX4" fmla="*/ 754855 w 6619875"/>
              <a:gd name="connsiteY4" fmla="*/ 1793087 h 2016922"/>
              <a:gd name="connsiteX5" fmla="*/ 878681 w 6619875"/>
              <a:gd name="connsiteY5" fmla="*/ 1719268 h 2016922"/>
              <a:gd name="connsiteX6" fmla="*/ 988218 w 6619875"/>
              <a:gd name="connsiteY6" fmla="*/ 1650209 h 2016922"/>
              <a:gd name="connsiteX7" fmla="*/ 1097756 w 6619875"/>
              <a:gd name="connsiteY7" fmla="*/ 1745459 h 2016922"/>
              <a:gd name="connsiteX8" fmla="*/ 1245393 w 6619875"/>
              <a:gd name="connsiteY8" fmla="*/ 1797847 h 2016922"/>
              <a:gd name="connsiteX9" fmla="*/ 1357312 w 6619875"/>
              <a:gd name="connsiteY9" fmla="*/ 1824041 h 2016922"/>
              <a:gd name="connsiteX10" fmla="*/ 1466850 w 6619875"/>
              <a:gd name="connsiteY10" fmla="*/ 1790703 h 2016922"/>
              <a:gd name="connsiteX11" fmla="*/ 1538286 w 6619875"/>
              <a:gd name="connsiteY11" fmla="*/ 1754986 h 2016922"/>
              <a:gd name="connsiteX12" fmla="*/ 1624012 w 6619875"/>
              <a:gd name="connsiteY12" fmla="*/ 1683549 h 2016922"/>
              <a:gd name="connsiteX13" fmla="*/ 1800200 w 6619875"/>
              <a:gd name="connsiteY13" fmla="*/ 1439595 h 2016922"/>
              <a:gd name="connsiteX14" fmla="*/ 2016224 w 6619875"/>
              <a:gd name="connsiteY14" fmla="*/ 1295636 h 2016922"/>
              <a:gd name="connsiteX15" fmla="*/ 2304256 w 6619875"/>
              <a:gd name="connsiteY15" fmla="*/ 1223656 h 2016922"/>
              <a:gd name="connsiteX16" fmla="*/ 2592288 w 6619875"/>
              <a:gd name="connsiteY16" fmla="*/ 1079697 h 2016922"/>
              <a:gd name="connsiteX17" fmla="*/ 2808312 w 6619875"/>
              <a:gd name="connsiteY17" fmla="*/ 863757 h 2016922"/>
              <a:gd name="connsiteX18" fmla="*/ 3096344 w 6619875"/>
              <a:gd name="connsiteY18" fmla="*/ 719798 h 2016922"/>
              <a:gd name="connsiteX19" fmla="*/ 3312368 w 6619875"/>
              <a:gd name="connsiteY19" fmla="*/ 647818 h 2016922"/>
              <a:gd name="connsiteX20" fmla="*/ 3600400 w 6619875"/>
              <a:gd name="connsiteY20" fmla="*/ 575838 h 2016922"/>
              <a:gd name="connsiteX21" fmla="*/ 3816424 w 6619875"/>
              <a:gd name="connsiteY21" fmla="*/ 575838 h 2016922"/>
              <a:gd name="connsiteX22" fmla="*/ 4032448 w 6619875"/>
              <a:gd name="connsiteY22" fmla="*/ 575838 h 2016922"/>
              <a:gd name="connsiteX23" fmla="*/ 3848095 w 6619875"/>
              <a:gd name="connsiteY23" fmla="*/ 902498 h 2016922"/>
              <a:gd name="connsiteX24" fmla="*/ 4119557 w 6619875"/>
              <a:gd name="connsiteY24" fmla="*/ 940597 h 2016922"/>
              <a:gd name="connsiteX25" fmla="*/ 4243381 w 6619875"/>
              <a:gd name="connsiteY25" fmla="*/ 976314 h 2016922"/>
              <a:gd name="connsiteX26" fmla="*/ 4326726 w 6619875"/>
              <a:gd name="connsiteY26" fmla="*/ 1073945 h 2016922"/>
              <a:gd name="connsiteX27" fmla="*/ 4421976 w 6619875"/>
              <a:gd name="connsiteY27" fmla="*/ 1123953 h 2016922"/>
              <a:gd name="connsiteX28" fmla="*/ 4683913 w 6619875"/>
              <a:gd name="connsiteY28" fmla="*/ 1035847 h 2016922"/>
              <a:gd name="connsiteX29" fmla="*/ 4943468 w 6619875"/>
              <a:gd name="connsiteY29" fmla="*/ 942980 h 2016922"/>
              <a:gd name="connsiteX30" fmla="*/ 5345899 w 6619875"/>
              <a:gd name="connsiteY30" fmla="*/ 845349 h 2016922"/>
              <a:gd name="connsiteX31" fmla="*/ 5648320 w 6619875"/>
              <a:gd name="connsiteY31" fmla="*/ 731049 h 2016922"/>
              <a:gd name="connsiteX32" fmla="*/ 5843581 w 6619875"/>
              <a:gd name="connsiteY32" fmla="*/ 616748 h 2016922"/>
              <a:gd name="connsiteX33" fmla="*/ 5991219 w 6619875"/>
              <a:gd name="connsiteY33" fmla="*/ 500067 h 2016922"/>
              <a:gd name="connsiteX34" fmla="*/ 6124569 w 6619875"/>
              <a:gd name="connsiteY34" fmla="*/ 404817 h 2016922"/>
              <a:gd name="connsiteX35" fmla="*/ 6288875 w 6619875"/>
              <a:gd name="connsiteY35" fmla="*/ 300040 h 2016922"/>
              <a:gd name="connsiteX36" fmla="*/ 6412699 w 6619875"/>
              <a:gd name="connsiteY36" fmla="*/ 164308 h 2016922"/>
              <a:gd name="connsiteX37" fmla="*/ 6519856 w 6619875"/>
              <a:gd name="connsiteY37" fmla="*/ 71440 h 2016922"/>
              <a:gd name="connsiteX38" fmla="*/ 6619875 w 6619875"/>
              <a:gd name="connsiteY38" fmla="*/ 0 h 2016922"/>
              <a:gd name="connsiteX0" fmla="*/ 0 w 6619875"/>
              <a:gd name="connsiteY0" fmla="*/ 2016922 h 2016922"/>
              <a:gd name="connsiteX1" fmla="*/ 202405 w 6619875"/>
              <a:gd name="connsiteY1" fmla="*/ 1900243 h 2016922"/>
              <a:gd name="connsiteX2" fmla="*/ 330993 w 6619875"/>
              <a:gd name="connsiteY2" fmla="*/ 1790703 h 2016922"/>
              <a:gd name="connsiteX3" fmla="*/ 485775 w 6619875"/>
              <a:gd name="connsiteY3" fmla="*/ 1843092 h 2016922"/>
              <a:gd name="connsiteX4" fmla="*/ 754855 w 6619875"/>
              <a:gd name="connsiteY4" fmla="*/ 1793087 h 2016922"/>
              <a:gd name="connsiteX5" fmla="*/ 878681 w 6619875"/>
              <a:gd name="connsiteY5" fmla="*/ 1719268 h 2016922"/>
              <a:gd name="connsiteX6" fmla="*/ 988218 w 6619875"/>
              <a:gd name="connsiteY6" fmla="*/ 1650209 h 2016922"/>
              <a:gd name="connsiteX7" fmla="*/ 1097756 w 6619875"/>
              <a:gd name="connsiteY7" fmla="*/ 1745459 h 2016922"/>
              <a:gd name="connsiteX8" fmla="*/ 1245393 w 6619875"/>
              <a:gd name="connsiteY8" fmla="*/ 1797847 h 2016922"/>
              <a:gd name="connsiteX9" fmla="*/ 1357312 w 6619875"/>
              <a:gd name="connsiteY9" fmla="*/ 1824041 h 2016922"/>
              <a:gd name="connsiteX10" fmla="*/ 1466850 w 6619875"/>
              <a:gd name="connsiteY10" fmla="*/ 1790703 h 2016922"/>
              <a:gd name="connsiteX11" fmla="*/ 1538286 w 6619875"/>
              <a:gd name="connsiteY11" fmla="*/ 1754986 h 2016922"/>
              <a:gd name="connsiteX12" fmla="*/ 1624012 w 6619875"/>
              <a:gd name="connsiteY12" fmla="*/ 1683549 h 2016922"/>
              <a:gd name="connsiteX13" fmla="*/ 1800200 w 6619875"/>
              <a:gd name="connsiteY13" fmla="*/ 1439595 h 2016922"/>
              <a:gd name="connsiteX14" fmla="*/ 2016224 w 6619875"/>
              <a:gd name="connsiteY14" fmla="*/ 1295636 h 2016922"/>
              <a:gd name="connsiteX15" fmla="*/ 2304256 w 6619875"/>
              <a:gd name="connsiteY15" fmla="*/ 1223656 h 2016922"/>
              <a:gd name="connsiteX16" fmla="*/ 2592288 w 6619875"/>
              <a:gd name="connsiteY16" fmla="*/ 1079697 h 2016922"/>
              <a:gd name="connsiteX17" fmla="*/ 2808312 w 6619875"/>
              <a:gd name="connsiteY17" fmla="*/ 863757 h 2016922"/>
              <a:gd name="connsiteX18" fmla="*/ 3096344 w 6619875"/>
              <a:gd name="connsiteY18" fmla="*/ 719798 h 2016922"/>
              <a:gd name="connsiteX19" fmla="*/ 3312368 w 6619875"/>
              <a:gd name="connsiteY19" fmla="*/ 647818 h 2016922"/>
              <a:gd name="connsiteX20" fmla="*/ 3600400 w 6619875"/>
              <a:gd name="connsiteY20" fmla="*/ 575838 h 2016922"/>
              <a:gd name="connsiteX21" fmla="*/ 3816424 w 6619875"/>
              <a:gd name="connsiteY21" fmla="*/ 575838 h 2016922"/>
              <a:gd name="connsiteX22" fmla="*/ 4032448 w 6619875"/>
              <a:gd name="connsiteY22" fmla="*/ 575838 h 2016922"/>
              <a:gd name="connsiteX23" fmla="*/ 4176464 w 6619875"/>
              <a:gd name="connsiteY23" fmla="*/ 863757 h 2016922"/>
              <a:gd name="connsiteX24" fmla="*/ 4119557 w 6619875"/>
              <a:gd name="connsiteY24" fmla="*/ 940597 h 2016922"/>
              <a:gd name="connsiteX25" fmla="*/ 4243381 w 6619875"/>
              <a:gd name="connsiteY25" fmla="*/ 976314 h 2016922"/>
              <a:gd name="connsiteX26" fmla="*/ 4326726 w 6619875"/>
              <a:gd name="connsiteY26" fmla="*/ 1073945 h 2016922"/>
              <a:gd name="connsiteX27" fmla="*/ 4421976 w 6619875"/>
              <a:gd name="connsiteY27" fmla="*/ 1123953 h 2016922"/>
              <a:gd name="connsiteX28" fmla="*/ 4683913 w 6619875"/>
              <a:gd name="connsiteY28" fmla="*/ 1035847 h 2016922"/>
              <a:gd name="connsiteX29" fmla="*/ 4943468 w 6619875"/>
              <a:gd name="connsiteY29" fmla="*/ 942980 h 2016922"/>
              <a:gd name="connsiteX30" fmla="*/ 5345899 w 6619875"/>
              <a:gd name="connsiteY30" fmla="*/ 845349 h 2016922"/>
              <a:gd name="connsiteX31" fmla="*/ 5648320 w 6619875"/>
              <a:gd name="connsiteY31" fmla="*/ 731049 h 2016922"/>
              <a:gd name="connsiteX32" fmla="*/ 5843581 w 6619875"/>
              <a:gd name="connsiteY32" fmla="*/ 616748 h 2016922"/>
              <a:gd name="connsiteX33" fmla="*/ 5991219 w 6619875"/>
              <a:gd name="connsiteY33" fmla="*/ 500067 h 2016922"/>
              <a:gd name="connsiteX34" fmla="*/ 6124569 w 6619875"/>
              <a:gd name="connsiteY34" fmla="*/ 404817 h 2016922"/>
              <a:gd name="connsiteX35" fmla="*/ 6288875 w 6619875"/>
              <a:gd name="connsiteY35" fmla="*/ 300040 h 2016922"/>
              <a:gd name="connsiteX36" fmla="*/ 6412699 w 6619875"/>
              <a:gd name="connsiteY36" fmla="*/ 164308 h 2016922"/>
              <a:gd name="connsiteX37" fmla="*/ 6519856 w 6619875"/>
              <a:gd name="connsiteY37" fmla="*/ 71440 h 2016922"/>
              <a:gd name="connsiteX38" fmla="*/ 6619875 w 6619875"/>
              <a:gd name="connsiteY38" fmla="*/ 0 h 2016922"/>
              <a:gd name="connsiteX0" fmla="*/ 0 w 6619875"/>
              <a:gd name="connsiteY0" fmla="*/ 2016922 h 2016922"/>
              <a:gd name="connsiteX1" fmla="*/ 202405 w 6619875"/>
              <a:gd name="connsiteY1" fmla="*/ 1900243 h 2016922"/>
              <a:gd name="connsiteX2" fmla="*/ 330993 w 6619875"/>
              <a:gd name="connsiteY2" fmla="*/ 1790703 h 2016922"/>
              <a:gd name="connsiteX3" fmla="*/ 485775 w 6619875"/>
              <a:gd name="connsiteY3" fmla="*/ 1843092 h 2016922"/>
              <a:gd name="connsiteX4" fmla="*/ 754855 w 6619875"/>
              <a:gd name="connsiteY4" fmla="*/ 1793087 h 2016922"/>
              <a:gd name="connsiteX5" fmla="*/ 878681 w 6619875"/>
              <a:gd name="connsiteY5" fmla="*/ 1719268 h 2016922"/>
              <a:gd name="connsiteX6" fmla="*/ 988218 w 6619875"/>
              <a:gd name="connsiteY6" fmla="*/ 1650209 h 2016922"/>
              <a:gd name="connsiteX7" fmla="*/ 1097756 w 6619875"/>
              <a:gd name="connsiteY7" fmla="*/ 1745459 h 2016922"/>
              <a:gd name="connsiteX8" fmla="*/ 1245393 w 6619875"/>
              <a:gd name="connsiteY8" fmla="*/ 1797847 h 2016922"/>
              <a:gd name="connsiteX9" fmla="*/ 1357312 w 6619875"/>
              <a:gd name="connsiteY9" fmla="*/ 1824041 h 2016922"/>
              <a:gd name="connsiteX10" fmla="*/ 1466850 w 6619875"/>
              <a:gd name="connsiteY10" fmla="*/ 1790703 h 2016922"/>
              <a:gd name="connsiteX11" fmla="*/ 1538286 w 6619875"/>
              <a:gd name="connsiteY11" fmla="*/ 1754986 h 2016922"/>
              <a:gd name="connsiteX12" fmla="*/ 1624012 w 6619875"/>
              <a:gd name="connsiteY12" fmla="*/ 1683549 h 2016922"/>
              <a:gd name="connsiteX13" fmla="*/ 1800200 w 6619875"/>
              <a:gd name="connsiteY13" fmla="*/ 1439595 h 2016922"/>
              <a:gd name="connsiteX14" fmla="*/ 2016224 w 6619875"/>
              <a:gd name="connsiteY14" fmla="*/ 1295636 h 2016922"/>
              <a:gd name="connsiteX15" fmla="*/ 2304256 w 6619875"/>
              <a:gd name="connsiteY15" fmla="*/ 1223656 h 2016922"/>
              <a:gd name="connsiteX16" fmla="*/ 2592288 w 6619875"/>
              <a:gd name="connsiteY16" fmla="*/ 1079697 h 2016922"/>
              <a:gd name="connsiteX17" fmla="*/ 2808312 w 6619875"/>
              <a:gd name="connsiteY17" fmla="*/ 863757 h 2016922"/>
              <a:gd name="connsiteX18" fmla="*/ 3096344 w 6619875"/>
              <a:gd name="connsiteY18" fmla="*/ 719798 h 2016922"/>
              <a:gd name="connsiteX19" fmla="*/ 3312368 w 6619875"/>
              <a:gd name="connsiteY19" fmla="*/ 647818 h 2016922"/>
              <a:gd name="connsiteX20" fmla="*/ 3600400 w 6619875"/>
              <a:gd name="connsiteY20" fmla="*/ 575838 h 2016922"/>
              <a:gd name="connsiteX21" fmla="*/ 3816424 w 6619875"/>
              <a:gd name="connsiteY21" fmla="*/ 575838 h 2016922"/>
              <a:gd name="connsiteX22" fmla="*/ 4032448 w 6619875"/>
              <a:gd name="connsiteY22" fmla="*/ 575838 h 2016922"/>
              <a:gd name="connsiteX23" fmla="*/ 4176464 w 6619875"/>
              <a:gd name="connsiteY23" fmla="*/ 863757 h 2016922"/>
              <a:gd name="connsiteX24" fmla="*/ 4243381 w 6619875"/>
              <a:gd name="connsiteY24" fmla="*/ 976314 h 2016922"/>
              <a:gd name="connsiteX25" fmla="*/ 4326726 w 6619875"/>
              <a:gd name="connsiteY25" fmla="*/ 1073945 h 2016922"/>
              <a:gd name="connsiteX26" fmla="*/ 4421976 w 6619875"/>
              <a:gd name="connsiteY26" fmla="*/ 1123953 h 2016922"/>
              <a:gd name="connsiteX27" fmla="*/ 4683913 w 6619875"/>
              <a:gd name="connsiteY27" fmla="*/ 1035847 h 2016922"/>
              <a:gd name="connsiteX28" fmla="*/ 4943468 w 6619875"/>
              <a:gd name="connsiteY28" fmla="*/ 942980 h 2016922"/>
              <a:gd name="connsiteX29" fmla="*/ 5345899 w 6619875"/>
              <a:gd name="connsiteY29" fmla="*/ 845349 h 2016922"/>
              <a:gd name="connsiteX30" fmla="*/ 5648320 w 6619875"/>
              <a:gd name="connsiteY30" fmla="*/ 731049 h 2016922"/>
              <a:gd name="connsiteX31" fmla="*/ 5843581 w 6619875"/>
              <a:gd name="connsiteY31" fmla="*/ 616748 h 2016922"/>
              <a:gd name="connsiteX32" fmla="*/ 5991219 w 6619875"/>
              <a:gd name="connsiteY32" fmla="*/ 500067 h 2016922"/>
              <a:gd name="connsiteX33" fmla="*/ 6124569 w 6619875"/>
              <a:gd name="connsiteY33" fmla="*/ 404817 h 2016922"/>
              <a:gd name="connsiteX34" fmla="*/ 6288875 w 6619875"/>
              <a:gd name="connsiteY34" fmla="*/ 300040 h 2016922"/>
              <a:gd name="connsiteX35" fmla="*/ 6412699 w 6619875"/>
              <a:gd name="connsiteY35" fmla="*/ 164308 h 2016922"/>
              <a:gd name="connsiteX36" fmla="*/ 6519856 w 6619875"/>
              <a:gd name="connsiteY36" fmla="*/ 71440 h 2016922"/>
              <a:gd name="connsiteX37" fmla="*/ 6619875 w 6619875"/>
              <a:gd name="connsiteY37" fmla="*/ 0 h 2016922"/>
              <a:gd name="connsiteX0" fmla="*/ 0 w 6619875"/>
              <a:gd name="connsiteY0" fmla="*/ 2016922 h 2016922"/>
              <a:gd name="connsiteX1" fmla="*/ 202405 w 6619875"/>
              <a:gd name="connsiteY1" fmla="*/ 1900243 h 2016922"/>
              <a:gd name="connsiteX2" fmla="*/ 330993 w 6619875"/>
              <a:gd name="connsiteY2" fmla="*/ 1790703 h 2016922"/>
              <a:gd name="connsiteX3" fmla="*/ 485775 w 6619875"/>
              <a:gd name="connsiteY3" fmla="*/ 1843092 h 2016922"/>
              <a:gd name="connsiteX4" fmla="*/ 754855 w 6619875"/>
              <a:gd name="connsiteY4" fmla="*/ 1793087 h 2016922"/>
              <a:gd name="connsiteX5" fmla="*/ 878681 w 6619875"/>
              <a:gd name="connsiteY5" fmla="*/ 1719268 h 2016922"/>
              <a:gd name="connsiteX6" fmla="*/ 988218 w 6619875"/>
              <a:gd name="connsiteY6" fmla="*/ 1650209 h 2016922"/>
              <a:gd name="connsiteX7" fmla="*/ 1097756 w 6619875"/>
              <a:gd name="connsiteY7" fmla="*/ 1745459 h 2016922"/>
              <a:gd name="connsiteX8" fmla="*/ 1245393 w 6619875"/>
              <a:gd name="connsiteY8" fmla="*/ 1797847 h 2016922"/>
              <a:gd name="connsiteX9" fmla="*/ 1357312 w 6619875"/>
              <a:gd name="connsiteY9" fmla="*/ 1824041 h 2016922"/>
              <a:gd name="connsiteX10" fmla="*/ 1466850 w 6619875"/>
              <a:gd name="connsiteY10" fmla="*/ 1790703 h 2016922"/>
              <a:gd name="connsiteX11" fmla="*/ 1538286 w 6619875"/>
              <a:gd name="connsiteY11" fmla="*/ 1754986 h 2016922"/>
              <a:gd name="connsiteX12" fmla="*/ 1624012 w 6619875"/>
              <a:gd name="connsiteY12" fmla="*/ 1683549 h 2016922"/>
              <a:gd name="connsiteX13" fmla="*/ 1800200 w 6619875"/>
              <a:gd name="connsiteY13" fmla="*/ 1439595 h 2016922"/>
              <a:gd name="connsiteX14" fmla="*/ 2016224 w 6619875"/>
              <a:gd name="connsiteY14" fmla="*/ 1295636 h 2016922"/>
              <a:gd name="connsiteX15" fmla="*/ 2304256 w 6619875"/>
              <a:gd name="connsiteY15" fmla="*/ 1223656 h 2016922"/>
              <a:gd name="connsiteX16" fmla="*/ 2592288 w 6619875"/>
              <a:gd name="connsiteY16" fmla="*/ 1079697 h 2016922"/>
              <a:gd name="connsiteX17" fmla="*/ 2808312 w 6619875"/>
              <a:gd name="connsiteY17" fmla="*/ 863757 h 2016922"/>
              <a:gd name="connsiteX18" fmla="*/ 3096344 w 6619875"/>
              <a:gd name="connsiteY18" fmla="*/ 719798 h 2016922"/>
              <a:gd name="connsiteX19" fmla="*/ 3312368 w 6619875"/>
              <a:gd name="connsiteY19" fmla="*/ 647818 h 2016922"/>
              <a:gd name="connsiteX20" fmla="*/ 3600400 w 6619875"/>
              <a:gd name="connsiteY20" fmla="*/ 575838 h 2016922"/>
              <a:gd name="connsiteX21" fmla="*/ 3816424 w 6619875"/>
              <a:gd name="connsiteY21" fmla="*/ 575838 h 2016922"/>
              <a:gd name="connsiteX22" fmla="*/ 4032448 w 6619875"/>
              <a:gd name="connsiteY22" fmla="*/ 575838 h 2016922"/>
              <a:gd name="connsiteX23" fmla="*/ 4176464 w 6619875"/>
              <a:gd name="connsiteY23" fmla="*/ 719798 h 2016922"/>
              <a:gd name="connsiteX24" fmla="*/ 4243381 w 6619875"/>
              <a:gd name="connsiteY24" fmla="*/ 976314 h 2016922"/>
              <a:gd name="connsiteX25" fmla="*/ 4326726 w 6619875"/>
              <a:gd name="connsiteY25" fmla="*/ 1073945 h 2016922"/>
              <a:gd name="connsiteX26" fmla="*/ 4421976 w 6619875"/>
              <a:gd name="connsiteY26" fmla="*/ 1123953 h 2016922"/>
              <a:gd name="connsiteX27" fmla="*/ 4683913 w 6619875"/>
              <a:gd name="connsiteY27" fmla="*/ 1035847 h 2016922"/>
              <a:gd name="connsiteX28" fmla="*/ 4943468 w 6619875"/>
              <a:gd name="connsiteY28" fmla="*/ 942980 h 2016922"/>
              <a:gd name="connsiteX29" fmla="*/ 5345899 w 6619875"/>
              <a:gd name="connsiteY29" fmla="*/ 845349 h 2016922"/>
              <a:gd name="connsiteX30" fmla="*/ 5648320 w 6619875"/>
              <a:gd name="connsiteY30" fmla="*/ 731049 h 2016922"/>
              <a:gd name="connsiteX31" fmla="*/ 5843581 w 6619875"/>
              <a:gd name="connsiteY31" fmla="*/ 616748 h 2016922"/>
              <a:gd name="connsiteX32" fmla="*/ 5991219 w 6619875"/>
              <a:gd name="connsiteY32" fmla="*/ 500067 h 2016922"/>
              <a:gd name="connsiteX33" fmla="*/ 6124569 w 6619875"/>
              <a:gd name="connsiteY33" fmla="*/ 404817 h 2016922"/>
              <a:gd name="connsiteX34" fmla="*/ 6288875 w 6619875"/>
              <a:gd name="connsiteY34" fmla="*/ 300040 h 2016922"/>
              <a:gd name="connsiteX35" fmla="*/ 6412699 w 6619875"/>
              <a:gd name="connsiteY35" fmla="*/ 164308 h 2016922"/>
              <a:gd name="connsiteX36" fmla="*/ 6519856 w 6619875"/>
              <a:gd name="connsiteY36" fmla="*/ 71440 h 2016922"/>
              <a:gd name="connsiteX37" fmla="*/ 6619875 w 6619875"/>
              <a:gd name="connsiteY37" fmla="*/ 0 h 2016922"/>
              <a:gd name="connsiteX0" fmla="*/ 0 w 6619875"/>
              <a:gd name="connsiteY0" fmla="*/ 2016922 h 2016922"/>
              <a:gd name="connsiteX1" fmla="*/ 202405 w 6619875"/>
              <a:gd name="connsiteY1" fmla="*/ 1900243 h 2016922"/>
              <a:gd name="connsiteX2" fmla="*/ 330993 w 6619875"/>
              <a:gd name="connsiteY2" fmla="*/ 1790703 h 2016922"/>
              <a:gd name="connsiteX3" fmla="*/ 485775 w 6619875"/>
              <a:gd name="connsiteY3" fmla="*/ 1843092 h 2016922"/>
              <a:gd name="connsiteX4" fmla="*/ 754855 w 6619875"/>
              <a:gd name="connsiteY4" fmla="*/ 1793087 h 2016922"/>
              <a:gd name="connsiteX5" fmla="*/ 878681 w 6619875"/>
              <a:gd name="connsiteY5" fmla="*/ 1719268 h 2016922"/>
              <a:gd name="connsiteX6" fmla="*/ 988218 w 6619875"/>
              <a:gd name="connsiteY6" fmla="*/ 1650209 h 2016922"/>
              <a:gd name="connsiteX7" fmla="*/ 1097756 w 6619875"/>
              <a:gd name="connsiteY7" fmla="*/ 1745459 h 2016922"/>
              <a:gd name="connsiteX8" fmla="*/ 1245393 w 6619875"/>
              <a:gd name="connsiteY8" fmla="*/ 1797847 h 2016922"/>
              <a:gd name="connsiteX9" fmla="*/ 1357312 w 6619875"/>
              <a:gd name="connsiteY9" fmla="*/ 1824041 h 2016922"/>
              <a:gd name="connsiteX10" fmla="*/ 1466850 w 6619875"/>
              <a:gd name="connsiteY10" fmla="*/ 1790703 h 2016922"/>
              <a:gd name="connsiteX11" fmla="*/ 1538286 w 6619875"/>
              <a:gd name="connsiteY11" fmla="*/ 1754986 h 2016922"/>
              <a:gd name="connsiteX12" fmla="*/ 1624012 w 6619875"/>
              <a:gd name="connsiteY12" fmla="*/ 1683549 h 2016922"/>
              <a:gd name="connsiteX13" fmla="*/ 1800200 w 6619875"/>
              <a:gd name="connsiteY13" fmla="*/ 1439595 h 2016922"/>
              <a:gd name="connsiteX14" fmla="*/ 2016224 w 6619875"/>
              <a:gd name="connsiteY14" fmla="*/ 1295636 h 2016922"/>
              <a:gd name="connsiteX15" fmla="*/ 2304256 w 6619875"/>
              <a:gd name="connsiteY15" fmla="*/ 1223656 h 2016922"/>
              <a:gd name="connsiteX16" fmla="*/ 2592288 w 6619875"/>
              <a:gd name="connsiteY16" fmla="*/ 1079697 h 2016922"/>
              <a:gd name="connsiteX17" fmla="*/ 2808312 w 6619875"/>
              <a:gd name="connsiteY17" fmla="*/ 863757 h 2016922"/>
              <a:gd name="connsiteX18" fmla="*/ 3096344 w 6619875"/>
              <a:gd name="connsiteY18" fmla="*/ 719798 h 2016922"/>
              <a:gd name="connsiteX19" fmla="*/ 3312368 w 6619875"/>
              <a:gd name="connsiteY19" fmla="*/ 647818 h 2016922"/>
              <a:gd name="connsiteX20" fmla="*/ 3600400 w 6619875"/>
              <a:gd name="connsiteY20" fmla="*/ 575838 h 2016922"/>
              <a:gd name="connsiteX21" fmla="*/ 3816424 w 6619875"/>
              <a:gd name="connsiteY21" fmla="*/ 575838 h 2016922"/>
              <a:gd name="connsiteX22" fmla="*/ 4032448 w 6619875"/>
              <a:gd name="connsiteY22" fmla="*/ 575838 h 2016922"/>
              <a:gd name="connsiteX23" fmla="*/ 4176464 w 6619875"/>
              <a:gd name="connsiteY23" fmla="*/ 719798 h 2016922"/>
              <a:gd name="connsiteX24" fmla="*/ 4320480 w 6619875"/>
              <a:gd name="connsiteY24" fmla="*/ 791777 h 2016922"/>
              <a:gd name="connsiteX25" fmla="*/ 4326726 w 6619875"/>
              <a:gd name="connsiteY25" fmla="*/ 1073945 h 2016922"/>
              <a:gd name="connsiteX26" fmla="*/ 4421976 w 6619875"/>
              <a:gd name="connsiteY26" fmla="*/ 1123953 h 2016922"/>
              <a:gd name="connsiteX27" fmla="*/ 4683913 w 6619875"/>
              <a:gd name="connsiteY27" fmla="*/ 1035847 h 2016922"/>
              <a:gd name="connsiteX28" fmla="*/ 4943468 w 6619875"/>
              <a:gd name="connsiteY28" fmla="*/ 942980 h 2016922"/>
              <a:gd name="connsiteX29" fmla="*/ 5345899 w 6619875"/>
              <a:gd name="connsiteY29" fmla="*/ 845349 h 2016922"/>
              <a:gd name="connsiteX30" fmla="*/ 5648320 w 6619875"/>
              <a:gd name="connsiteY30" fmla="*/ 731049 h 2016922"/>
              <a:gd name="connsiteX31" fmla="*/ 5843581 w 6619875"/>
              <a:gd name="connsiteY31" fmla="*/ 616748 h 2016922"/>
              <a:gd name="connsiteX32" fmla="*/ 5991219 w 6619875"/>
              <a:gd name="connsiteY32" fmla="*/ 500067 h 2016922"/>
              <a:gd name="connsiteX33" fmla="*/ 6124569 w 6619875"/>
              <a:gd name="connsiteY33" fmla="*/ 404817 h 2016922"/>
              <a:gd name="connsiteX34" fmla="*/ 6288875 w 6619875"/>
              <a:gd name="connsiteY34" fmla="*/ 300040 h 2016922"/>
              <a:gd name="connsiteX35" fmla="*/ 6412699 w 6619875"/>
              <a:gd name="connsiteY35" fmla="*/ 164308 h 2016922"/>
              <a:gd name="connsiteX36" fmla="*/ 6519856 w 6619875"/>
              <a:gd name="connsiteY36" fmla="*/ 71440 h 2016922"/>
              <a:gd name="connsiteX37" fmla="*/ 6619875 w 6619875"/>
              <a:gd name="connsiteY37" fmla="*/ 0 h 2016922"/>
              <a:gd name="connsiteX0" fmla="*/ 0 w 6619875"/>
              <a:gd name="connsiteY0" fmla="*/ 2016922 h 2016922"/>
              <a:gd name="connsiteX1" fmla="*/ 202405 w 6619875"/>
              <a:gd name="connsiteY1" fmla="*/ 1900243 h 2016922"/>
              <a:gd name="connsiteX2" fmla="*/ 330993 w 6619875"/>
              <a:gd name="connsiteY2" fmla="*/ 1790703 h 2016922"/>
              <a:gd name="connsiteX3" fmla="*/ 485775 w 6619875"/>
              <a:gd name="connsiteY3" fmla="*/ 1843092 h 2016922"/>
              <a:gd name="connsiteX4" fmla="*/ 754855 w 6619875"/>
              <a:gd name="connsiteY4" fmla="*/ 1793087 h 2016922"/>
              <a:gd name="connsiteX5" fmla="*/ 878681 w 6619875"/>
              <a:gd name="connsiteY5" fmla="*/ 1719268 h 2016922"/>
              <a:gd name="connsiteX6" fmla="*/ 988218 w 6619875"/>
              <a:gd name="connsiteY6" fmla="*/ 1650209 h 2016922"/>
              <a:gd name="connsiteX7" fmla="*/ 1097756 w 6619875"/>
              <a:gd name="connsiteY7" fmla="*/ 1745459 h 2016922"/>
              <a:gd name="connsiteX8" fmla="*/ 1245393 w 6619875"/>
              <a:gd name="connsiteY8" fmla="*/ 1797847 h 2016922"/>
              <a:gd name="connsiteX9" fmla="*/ 1357312 w 6619875"/>
              <a:gd name="connsiteY9" fmla="*/ 1824041 h 2016922"/>
              <a:gd name="connsiteX10" fmla="*/ 1466850 w 6619875"/>
              <a:gd name="connsiteY10" fmla="*/ 1790703 h 2016922"/>
              <a:gd name="connsiteX11" fmla="*/ 1538286 w 6619875"/>
              <a:gd name="connsiteY11" fmla="*/ 1754986 h 2016922"/>
              <a:gd name="connsiteX12" fmla="*/ 1624012 w 6619875"/>
              <a:gd name="connsiteY12" fmla="*/ 1683549 h 2016922"/>
              <a:gd name="connsiteX13" fmla="*/ 1800200 w 6619875"/>
              <a:gd name="connsiteY13" fmla="*/ 1439595 h 2016922"/>
              <a:gd name="connsiteX14" fmla="*/ 2016224 w 6619875"/>
              <a:gd name="connsiteY14" fmla="*/ 1295636 h 2016922"/>
              <a:gd name="connsiteX15" fmla="*/ 2304256 w 6619875"/>
              <a:gd name="connsiteY15" fmla="*/ 1223656 h 2016922"/>
              <a:gd name="connsiteX16" fmla="*/ 2592288 w 6619875"/>
              <a:gd name="connsiteY16" fmla="*/ 1079697 h 2016922"/>
              <a:gd name="connsiteX17" fmla="*/ 2808312 w 6619875"/>
              <a:gd name="connsiteY17" fmla="*/ 863757 h 2016922"/>
              <a:gd name="connsiteX18" fmla="*/ 3096344 w 6619875"/>
              <a:gd name="connsiteY18" fmla="*/ 719798 h 2016922"/>
              <a:gd name="connsiteX19" fmla="*/ 3312368 w 6619875"/>
              <a:gd name="connsiteY19" fmla="*/ 647818 h 2016922"/>
              <a:gd name="connsiteX20" fmla="*/ 3600400 w 6619875"/>
              <a:gd name="connsiteY20" fmla="*/ 575838 h 2016922"/>
              <a:gd name="connsiteX21" fmla="*/ 3816424 w 6619875"/>
              <a:gd name="connsiteY21" fmla="*/ 575838 h 2016922"/>
              <a:gd name="connsiteX22" fmla="*/ 4032448 w 6619875"/>
              <a:gd name="connsiteY22" fmla="*/ 575838 h 2016922"/>
              <a:gd name="connsiteX23" fmla="*/ 4176464 w 6619875"/>
              <a:gd name="connsiteY23" fmla="*/ 719798 h 2016922"/>
              <a:gd name="connsiteX24" fmla="*/ 4320480 w 6619875"/>
              <a:gd name="connsiteY24" fmla="*/ 791777 h 2016922"/>
              <a:gd name="connsiteX25" fmla="*/ 4536504 w 6619875"/>
              <a:gd name="connsiteY25" fmla="*/ 863757 h 2016922"/>
              <a:gd name="connsiteX26" fmla="*/ 4421976 w 6619875"/>
              <a:gd name="connsiteY26" fmla="*/ 1123953 h 2016922"/>
              <a:gd name="connsiteX27" fmla="*/ 4683913 w 6619875"/>
              <a:gd name="connsiteY27" fmla="*/ 1035847 h 2016922"/>
              <a:gd name="connsiteX28" fmla="*/ 4943468 w 6619875"/>
              <a:gd name="connsiteY28" fmla="*/ 942980 h 2016922"/>
              <a:gd name="connsiteX29" fmla="*/ 5345899 w 6619875"/>
              <a:gd name="connsiteY29" fmla="*/ 845349 h 2016922"/>
              <a:gd name="connsiteX30" fmla="*/ 5648320 w 6619875"/>
              <a:gd name="connsiteY30" fmla="*/ 731049 h 2016922"/>
              <a:gd name="connsiteX31" fmla="*/ 5843581 w 6619875"/>
              <a:gd name="connsiteY31" fmla="*/ 616748 h 2016922"/>
              <a:gd name="connsiteX32" fmla="*/ 5991219 w 6619875"/>
              <a:gd name="connsiteY32" fmla="*/ 500067 h 2016922"/>
              <a:gd name="connsiteX33" fmla="*/ 6124569 w 6619875"/>
              <a:gd name="connsiteY33" fmla="*/ 404817 h 2016922"/>
              <a:gd name="connsiteX34" fmla="*/ 6288875 w 6619875"/>
              <a:gd name="connsiteY34" fmla="*/ 300040 h 2016922"/>
              <a:gd name="connsiteX35" fmla="*/ 6412699 w 6619875"/>
              <a:gd name="connsiteY35" fmla="*/ 164308 h 2016922"/>
              <a:gd name="connsiteX36" fmla="*/ 6519856 w 6619875"/>
              <a:gd name="connsiteY36" fmla="*/ 71440 h 2016922"/>
              <a:gd name="connsiteX37" fmla="*/ 6619875 w 6619875"/>
              <a:gd name="connsiteY37" fmla="*/ 0 h 2016922"/>
              <a:gd name="connsiteX0" fmla="*/ 0 w 6619875"/>
              <a:gd name="connsiteY0" fmla="*/ 2016922 h 2016922"/>
              <a:gd name="connsiteX1" fmla="*/ 202405 w 6619875"/>
              <a:gd name="connsiteY1" fmla="*/ 1900243 h 2016922"/>
              <a:gd name="connsiteX2" fmla="*/ 330993 w 6619875"/>
              <a:gd name="connsiteY2" fmla="*/ 1790703 h 2016922"/>
              <a:gd name="connsiteX3" fmla="*/ 485775 w 6619875"/>
              <a:gd name="connsiteY3" fmla="*/ 1843092 h 2016922"/>
              <a:gd name="connsiteX4" fmla="*/ 754855 w 6619875"/>
              <a:gd name="connsiteY4" fmla="*/ 1793087 h 2016922"/>
              <a:gd name="connsiteX5" fmla="*/ 878681 w 6619875"/>
              <a:gd name="connsiteY5" fmla="*/ 1719268 h 2016922"/>
              <a:gd name="connsiteX6" fmla="*/ 988218 w 6619875"/>
              <a:gd name="connsiteY6" fmla="*/ 1650209 h 2016922"/>
              <a:gd name="connsiteX7" fmla="*/ 1097756 w 6619875"/>
              <a:gd name="connsiteY7" fmla="*/ 1745459 h 2016922"/>
              <a:gd name="connsiteX8" fmla="*/ 1245393 w 6619875"/>
              <a:gd name="connsiteY8" fmla="*/ 1797847 h 2016922"/>
              <a:gd name="connsiteX9" fmla="*/ 1357312 w 6619875"/>
              <a:gd name="connsiteY9" fmla="*/ 1824041 h 2016922"/>
              <a:gd name="connsiteX10" fmla="*/ 1466850 w 6619875"/>
              <a:gd name="connsiteY10" fmla="*/ 1790703 h 2016922"/>
              <a:gd name="connsiteX11" fmla="*/ 1538286 w 6619875"/>
              <a:gd name="connsiteY11" fmla="*/ 1754986 h 2016922"/>
              <a:gd name="connsiteX12" fmla="*/ 1624012 w 6619875"/>
              <a:gd name="connsiteY12" fmla="*/ 1683549 h 2016922"/>
              <a:gd name="connsiteX13" fmla="*/ 1800200 w 6619875"/>
              <a:gd name="connsiteY13" fmla="*/ 1439595 h 2016922"/>
              <a:gd name="connsiteX14" fmla="*/ 2016224 w 6619875"/>
              <a:gd name="connsiteY14" fmla="*/ 1295636 h 2016922"/>
              <a:gd name="connsiteX15" fmla="*/ 2304256 w 6619875"/>
              <a:gd name="connsiteY15" fmla="*/ 1223656 h 2016922"/>
              <a:gd name="connsiteX16" fmla="*/ 2592288 w 6619875"/>
              <a:gd name="connsiteY16" fmla="*/ 1079697 h 2016922"/>
              <a:gd name="connsiteX17" fmla="*/ 2808312 w 6619875"/>
              <a:gd name="connsiteY17" fmla="*/ 863757 h 2016922"/>
              <a:gd name="connsiteX18" fmla="*/ 3096344 w 6619875"/>
              <a:gd name="connsiteY18" fmla="*/ 719798 h 2016922"/>
              <a:gd name="connsiteX19" fmla="*/ 3312368 w 6619875"/>
              <a:gd name="connsiteY19" fmla="*/ 647818 h 2016922"/>
              <a:gd name="connsiteX20" fmla="*/ 3600400 w 6619875"/>
              <a:gd name="connsiteY20" fmla="*/ 575838 h 2016922"/>
              <a:gd name="connsiteX21" fmla="*/ 3816424 w 6619875"/>
              <a:gd name="connsiteY21" fmla="*/ 575838 h 2016922"/>
              <a:gd name="connsiteX22" fmla="*/ 4032448 w 6619875"/>
              <a:gd name="connsiteY22" fmla="*/ 575838 h 2016922"/>
              <a:gd name="connsiteX23" fmla="*/ 4176464 w 6619875"/>
              <a:gd name="connsiteY23" fmla="*/ 719798 h 2016922"/>
              <a:gd name="connsiteX24" fmla="*/ 4320480 w 6619875"/>
              <a:gd name="connsiteY24" fmla="*/ 791777 h 2016922"/>
              <a:gd name="connsiteX25" fmla="*/ 4536504 w 6619875"/>
              <a:gd name="connsiteY25" fmla="*/ 863757 h 2016922"/>
              <a:gd name="connsiteX26" fmla="*/ 4608512 w 6619875"/>
              <a:gd name="connsiteY26" fmla="*/ 863757 h 2016922"/>
              <a:gd name="connsiteX27" fmla="*/ 4683913 w 6619875"/>
              <a:gd name="connsiteY27" fmla="*/ 1035847 h 2016922"/>
              <a:gd name="connsiteX28" fmla="*/ 4943468 w 6619875"/>
              <a:gd name="connsiteY28" fmla="*/ 942980 h 2016922"/>
              <a:gd name="connsiteX29" fmla="*/ 5345899 w 6619875"/>
              <a:gd name="connsiteY29" fmla="*/ 845349 h 2016922"/>
              <a:gd name="connsiteX30" fmla="*/ 5648320 w 6619875"/>
              <a:gd name="connsiteY30" fmla="*/ 731049 h 2016922"/>
              <a:gd name="connsiteX31" fmla="*/ 5843581 w 6619875"/>
              <a:gd name="connsiteY31" fmla="*/ 616748 h 2016922"/>
              <a:gd name="connsiteX32" fmla="*/ 5991219 w 6619875"/>
              <a:gd name="connsiteY32" fmla="*/ 500067 h 2016922"/>
              <a:gd name="connsiteX33" fmla="*/ 6124569 w 6619875"/>
              <a:gd name="connsiteY33" fmla="*/ 404817 h 2016922"/>
              <a:gd name="connsiteX34" fmla="*/ 6288875 w 6619875"/>
              <a:gd name="connsiteY34" fmla="*/ 300040 h 2016922"/>
              <a:gd name="connsiteX35" fmla="*/ 6412699 w 6619875"/>
              <a:gd name="connsiteY35" fmla="*/ 164308 h 2016922"/>
              <a:gd name="connsiteX36" fmla="*/ 6519856 w 6619875"/>
              <a:gd name="connsiteY36" fmla="*/ 71440 h 2016922"/>
              <a:gd name="connsiteX37" fmla="*/ 6619875 w 6619875"/>
              <a:gd name="connsiteY37" fmla="*/ 0 h 2016922"/>
              <a:gd name="connsiteX0" fmla="*/ 0 w 6619875"/>
              <a:gd name="connsiteY0" fmla="*/ 2016922 h 2016922"/>
              <a:gd name="connsiteX1" fmla="*/ 202405 w 6619875"/>
              <a:gd name="connsiteY1" fmla="*/ 1900243 h 2016922"/>
              <a:gd name="connsiteX2" fmla="*/ 330993 w 6619875"/>
              <a:gd name="connsiteY2" fmla="*/ 1790703 h 2016922"/>
              <a:gd name="connsiteX3" fmla="*/ 485775 w 6619875"/>
              <a:gd name="connsiteY3" fmla="*/ 1843092 h 2016922"/>
              <a:gd name="connsiteX4" fmla="*/ 754855 w 6619875"/>
              <a:gd name="connsiteY4" fmla="*/ 1793087 h 2016922"/>
              <a:gd name="connsiteX5" fmla="*/ 878681 w 6619875"/>
              <a:gd name="connsiteY5" fmla="*/ 1719268 h 2016922"/>
              <a:gd name="connsiteX6" fmla="*/ 988218 w 6619875"/>
              <a:gd name="connsiteY6" fmla="*/ 1650209 h 2016922"/>
              <a:gd name="connsiteX7" fmla="*/ 1097756 w 6619875"/>
              <a:gd name="connsiteY7" fmla="*/ 1745459 h 2016922"/>
              <a:gd name="connsiteX8" fmla="*/ 1245393 w 6619875"/>
              <a:gd name="connsiteY8" fmla="*/ 1797847 h 2016922"/>
              <a:gd name="connsiteX9" fmla="*/ 1357312 w 6619875"/>
              <a:gd name="connsiteY9" fmla="*/ 1824041 h 2016922"/>
              <a:gd name="connsiteX10" fmla="*/ 1466850 w 6619875"/>
              <a:gd name="connsiteY10" fmla="*/ 1790703 h 2016922"/>
              <a:gd name="connsiteX11" fmla="*/ 1538286 w 6619875"/>
              <a:gd name="connsiteY11" fmla="*/ 1754986 h 2016922"/>
              <a:gd name="connsiteX12" fmla="*/ 1624012 w 6619875"/>
              <a:gd name="connsiteY12" fmla="*/ 1683549 h 2016922"/>
              <a:gd name="connsiteX13" fmla="*/ 1800200 w 6619875"/>
              <a:gd name="connsiteY13" fmla="*/ 1439595 h 2016922"/>
              <a:gd name="connsiteX14" fmla="*/ 2016224 w 6619875"/>
              <a:gd name="connsiteY14" fmla="*/ 1295636 h 2016922"/>
              <a:gd name="connsiteX15" fmla="*/ 2304256 w 6619875"/>
              <a:gd name="connsiteY15" fmla="*/ 1223656 h 2016922"/>
              <a:gd name="connsiteX16" fmla="*/ 2592288 w 6619875"/>
              <a:gd name="connsiteY16" fmla="*/ 1079697 h 2016922"/>
              <a:gd name="connsiteX17" fmla="*/ 2808312 w 6619875"/>
              <a:gd name="connsiteY17" fmla="*/ 863757 h 2016922"/>
              <a:gd name="connsiteX18" fmla="*/ 3096344 w 6619875"/>
              <a:gd name="connsiteY18" fmla="*/ 719798 h 2016922"/>
              <a:gd name="connsiteX19" fmla="*/ 3312368 w 6619875"/>
              <a:gd name="connsiteY19" fmla="*/ 647818 h 2016922"/>
              <a:gd name="connsiteX20" fmla="*/ 3600400 w 6619875"/>
              <a:gd name="connsiteY20" fmla="*/ 575838 h 2016922"/>
              <a:gd name="connsiteX21" fmla="*/ 3816424 w 6619875"/>
              <a:gd name="connsiteY21" fmla="*/ 575838 h 2016922"/>
              <a:gd name="connsiteX22" fmla="*/ 4032448 w 6619875"/>
              <a:gd name="connsiteY22" fmla="*/ 575838 h 2016922"/>
              <a:gd name="connsiteX23" fmla="*/ 4176464 w 6619875"/>
              <a:gd name="connsiteY23" fmla="*/ 719798 h 2016922"/>
              <a:gd name="connsiteX24" fmla="*/ 4320480 w 6619875"/>
              <a:gd name="connsiteY24" fmla="*/ 791777 h 2016922"/>
              <a:gd name="connsiteX25" fmla="*/ 4536504 w 6619875"/>
              <a:gd name="connsiteY25" fmla="*/ 863757 h 2016922"/>
              <a:gd name="connsiteX26" fmla="*/ 4608512 w 6619875"/>
              <a:gd name="connsiteY26" fmla="*/ 863757 h 2016922"/>
              <a:gd name="connsiteX27" fmla="*/ 4752528 w 6619875"/>
              <a:gd name="connsiteY27" fmla="*/ 863757 h 2016922"/>
              <a:gd name="connsiteX28" fmla="*/ 4943468 w 6619875"/>
              <a:gd name="connsiteY28" fmla="*/ 942980 h 2016922"/>
              <a:gd name="connsiteX29" fmla="*/ 5345899 w 6619875"/>
              <a:gd name="connsiteY29" fmla="*/ 845349 h 2016922"/>
              <a:gd name="connsiteX30" fmla="*/ 5648320 w 6619875"/>
              <a:gd name="connsiteY30" fmla="*/ 731049 h 2016922"/>
              <a:gd name="connsiteX31" fmla="*/ 5843581 w 6619875"/>
              <a:gd name="connsiteY31" fmla="*/ 616748 h 2016922"/>
              <a:gd name="connsiteX32" fmla="*/ 5991219 w 6619875"/>
              <a:gd name="connsiteY32" fmla="*/ 500067 h 2016922"/>
              <a:gd name="connsiteX33" fmla="*/ 6124569 w 6619875"/>
              <a:gd name="connsiteY33" fmla="*/ 404817 h 2016922"/>
              <a:gd name="connsiteX34" fmla="*/ 6288875 w 6619875"/>
              <a:gd name="connsiteY34" fmla="*/ 300040 h 2016922"/>
              <a:gd name="connsiteX35" fmla="*/ 6412699 w 6619875"/>
              <a:gd name="connsiteY35" fmla="*/ 164308 h 2016922"/>
              <a:gd name="connsiteX36" fmla="*/ 6519856 w 6619875"/>
              <a:gd name="connsiteY36" fmla="*/ 71440 h 2016922"/>
              <a:gd name="connsiteX37" fmla="*/ 6619875 w 6619875"/>
              <a:gd name="connsiteY37" fmla="*/ 0 h 2016922"/>
              <a:gd name="connsiteX0" fmla="*/ 0 w 6619875"/>
              <a:gd name="connsiteY0" fmla="*/ 2016922 h 2016922"/>
              <a:gd name="connsiteX1" fmla="*/ 202405 w 6619875"/>
              <a:gd name="connsiteY1" fmla="*/ 1900243 h 2016922"/>
              <a:gd name="connsiteX2" fmla="*/ 330993 w 6619875"/>
              <a:gd name="connsiteY2" fmla="*/ 1790703 h 2016922"/>
              <a:gd name="connsiteX3" fmla="*/ 485775 w 6619875"/>
              <a:gd name="connsiteY3" fmla="*/ 1843092 h 2016922"/>
              <a:gd name="connsiteX4" fmla="*/ 754855 w 6619875"/>
              <a:gd name="connsiteY4" fmla="*/ 1793087 h 2016922"/>
              <a:gd name="connsiteX5" fmla="*/ 878681 w 6619875"/>
              <a:gd name="connsiteY5" fmla="*/ 1719268 h 2016922"/>
              <a:gd name="connsiteX6" fmla="*/ 988218 w 6619875"/>
              <a:gd name="connsiteY6" fmla="*/ 1650209 h 2016922"/>
              <a:gd name="connsiteX7" fmla="*/ 1097756 w 6619875"/>
              <a:gd name="connsiteY7" fmla="*/ 1745459 h 2016922"/>
              <a:gd name="connsiteX8" fmla="*/ 1245393 w 6619875"/>
              <a:gd name="connsiteY8" fmla="*/ 1797847 h 2016922"/>
              <a:gd name="connsiteX9" fmla="*/ 1357312 w 6619875"/>
              <a:gd name="connsiteY9" fmla="*/ 1824041 h 2016922"/>
              <a:gd name="connsiteX10" fmla="*/ 1466850 w 6619875"/>
              <a:gd name="connsiteY10" fmla="*/ 1790703 h 2016922"/>
              <a:gd name="connsiteX11" fmla="*/ 1538286 w 6619875"/>
              <a:gd name="connsiteY11" fmla="*/ 1754986 h 2016922"/>
              <a:gd name="connsiteX12" fmla="*/ 1624012 w 6619875"/>
              <a:gd name="connsiteY12" fmla="*/ 1683549 h 2016922"/>
              <a:gd name="connsiteX13" fmla="*/ 1800200 w 6619875"/>
              <a:gd name="connsiteY13" fmla="*/ 1439595 h 2016922"/>
              <a:gd name="connsiteX14" fmla="*/ 2016224 w 6619875"/>
              <a:gd name="connsiteY14" fmla="*/ 1295636 h 2016922"/>
              <a:gd name="connsiteX15" fmla="*/ 2304256 w 6619875"/>
              <a:gd name="connsiteY15" fmla="*/ 1223656 h 2016922"/>
              <a:gd name="connsiteX16" fmla="*/ 2592288 w 6619875"/>
              <a:gd name="connsiteY16" fmla="*/ 1079697 h 2016922"/>
              <a:gd name="connsiteX17" fmla="*/ 2808312 w 6619875"/>
              <a:gd name="connsiteY17" fmla="*/ 863757 h 2016922"/>
              <a:gd name="connsiteX18" fmla="*/ 3096344 w 6619875"/>
              <a:gd name="connsiteY18" fmla="*/ 719798 h 2016922"/>
              <a:gd name="connsiteX19" fmla="*/ 3312368 w 6619875"/>
              <a:gd name="connsiteY19" fmla="*/ 647818 h 2016922"/>
              <a:gd name="connsiteX20" fmla="*/ 3600400 w 6619875"/>
              <a:gd name="connsiteY20" fmla="*/ 575838 h 2016922"/>
              <a:gd name="connsiteX21" fmla="*/ 3816424 w 6619875"/>
              <a:gd name="connsiteY21" fmla="*/ 575838 h 2016922"/>
              <a:gd name="connsiteX22" fmla="*/ 4032448 w 6619875"/>
              <a:gd name="connsiteY22" fmla="*/ 575838 h 2016922"/>
              <a:gd name="connsiteX23" fmla="*/ 4176464 w 6619875"/>
              <a:gd name="connsiteY23" fmla="*/ 719798 h 2016922"/>
              <a:gd name="connsiteX24" fmla="*/ 4320480 w 6619875"/>
              <a:gd name="connsiteY24" fmla="*/ 791777 h 2016922"/>
              <a:gd name="connsiteX25" fmla="*/ 4536504 w 6619875"/>
              <a:gd name="connsiteY25" fmla="*/ 863757 h 2016922"/>
              <a:gd name="connsiteX26" fmla="*/ 4608512 w 6619875"/>
              <a:gd name="connsiteY26" fmla="*/ 863757 h 2016922"/>
              <a:gd name="connsiteX27" fmla="*/ 4752528 w 6619875"/>
              <a:gd name="connsiteY27" fmla="*/ 863757 h 2016922"/>
              <a:gd name="connsiteX28" fmla="*/ 5184576 w 6619875"/>
              <a:gd name="connsiteY28" fmla="*/ 791777 h 2016922"/>
              <a:gd name="connsiteX29" fmla="*/ 5345899 w 6619875"/>
              <a:gd name="connsiteY29" fmla="*/ 845349 h 2016922"/>
              <a:gd name="connsiteX30" fmla="*/ 5648320 w 6619875"/>
              <a:gd name="connsiteY30" fmla="*/ 731049 h 2016922"/>
              <a:gd name="connsiteX31" fmla="*/ 5843581 w 6619875"/>
              <a:gd name="connsiteY31" fmla="*/ 616748 h 2016922"/>
              <a:gd name="connsiteX32" fmla="*/ 5991219 w 6619875"/>
              <a:gd name="connsiteY32" fmla="*/ 500067 h 2016922"/>
              <a:gd name="connsiteX33" fmla="*/ 6124569 w 6619875"/>
              <a:gd name="connsiteY33" fmla="*/ 404817 h 2016922"/>
              <a:gd name="connsiteX34" fmla="*/ 6288875 w 6619875"/>
              <a:gd name="connsiteY34" fmla="*/ 300040 h 2016922"/>
              <a:gd name="connsiteX35" fmla="*/ 6412699 w 6619875"/>
              <a:gd name="connsiteY35" fmla="*/ 164308 h 2016922"/>
              <a:gd name="connsiteX36" fmla="*/ 6519856 w 6619875"/>
              <a:gd name="connsiteY36" fmla="*/ 71440 h 2016922"/>
              <a:gd name="connsiteX37" fmla="*/ 6619875 w 6619875"/>
              <a:gd name="connsiteY37" fmla="*/ 0 h 2016922"/>
              <a:gd name="connsiteX0" fmla="*/ 0 w 6619875"/>
              <a:gd name="connsiteY0" fmla="*/ 2016922 h 2016922"/>
              <a:gd name="connsiteX1" fmla="*/ 202405 w 6619875"/>
              <a:gd name="connsiteY1" fmla="*/ 1900243 h 2016922"/>
              <a:gd name="connsiteX2" fmla="*/ 330993 w 6619875"/>
              <a:gd name="connsiteY2" fmla="*/ 1790703 h 2016922"/>
              <a:gd name="connsiteX3" fmla="*/ 485775 w 6619875"/>
              <a:gd name="connsiteY3" fmla="*/ 1843092 h 2016922"/>
              <a:gd name="connsiteX4" fmla="*/ 754855 w 6619875"/>
              <a:gd name="connsiteY4" fmla="*/ 1793087 h 2016922"/>
              <a:gd name="connsiteX5" fmla="*/ 878681 w 6619875"/>
              <a:gd name="connsiteY5" fmla="*/ 1719268 h 2016922"/>
              <a:gd name="connsiteX6" fmla="*/ 988218 w 6619875"/>
              <a:gd name="connsiteY6" fmla="*/ 1650209 h 2016922"/>
              <a:gd name="connsiteX7" fmla="*/ 1097756 w 6619875"/>
              <a:gd name="connsiteY7" fmla="*/ 1745459 h 2016922"/>
              <a:gd name="connsiteX8" fmla="*/ 1245393 w 6619875"/>
              <a:gd name="connsiteY8" fmla="*/ 1797847 h 2016922"/>
              <a:gd name="connsiteX9" fmla="*/ 1357312 w 6619875"/>
              <a:gd name="connsiteY9" fmla="*/ 1824041 h 2016922"/>
              <a:gd name="connsiteX10" fmla="*/ 1466850 w 6619875"/>
              <a:gd name="connsiteY10" fmla="*/ 1790703 h 2016922"/>
              <a:gd name="connsiteX11" fmla="*/ 1538286 w 6619875"/>
              <a:gd name="connsiteY11" fmla="*/ 1754986 h 2016922"/>
              <a:gd name="connsiteX12" fmla="*/ 1624012 w 6619875"/>
              <a:gd name="connsiteY12" fmla="*/ 1683549 h 2016922"/>
              <a:gd name="connsiteX13" fmla="*/ 1800200 w 6619875"/>
              <a:gd name="connsiteY13" fmla="*/ 1439595 h 2016922"/>
              <a:gd name="connsiteX14" fmla="*/ 2016224 w 6619875"/>
              <a:gd name="connsiteY14" fmla="*/ 1295636 h 2016922"/>
              <a:gd name="connsiteX15" fmla="*/ 2304256 w 6619875"/>
              <a:gd name="connsiteY15" fmla="*/ 1223656 h 2016922"/>
              <a:gd name="connsiteX16" fmla="*/ 2592288 w 6619875"/>
              <a:gd name="connsiteY16" fmla="*/ 1079697 h 2016922"/>
              <a:gd name="connsiteX17" fmla="*/ 2808312 w 6619875"/>
              <a:gd name="connsiteY17" fmla="*/ 863757 h 2016922"/>
              <a:gd name="connsiteX18" fmla="*/ 3096344 w 6619875"/>
              <a:gd name="connsiteY18" fmla="*/ 719798 h 2016922"/>
              <a:gd name="connsiteX19" fmla="*/ 3312368 w 6619875"/>
              <a:gd name="connsiteY19" fmla="*/ 647818 h 2016922"/>
              <a:gd name="connsiteX20" fmla="*/ 3600400 w 6619875"/>
              <a:gd name="connsiteY20" fmla="*/ 575838 h 2016922"/>
              <a:gd name="connsiteX21" fmla="*/ 3816424 w 6619875"/>
              <a:gd name="connsiteY21" fmla="*/ 575838 h 2016922"/>
              <a:gd name="connsiteX22" fmla="*/ 4032448 w 6619875"/>
              <a:gd name="connsiteY22" fmla="*/ 575838 h 2016922"/>
              <a:gd name="connsiteX23" fmla="*/ 4176464 w 6619875"/>
              <a:gd name="connsiteY23" fmla="*/ 719798 h 2016922"/>
              <a:gd name="connsiteX24" fmla="*/ 4320480 w 6619875"/>
              <a:gd name="connsiteY24" fmla="*/ 791777 h 2016922"/>
              <a:gd name="connsiteX25" fmla="*/ 4536504 w 6619875"/>
              <a:gd name="connsiteY25" fmla="*/ 863757 h 2016922"/>
              <a:gd name="connsiteX26" fmla="*/ 4608512 w 6619875"/>
              <a:gd name="connsiteY26" fmla="*/ 863757 h 2016922"/>
              <a:gd name="connsiteX27" fmla="*/ 4752528 w 6619875"/>
              <a:gd name="connsiteY27" fmla="*/ 863757 h 2016922"/>
              <a:gd name="connsiteX28" fmla="*/ 5184576 w 6619875"/>
              <a:gd name="connsiteY28" fmla="*/ 791777 h 2016922"/>
              <a:gd name="connsiteX29" fmla="*/ 5472608 w 6619875"/>
              <a:gd name="connsiteY29" fmla="*/ 575838 h 2016922"/>
              <a:gd name="connsiteX30" fmla="*/ 5648320 w 6619875"/>
              <a:gd name="connsiteY30" fmla="*/ 731049 h 2016922"/>
              <a:gd name="connsiteX31" fmla="*/ 5843581 w 6619875"/>
              <a:gd name="connsiteY31" fmla="*/ 616748 h 2016922"/>
              <a:gd name="connsiteX32" fmla="*/ 5991219 w 6619875"/>
              <a:gd name="connsiteY32" fmla="*/ 500067 h 2016922"/>
              <a:gd name="connsiteX33" fmla="*/ 6124569 w 6619875"/>
              <a:gd name="connsiteY33" fmla="*/ 404817 h 2016922"/>
              <a:gd name="connsiteX34" fmla="*/ 6288875 w 6619875"/>
              <a:gd name="connsiteY34" fmla="*/ 300040 h 2016922"/>
              <a:gd name="connsiteX35" fmla="*/ 6412699 w 6619875"/>
              <a:gd name="connsiteY35" fmla="*/ 164308 h 2016922"/>
              <a:gd name="connsiteX36" fmla="*/ 6519856 w 6619875"/>
              <a:gd name="connsiteY36" fmla="*/ 71440 h 2016922"/>
              <a:gd name="connsiteX37" fmla="*/ 6619875 w 6619875"/>
              <a:gd name="connsiteY37" fmla="*/ 0 h 2016922"/>
              <a:gd name="connsiteX0" fmla="*/ 0 w 6619875"/>
              <a:gd name="connsiteY0" fmla="*/ 2016922 h 2016922"/>
              <a:gd name="connsiteX1" fmla="*/ 202405 w 6619875"/>
              <a:gd name="connsiteY1" fmla="*/ 1900243 h 2016922"/>
              <a:gd name="connsiteX2" fmla="*/ 330993 w 6619875"/>
              <a:gd name="connsiteY2" fmla="*/ 1790703 h 2016922"/>
              <a:gd name="connsiteX3" fmla="*/ 485775 w 6619875"/>
              <a:gd name="connsiteY3" fmla="*/ 1843092 h 2016922"/>
              <a:gd name="connsiteX4" fmla="*/ 754855 w 6619875"/>
              <a:gd name="connsiteY4" fmla="*/ 1793087 h 2016922"/>
              <a:gd name="connsiteX5" fmla="*/ 878681 w 6619875"/>
              <a:gd name="connsiteY5" fmla="*/ 1719268 h 2016922"/>
              <a:gd name="connsiteX6" fmla="*/ 988218 w 6619875"/>
              <a:gd name="connsiteY6" fmla="*/ 1650209 h 2016922"/>
              <a:gd name="connsiteX7" fmla="*/ 1097756 w 6619875"/>
              <a:gd name="connsiteY7" fmla="*/ 1745459 h 2016922"/>
              <a:gd name="connsiteX8" fmla="*/ 1245393 w 6619875"/>
              <a:gd name="connsiteY8" fmla="*/ 1797847 h 2016922"/>
              <a:gd name="connsiteX9" fmla="*/ 1357312 w 6619875"/>
              <a:gd name="connsiteY9" fmla="*/ 1824041 h 2016922"/>
              <a:gd name="connsiteX10" fmla="*/ 1466850 w 6619875"/>
              <a:gd name="connsiteY10" fmla="*/ 1790703 h 2016922"/>
              <a:gd name="connsiteX11" fmla="*/ 1538286 w 6619875"/>
              <a:gd name="connsiteY11" fmla="*/ 1754986 h 2016922"/>
              <a:gd name="connsiteX12" fmla="*/ 1624012 w 6619875"/>
              <a:gd name="connsiteY12" fmla="*/ 1683549 h 2016922"/>
              <a:gd name="connsiteX13" fmla="*/ 1800200 w 6619875"/>
              <a:gd name="connsiteY13" fmla="*/ 1439595 h 2016922"/>
              <a:gd name="connsiteX14" fmla="*/ 2016224 w 6619875"/>
              <a:gd name="connsiteY14" fmla="*/ 1295636 h 2016922"/>
              <a:gd name="connsiteX15" fmla="*/ 2304256 w 6619875"/>
              <a:gd name="connsiteY15" fmla="*/ 1223656 h 2016922"/>
              <a:gd name="connsiteX16" fmla="*/ 2592288 w 6619875"/>
              <a:gd name="connsiteY16" fmla="*/ 1079697 h 2016922"/>
              <a:gd name="connsiteX17" fmla="*/ 2808312 w 6619875"/>
              <a:gd name="connsiteY17" fmla="*/ 863757 h 2016922"/>
              <a:gd name="connsiteX18" fmla="*/ 3096344 w 6619875"/>
              <a:gd name="connsiteY18" fmla="*/ 719798 h 2016922"/>
              <a:gd name="connsiteX19" fmla="*/ 3312368 w 6619875"/>
              <a:gd name="connsiteY19" fmla="*/ 647818 h 2016922"/>
              <a:gd name="connsiteX20" fmla="*/ 3600400 w 6619875"/>
              <a:gd name="connsiteY20" fmla="*/ 575838 h 2016922"/>
              <a:gd name="connsiteX21" fmla="*/ 3816424 w 6619875"/>
              <a:gd name="connsiteY21" fmla="*/ 575838 h 2016922"/>
              <a:gd name="connsiteX22" fmla="*/ 4032448 w 6619875"/>
              <a:gd name="connsiteY22" fmla="*/ 575838 h 2016922"/>
              <a:gd name="connsiteX23" fmla="*/ 4176464 w 6619875"/>
              <a:gd name="connsiteY23" fmla="*/ 719798 h 2016922"/>
              <a:gd name="connsiteX24" fmla="*/ 4320480 w 6619875"/>
              <a:gd name="connsiteY24" fmla="*/ 791777 h 2016922"/>
              <a:gd name="connsiteX25" fmla="*/ 4536504 w 6619875"/>
              <a:gd name="connsiteY25" fmla="*/ 863757 h 2016922"/>
              <a:gd name="connsiteX26" fmla="*/ 4608512 w 6619875"/>
              <a:gd name="connsiteY26" fmla="*/ 863757 h 2016922"/>
              <a:gd name="connsiteX27" fmla="*/ 4752528 w 6619875"/>
              <a:gd name="connsiteY27" fmla="*/ 935737 h 2016922"/>
              <a:gd name="connsiteX28" fmla="*/ 5184576 w 6619875"/>
              <a:gd name="connsiteY28" fmla="*/ 791777 h 2016922"/>
              <a:gd name="connsiteX29" fmla="*/ 5472608 w 6619875"/>
              <a:gd name="connsiteY29" fmla="*/ 575838 h 2016922"/>
              <a:gd name="connsiteX30" fmla="*/ 5648320 w 6619875"/>
              <a:gd name="connsiteY30" fmla="*/ 731049 h 2016922"/>
              <a:gd name="connsiteX31" fmla="*/ 5843581 w 6619875"/>
              <a:gd name="connsiteY31" fmla="*/ 616748 h 2016922"/>
              <a:gd name="connsiteX32" fmla="*/ 5991219 w 6619875"/>
              <a:gd name="connsiteY32" fmla="*/ 500067 h 2016922"/>
              <a:gd name="connsiteX33" fmla="*/ 6124569 w 6619875"/>
              <a:gd name="connsiteY33" fmla="*/ 404817 h 2016922"/>
              <a:gd name="connsiteX34" fmla="*/ 6288875 w 6619875"/>
              <a:gd name="connsiteY34" fmla="*/ 300040 h 2016922"/>
              <a:gd name="connsiteX35" fmla="*/ 6412699 w 6619875"/>
              <a:gd name="connsiteY35" fmla="*/ 164308 h 2016922"/>
              <a:gd name="connsiteX36" fmla="*/ 6519856 w 6619875"/>
              <a:gd name="connsiteY36" fmla="*/ 71440 h 2016922"/>
              <a:gd name="connsiteX37" fmla="*/ 6619875 w 6619875"/>
              <a:gd name="connsiteY37" fmla="*/ 0 h 2016922"/>
              <a:gd name="connsiteX0" fmla="*/ 0 w 6619875"/>
              <a:gd name="connsiteY0" fmla="*/ 2016922 h 2016922"/>
              <a:gd name="connsiteX1" fmla="*/ 202405 w 6619875"/>
              <a:gd name="connsiteY1" fmla="*/ 1900243 h 2016922"/>
              <a:gd name="connsiteX2" fmla="*/ 330993 w 6619875"/>
              <a:gd name="connsiteY2" fmla="*/ 1790703 h 2016922"/>
              <a:gd name="connsiteX3" fmla="*/ 485775 w 6619875"/>
              <a:gd name="connsiteY3" fmla="*/ 1843092 h 2016922"/>
              <a:gd name="connsiteX4" fmla="*/ 754855 w 6619875"/>
              <a:gd name="connsiteY4" fmla="*/ 1793087 h 2016922"/>
              <a:gd name="connsiteX5" fmla="*/ 878681 w 6619875"/>
              <a:gd name="connsiteY5" fmla="*/ 1719268 h 2016922"/>
              <a:gd name="connsiteX6" fmla="*/ 988218 w 6619875"/>
              <a:gd name="connsiteY6" fmla="*/ 1650209 h 2016922"/>
              <a:gd name="connsiteX7" fmla="*/ 1097756 w 6619875"/>
              <a:gd name="connsiteY7" fmla="*/ 1745459 h 2016922"/>
              <a:gd name="connsiteX8" fmla="*/ 1245393 w 6619875"/>
              <a:gd name="connsiteY8" fmla="*/ 1797847 h 2016922"/>
              <a:gd name="connsiteX9" fmla="*/ 1357312 w 6619875"/>
              <a:gd name="connsiteY9" fmla="*/ 1824041 h 2016922"/>
              <a:gd name="connsiteX10" fmla="*/ 1466850 w 6619875"/>
              <a:gd name="connsiteY10" fmla="*/ 1790703 h 2016922"/>
              <a:gd name="connsiteX11" fmla="*/ 1538286 w 6619875"/>
              <a:gd name="connsiteY11" fmla="*/ 1754986 h 2016922"/>
              <a:gd name="connsiteX12" fmla="*/ 1624012 w 6619875"/>
              <a:gd name="connsiteY12" fmla="*/ 1683549 h 2016922"/>
              <a:gd name="connsiteX13" fmla="*/ 1800200 w 6619875"/>
              <a:gd name="connsiteY13" fmla="*/ 1439595 h 2016922"/>
              <a:gd name="connsiteX14" fmla="*/ 2016224 w 6619875"/>
              <a:gd name="connsiteY14" fmla="*/ 1295636 h 2016922"/>
              <a:gd name="connsiteX15" fmla="*/ 2304256 w 6619875"/>
              <a:gd name="connsiteY15" fmla="*/ 1223656 h 2016922"/>
              <a:gd name="connsiteX16" fmla="*/ 2592288 w 6619875"/>
              <a:gd name="connsiteY16" fmla="*/ 1079697 h 2016922"/>
              <a:gd name="connsiteX17" fmla="*/ 2808312 w 6619875"/>
              <a:gd name="connsiteY17" fmla="*/ 863757 h 2016922"/>
              <a:gd name="connsiteX18" fmla="*/ 3096344 w 6619875"/>
              <a:gd name="connsiteY18" fmla="*/ 719798 h 2016922"/>
              <a:gd name="connsiteX19" fmla="*/ 3312368 w 6619875"/>
              <a:gd name="connsiteY19" fmla="*/ 647818 h 2016922"/>
              <a:gd name="connsiteX20" fmla="*/ 3600400 w 6619875"/>
              <a:gd name="connsiteY20" fmla="*/ 575838 h 2016922"/>
              <a:gd name="connsiteX21" fmla="*/ 3816424 w 6619875"/>
              <a:gd name="connsiteY21" fmla="*/ 575838 h 2016922"/>
              <a:gd name="connsiteX22" fmla="*/ 4032448 w 6619875"/>
              <a:gd name="connsiteY22" fmla="*/ 575838 h 2016922"/>
              <a:gd name="connsiteX23" fmla="*/ 4176464 w 6619875"/>
              <a:gd name="connsiteY23" fmla="*/ 719798 h 2016922"/>
              <a:gd name="connsiteX24" fmla="*/ 4320480 w 6619875"/>
              <a:gd name="connsiteY24" fmla="*/ 791777 h 2016922"/>
              <a:gd name="connsiteX25" fmla="*/ 4536504 w 6619875"/>
              <a:gd name="connsiteY25" fmla="*/ 863757 h 2016922"/>
              <a:gd name="connsiteX26" fmla="*/ 4608512 w 6619875"/>
              <a:gd name="connsiteY26" fmla="*/ 863757 h 2016922"/>
              <a:gd name="connsiteX27" fmla="*/ 4752528 w 6619875"/>
              <a:gd name="connsiteY27" fmla="*/ 935737 h 2016922"/>
              <a:gd name="connsiteX28" fmla="*/ 5184576 w 6619875"/>
              <a:gd name="connsiteY28" fmla="*/ 791777 h 2016922"/>
              <a:gd name="connsiteX29" fmla="*/ 5472608 w 6619875"/>
              <a:gd name="connsiteY29" fmla="*/ 575838 h 2016922"/>
              <a:gd name="connsiteX30" fmla="*/ 5843581 w 6619875"/>
              <a:gd name="connsiteY30" fmla="*/ 616748 h 2016922"/>
              <a:gd name="connsiteX31" fmla="*/ 5991219 w 6619875"/>
              <a:gd name="connsiteY31" fmla="*/ 500067 h 2016922"/>
              <a:gd name="connsiteX32" fmla="*/ 6124569 w 6619875"/>
              <a:gd name="connsiteY32" fmla="*/ 404817 h 2016922"/>
              <a:gd name="connsiteX33" fmla="*/ 6288875 w 6619875"/>
              <a:gd name="connsiteY33" fmla="*/ 300040 h 2016922"/>
              <a:gd name="connsiteX34" fmla="*/ 6412699 w 6619875"/>
              <a:gd name="connsiteY34" fmla="*/ 164308 h 2016922"/>
              <a:gd name="connsiteX35" fmla="*/ 6519856 w 6619875"/>
              <a:gd name="connsiteY35" fmla="*/ 71440 h 2016922"/>
              <a:gd name="connsiteX36" fmla="*/ 6619875 w 6619875"/>
              <a:gd name="connsiteY36" fmla="*/ 0 h 2016922"/>
              <a:gd name="connsiteX0" fmla="*/ 0 w 6619875"/>
              <a:gd name="connsiteY0" fmla="*/ 2016922 h 2016922"/>
              <a:gd name="connsiteX1" fmla="*/ 202405 w 6619875"/>
              <a:gd name="connsiteY1" fmla="*/ 1900243 h 2016922"/>
              <a:gd name="connsiteX2" fmla="*/ 330993 w 6619875"/>
              <a:gd name="connsiteY2" fmla="*/ 1790703 h 2016922"/>
              <a:gd name="connsiteX3" fmla="*/ 485775 w 6619875"/>
              <a:gd name="connsiteY3" fmla="*/ 1843092 h 2016922"/>
              <a:gd name="connsiteX4" fmla="*/ 754855 w 6619875"/>
              <a:gd name="connsiteY4" fmla="*/ 1793087 h 2016922"/>
              <a:gd name="connsiteX5" fmla="*/ 878681 w 6619875"/>
              <a:gd name="connsiteY5" fmla="*/ 1719268 h 2016922"/>
              <a:gd name="connsiteX6" fmla="*/ 988218 w 6619875"/>
              <a:gd name="connsiteY6" fmla="*/ 1650209 h 2016922"/>
              <a:gd name="connsiteX7" fmla="*/ 1097756 w 6619875"/>
              <a:gd name="connsiteY7" fmla="*/ 1745459 h 2016922"/>
              <a:gd name="connsiteX8" fmla="*/ 1245393 w 6619875"/>
              <a:gd name="connsiteY8" fmla="*/ 1797847 h 2016922"/>
              <a:gd name="connsiteX9" fmla="*/ 1357312 w 6619875"/>
              <a:gd name="connsiteY9" fmla="*/ 1824041 h 2016922"/>
              <a:gd name="connsiteX10" fmla="*/ 1466850 w 6619875"/>
              <a:gd name="connsiteY10" fmla="*/ 1790703 h 2016922"/>
              <a:gd name="connsiteX11" fmla="*/ 1538286 w 6619875"/>
              <a:gd name="connsiteY11" fmla="*/ 1754986 h 2016922"/>
              <a:gd name="connsiteX12" fmla="*/ 1624012 w 6619875"/>
              <a:gd name="connsiteY12" fmla="*/ 1683549 h 2016922"/>
              <a:gd name="connsiteX13" fmla="*/ 1800200 w 6619875"/>
              <a:gd name="connsiteY13" fmla="*/ 1439595 h 2016922"/>
              <a:gd name="connsiteX14" fmla="*/ 2016224 w 6619875"/>
              <a:gd name="connsiteY14" fmla="*/ 1295636 h 2016922"/>
              <a:gd name="connsiteX15" fmla="*/ 2304256 w 6619875"/>
              <a:gd name="connsiteY15" fmla="*/ 1223656 h 2016922"/>
              <a:gd name="connsiteX16" fmla="*/ 2592288 w 6619875"/>
              <a:gd name="connsiteY16" fmla="*/ 1079697 h 2016922"/>
              <a:gd name="connsiteX17" fmla="*/ 2808312 w 6619875"/>
              <a:gd name="connsiteY17" fmla="*/ 863757 h 2016922"/>
              <a:gd name="connsiteX18" fmla="*/ 3096344 w 6619875"/>
              <a:gd name="connsiteY18" fmla="*/ 719798 h 2016922"/>
              <a:gd name="connsiteX19" fmla="*/ 3312368 w 6619875"/>
              <a:gd name="connsiteY19" fmla="*/ 647818 h 2016922"/>
              <a:gd name="connsiteX20" fmla="*/ 3600400 w 6619875"/>
              <a:gd name="connsiteY20" fmla="*/ 575838 h 2016922"/>
              <a:gd name="connsiteX21" fmla="*/ 3816424 w 6619875"/>
              <a:gd name="connsiteY21" fmla="*/ 575838 h 2016922"/>
              <a:gd name="connsiteX22" fmla="*/ 4032448 w 6619875"/>
              <a:gd name="connsiteY22" fmla="*/ 575838 h 2016922"/>
              <a:gd name="connsiteX23" fmla="*/ 4176464 w 6619875"/>
              <a:gd name="connsiteY23" fmla="*/ 719798 h 2016922"/>
              <a:gd name="connsiteX24" fmla="*/ 4320480 w 6619875"/>
              <a:gd name="connsiteY24" fmla="*/ 791777 h 2016922"/>
              <a:gd name="connsiteX25" fmla="*/ 4536504 w 6619875"/>
              <a:gd name="connsiteY25" fmla="*/ 863757 h 2016922"/>
              <a:gd name="connsiteX26" fmla="*/ 4608512 w 6619875"/>
              <a:gd name="connsiteY26" fmla="*/ 863757 h 2016922"/>
              <a:gd name="connsiteX27" fmla="*/ 4752528 w 6619875"/>
              <a:gd name="connsiteY27" fmla="*/ 935737 h 2016922"/>
              <a:gd name="connsiteX28" fmla="*/ 5184576 w 6619875"/>
              <a:gd name="connsiteY28" fmla="*/ 791777 h 2016922"/>
              <a:gd name="connsiteX29" fmla="*/ 5472608 w 6619875"/>
              <a:gd name="connsiteY29" fmla="*/ 575838 h 2016922"/>
              <a:gd name="connsiteX30" fmla="*/ 5832648 w 6619875"/>
              <a:gd name="connsiteY30" fmla="*/ 431879 h 2016922"/>
              <a:gd name="connsiteX31" fmla="*/ 5991219 w 6619875"/>
              <a:gd name="connsiteY31" fmla="*/ 500067 h 2016922"/>
              <a:gd name="connsiteX32" fmla="*/ 6124569 w 6619875"/>
              <a:gd name="connsiteY32" fmla="*/ 404817 h 2016922"/>
              <a:gd name="connsiteX33" fmla="*/ 6288875 w 6619875"/>
              <a:gd name="connsiteY33" fmla="*/ 300040 h 2016922"/>
              <a:gd name="connsiteX34" fmla="*/ 6412699 w 6619875"/>
              <a:gd name="connsiteY34" fmla="*/ 164308 h 2016922"/>
              <a:gd name="connsiteX35" fmla="*/ 6519856 w 6619875"/>
              <a:gd name="connsiteY35" fmla="*/ 71440 h 2016922"/>
              <a:gd name="connsiteX36" fmla="*/ 6619875 w 6619875"/>
              <a:gd name="connsiteY36" fmla="*/ 0 h 2016922"/>
              <a:gd name="connsiteX0" fmla="*/ 0 w 6619875"/>
              <a:gd name="connsiteY0" fmla="*/ 2016922 h 2016922"/>
              <a:gd name="connsiteX1" fmla="*/ 202405 w 6619875"/>
              <a:gd name="connsiteY1" fmla="*/ 1900243 h 2016922"/>
              <a:gd name="connsiteX2" fmla="*/ 330993 w 6619875"/>
              <a:gd name="connsiteY2" fmla="*/ 1790703 h 2016922"/>
              <a:gd name="connsiteX3" fmla="*/ 485775 w 6619875"/>
              <a:gd name="connsiteY3" fmla="*/ 1843092 h 2016922"/>
              <a:gd name="connsiteX4" fmla="*/ 754855 w 6619875"/>
              <a:gd name="connsiteY4" fmla="*/ 1793087 h 2016922"/>
              <a:gd name="connsiteX5" fmla="*/ 878681 w 6619875"/>
              <a:gd name="connsiteY5" fmla="*/ 1719268 h 2016922"/>
              <a:gd name="connsiteX6" fmla="*/ 988218 w 6619875"/>
              <a:gd name="connsiteY6" fmla="*/ 1650209 h 2016922"/>
              <a:gd name="connsiteX7" fmla="*/ 1097756 w 6619875"/>
              <a:gd name="connsiteY7" fmla="*/ 1745459 h 2016922"/>
              <a:gd name="connsiteX8" fmla="*/ 1245393 w 6619875"/>
              <a:gd name="connsiteY8" fmla="*/ 1797847 h 2016922"/>
              <a:gd name="connsiteX9" fmla="*/ 1357312 w 6619875"/>
              <a:gd name="connsiteY9" fmla="*/ 1824041 h 2016922"/>
              <a:gd name="connsiteX10" fmla="*/ 1466850 w 6619875"/>
              <a:gd name="connsiteY10" fmla="*/ 1790703 h 2016922"/>
              <a:gd name="connsiteX11" fmla="*/ 1538286 w 6619875"/>
              <a:gd name="connsiteY11" fmla="*/ 1754986 h 2016922"/>
              <a:gd name="connsiteX12" fmla="*/ 1624012 w 6619875"/>
              <a:gd name="connsiteY12" fmla="*/ 1683549 h 2016922"/>
              <a:gd name="connsiteX13" fmla="*/ 1800200 w 6619875"/>
              <a:gd name="connsiteY13" fmla="*/ 1439595 h 2016922"/>
              <a:gd name="connsiteX14" fmla="*/ 2016224 w 6619875"/>
              <a:gd name="connsiteY14" fmla="*/ 1295636 h 2016922"/>
              <a:gd name="connsiteX15" fmla="*/ 2304256 w 6619875"/>
              <a:gd name="connsiteY15" fmla="*/ 1223656 h 2016922"/>
              <a:gd name="connsiteX16" fmla="*/ 2592288 w 6619875"/>
              <a:gd name="connsiteY16" fmla="*/ 1079697 h 2016922"/>
              <a:gd name="connsiteX17" fmla="*/ 2808312 w 6619875"/>
              <a:gd name="connsiteY17" fmla="*/ 863757 h 2016922"/>
              <a:gd name="connsiteX18" fmla="*/ 3096344 w 6619875"/>
              <a:gd name="connsiteY18" fmla="*/ 719798 h 2016922"/>
              <a:gd name="connsiteX19" fmla="*/ 3312368 w 6619875"/>
              <a:gd name="connsiteY19" fmla="*/ 647818 h 2016922"/>
              <a:gd name="connsiteX20" fmla="*/ 3600400 w 6619875"/>
              <a:gd name="connsiteY20" fmla="*/ 575838 h 2016922"/>
              <a:gd name="connsiteX21" fmla="*/ 3816424 w 6619875"/>
              <a:gd name="connsiteY21" fmla="*/ 575838 h 2016922"/>
              <a:gd name="connsiteX22" fmla="*/ 4032448 w 6619875"/>
              <a:gd name="connsiteY22" fmla="*/ 575838 h 2016922"/>
              <a:gd name="connsiteX23" fmla="*/ 4176464 w 6619875"/>
              <a:gd name="connsiteY23" fmla="*/ 719798 h 2016922"/>
              <a:gd name="connsiteX24" fmla="*/ 4320480 w 6619875"/>
              <a:gd name="connsiteY24" fmla="*/ 791777 h 2016922"/>
              <a:gd name="connsiteX25" fmla="*/ 4536504 w 6619875"/>
              <a:gd name="connsiteY25" fmla="*/ 863757 h 2016922"/>
              <a:gd name="connsiteX26" fmla="*/ 4608512 w 6619875"/>
              <a:gd name="connsiteY26" fmla="*/ 863757 h 2016922"/>
              <a:gd name="connsiteX27" fmla="*/ 4752528 w 6619875"/>
              <a:gd name="connsiteY27" fmla="*/ 935737 h 2016922"/>
              <a:gd name="connsiteX28" fmla="*/ 5184576 w 6619875"/>
              <a:gd name="connsiteY28" fmla="*/ 791777 h 2016922"/>
              <a:gd name="connsiteX29" fmla="*/ 5472608 w 6619875"/>
              <a:gd name="connsiteY29" fmla="*/ 575838 h 2016922"/>
              <a:gd name="connsiteX30" fmla="*/ 5832648 w 6619875"/>
              <a:gd name="connsiteY30" fmla="*/ 431879 h 2016922"/>
              <a:gd name="connsiteX31" fmla="*/ 6124569 w 6619875"/>
              <a:gd name="connsiteY31" fmla="*/ 404817 h 2016922"/>
              <a:gd name="connsiteX32" fmla="*/ 6288875 w 6619875"/>
              <a:gd name="connsiteY32" fmla="*/ 300040 h 2016922"/>
              <a:gd name="connsiteX33" fmla="*/ 6412699 w 6619875"/>
              <a:gd name="connsiteY33" fmla="*/ 164308 h 2016922"/>
              <a:gd name="connsiteX34" fmla="*/ 6519856 w 6619875"/>
              <a:gd name="connsiteY34" fmla="*/ 71440 h 2016922"/>
              <a:gd name="connsiteX35" fmla="*/ 6619875 w 6619875"/>
              <a:gd name="connsiteY35" fmla="*/ 0 h 2016922"/>
              <a:gd name="connsiteX0" fmla="*/ 0 w 6619875"/>
              <a:gd name="connsiteY0" fmla="*/ 2016922 h 2016922"/>
              <a:gd name="connsiteX1" fmla="*/ 202405 w 6619875"/>
              <a:gd name="connsiteY1" fmla="*/ 1900243 h 2016922"/>
              <a:gd name="connsiteX2" fmla="*/ 330993 w 6619875"/>
              <a:gd name="connsiteY2" fmla="*/ 1790703 h 2016922"/>
              <a:gd name="connsiteX3" fmla="*/ 485775 w 6619875"/>
              <a:gd name="connsiteY3" fmla="*/ 1843092 h 2016922"/>
              <a:gd name="connsiteX4" fmla="*/ 754855 w 6619875"/>
              <a:gd name="connsiteY4" fmla="*/ 1793087 h 2016922"/>
              <a:gd name="connsiteX5" fmla="*/ 878681 w 6619875"/>
              <a:gd name="connsiteY5" fmla="*/ 1719268 h 2016922"/>
              <a:gd name="connsiteX6" fmla="*/ 988218 w 6619875"/>
              <a:gd name="connsiteY6" fmla="*/ 1650209 h 2016922"/>
              <a:gd name="connsiteX7" fmla="*/ 1097756 w 6619875"/>
              <a:gd name="connsiteY7" fmla="*/ 1745459 h 2016922"/>
              <a:gd name="connsiteX8" fmla="*/ 1245393 w 6619875"/>
              <a:gd name="connsiteY8" fmla="*/ 1797847 h 2016922"/>
              <a:gd name="connsiteX9" fmla="*/ 1357312 w 6619875"/>
              <a:gd name="connsiteY9" fmla="*/ 1824041 h 2016922"/>
              <a:gd name="connsiteX10" fmla="*/ 1466850 w 6619875"/>
              <a:gd name="connsiteY10" fmla="*/ 1790703 h 2016922"/>
              <a:gd name="connsiteX11" fmla="*/ 1538286 w 6619875"/>
              <a:gd name="connsiteY11" fmla="*/ 1754986 h 2016922"/>
              <a:gd name="connsiteX12" fmla="*/ 1624012 w 6619875"/>
              <a:gd name="connsiteY12" fmla="*/ 1683549 h 2016922"/>
              <a:gd name="connsiteX13" fmla="*/ 1800200 w 6619875"/>
              <a:gd name="connsiteY13" fmla="*/ 1439595 h 2016922"/>
              <a:gd name="connsiteX14" fmla="*/ 2016224 w 6619875"/>
              <a:gd name="connsiteY14" fmla="*/ 1295636 h 2016922"/>
              <a:gd name="connsiteX15" fmla="*/ 2304256 w 6619875"/>
              <a:gd name="connsiteY15" fmla="*/ 1223656 h 2016922"/>
              <a:gd name="connsiteX16" fmla="*/ 2592288 w 6619875"/>
              <a:gd name="connsiteY16" fmla="*/ 1079697 h 2016922"/>
              <a:gd name="connsiteX17" fmla="*/ 2808312 w 6619875"/>
              <a:gd name="connsiteY17" fmla="*/ 863757 h 2016922"/>
              <a:gd name="connsiteX18" fmla="*/ 3096344 w 6619875"/>
              <a:gd name="connsiteY18" fmla="*/ 719798 h 2016922"/>
              <a:gd name="connsiteX19" fmla="*/ 3312368 w 6619875"/>
              <a:gd name="connsiteY19" fmla="*/ 647818 h 2016922"/>
              <a:gd name="connsiteX20" fmla="*/ 3600400 w 6619875"/>
              <a:gd name="connsiteY20" fmla="*/ 575838 h 2016922"/>
              <a:gd name="connsiteX21" fmla="*/ 3816424 w 6619875"/>
              <a:gd name="connsiteY21" fmla="*/ 575838 h 2016922"/>
              <a:gd name="connsiteX22" fmla="*/ 4032448 w 6619875"/>
              <a:gd name="connsiteY22" fmla="*/ 575838 h 2016922"/>
              <a:gd name="connsiteX23" fmla="*/ 4176464 w 6619875"/>
              <a:gd name="connsiteY23" fmla="*/ 719798 h 2016922"/>
              <a:gd name="connsiteX24" fmla="*/ 4320480 w 6619875"/>
              <a:gd name="connsiteY24" fmla="*/ 791777 h 2016922"/>
              <a:gd name="connsiteX25" fmla="*/ 4536504 w 6619875"/>
              <a:gd name="connsiteY25" fmla="*/ 863757 h 2016922"/>
              <a:gd name="connsiteX26" fmla="*/ 4608512 w 6619875"/>
              <a:gd name="connsiteY26" fmla="*/ 863757 h 2016922"/>
              <a:gd name="connsiteX27" fmla="*/ 4752528 w 6619875"/>
              <a:gd name="connsiteY27" fmla="*/ 935737 h 2016922"/>
              <a:gd name="connsiteX28" fmla="*/ 5184576 w 6619875"/>
              <a:gd name="connsiteY28" fmla="*/ 791777 h 2016922"/>
              <a:gd name="connsiteX29" fmla="*/ 5472608 w 6619875"/>
              <a:gd name="connsiteY29" fmla="*/ 575838 h 2016922"/>
              <a:gd name="connsiteX30" fmla="*/ 5832648 w 6619875"/>
              <a:gd name="connsiteY30" fmla="*/ 431879 h 2016922"/>
              <a:gd name="connsiteX31" fmla="*/ 6120680 w 6619875"/>
              <a:gd name="connsiteY31" fmla="*/ 287919 h 2016922"/>
              <a:gd name="connsiteX32" fmla="*/ 6288875 w 6619875"/>
              <a:gd name="connsiteY32" fmla="*/ 300040 h 2016922"/>
              <a:gd name="connsiteX33" fmla="*/ 6412699 w 6619875"/>
              <a:gd name="connsiteY33" fmla="*/ 164308 h 2016922"/>
              <a:gd name="connsiteX34" fmla="*/ 6519856 w 6619875"/>
              <a:gd name="connsiteY34" fmla="*/ 71440 h 2016922"/>
              <a:gd name="connsiteX35" fmla="*/ 6619875 w 6619875"/>
              <a:gd name="connsiteY35" fmla="*/ 0 h 2016922"/>
              <a:gd name="connsiteX0" fmla="*/ 0 w 6619875"/>
              <a:gd name="connsiteY0" fmla="*/ 2016922 h 2016922"/>
              <a:gd name="connsiteX1" fmla="*/ 202405 w 6619875"/>
              <a:gd name="connsiteY1" fmla="*/ 1900243 h 2016922"/>
              <a:gd name="connsiteX2" fmla="*/ 330993 w 6619875"/>
              <a:gd name="connsiteY2" fmla="*/ 1790703 h 2016922"/>
              <a:gd name="connsiteX3" fmla="*/ 485775 w 6619875"/>
              <a:gd name="connsiteY3" fmla="*/ 1843092 h 2016922"/>
              <a:gd name="connsiteX4" fmla="*/ 754855 w 6619875"/>
              <a:gd name="connsiteY4" fmla="*/ 1793087 h 2016922"/>
              <a:gd name="connsiteX5" fmla="*/ 878681 w 6619875"/>
              <a:gd name="connsiteY5" fmla="*/ 1719268 h 2016922"/>
              <a:gd name="connsiteX6" fmla="*/ 988218 w 6619875"/>
              <a:gd name="connsiteY6" fmla="*/ 1650209 h 2016922"/>
              <a:gd name="connsiteX7" fmla="*/ 1097756 w 6619875"/>
              <a:gd name="connsiteY7" fmla="*/ 1745459 h 2016922"/>
              <a:gd name="connsiteX8" fmla="*/ 1245393 w 6619875"/>
              <a:gd name="connsiteY8" fmla="*/ 1797847 h 2016922"/>
              <a:gd name="connsiteX9" fmla="*/ 1357312 w 6619875"/>
              <a:gd name="connsiteY9" fmla="*/ 1824041 h 2016922"/>
              <a:gd name="connsiteX10" fmla="*/ 1466850 w 6619875"/>
              <a:gd name="connsiteY10" fmla="*/ 1790703 h 2016922"/>
              <a:gd name="connsiteX11" fmla="*/ 1538286 w 6619875"/>
              <a:gd name="connsiteY11" fmla="*/ 1754986 h 2016922"/>
              <a:gd name="connsiteX12" fmla="*/ 1624012 w 6619875"/>
              <a:gd name="connsiteY12" fmla="*/ 1683549 h 2016922"/>
              <a:gd name="connsiteX13" fmla="*/ 1800200 w 6619875"/>
              <a:gd name="connsiteY13" fmla="*/ 1439595 h 2016922"/>
              <a:gd name="connsiteX14" fmla="*/ 2016224 w 6619875"/>
              <a:gd name="connsiteY14" fmla="*/ 1295636 h 2016922"/>
              <a:gd name="connsiteX15" fmla="*/ 2304256 w 6619875"/>
              <a:gd name="connsiteY15" fmla="*/ 1223656 h 2016922"/>
              <a:gd name="connsiteX16" fmla="*/ 2592288 w 6619875"/>
              <a:gd name="connsiteY16" fmla="*/ 1079697 h 2016922"/>
              <a:gd name="connsiteX17" fmla="*/ 2808312 w 6619875"/>
              <a:gd name="connsiteY17" fmla="*/ 863757 h 2016922"/>
              <a:gd name="connsiteX18" fmla="*/ 3096344 w 6619875"/>
              <a:gd name="connsiteY18" fmla="*/ 719798 h 2016922"/>
              <a:gd name="connsiteX19" fmla="*/ 3312368 w 6619875"/>
              <a:gd name="connsiteY19" fmla="*/ 647818 h 2016922"/>
              <a:gd name="connsiteX20" fmla="*/ 3600400 w 6619875"/>
              <a:gd name="connsiteY20" fmla="*/ 575838 h 2016922"/>
              <a:gd name="connsiteX21" fmla="*/ 3816424 w 6619875"/>
              <a:gd name="connsiteY21" fmla="*/ 575838 h 2016922"/>
              <a:gd name="connsiteX22" fmla="*/ 4032448 w 6619875"/>
              <a:gd name="connsiteY22" fmla="*/ 575838 h 2016922"/>
              <a:gd name="connsiteX23" fmla="*/ 4176464 w 6619875"/>
              <a:gd name="connsiteY23" fmla="*/ 719798 h 2016922"/>
              <a:gd name="connsiteX24" fmla="*/ 4320480 w 6619875"/>
              <a:gd name="connsiteY24" fmla="*/ 791777 h 2016922"/>
              <a:gd name="connsiteX25" fmla="*/ 4536504 w 6619875"/>
              <a:gd name="connsiteY25" fmla="*/ 863757 h 2016922"/>
              <a:gd name="connsiteX26" fmla="*/ 4608512 w 6619875"/>
              <a:gd name="connsiteY26" fmla="*/ 863757 h 2016922"/>
              <a:gd name="connsiteX27" fmla="*/ 4752528 w 6619875"/>
              <a:gd name="connsiteY27" fmla="*/ 935737 h 2016922"/>
              <a:gd name="connsiteX28" fmla="*/ 5184576 w 6619875"/>
              <a:gd name="connsiteY28" fmla="*/ 791777 h 2016922"/>
              <a:gd name="connsiteX29" fmla="*/ 5472608 w 6619875"/>
              <a:gd name="connsiteY29" fmla="*/ 575838 h 2016922"/>
              <a:gd name="connsiteX30" fmla="*/ 5832648 w 6619875"/>
              <a:gd name="connsiteY30" fmla="*/ 431879 h 2016922"/>
              <a:gd name="connsiteX31" fmla="*/ 6120680 w 6619875"/>
              <a:gd name="connsiteY31" fmla="*/ 287919 h 2016922"/>
              <a:gd name="connsiteX32" fmla="*/ 6264696 w 6619875"/>
              <a:gd name="connsiteY32" fmla="*/ 215939 h 2016922"/>
              <a:gd name="connsiteX33" fmla="*/ 6412699 w 6619875"/>
              <a:gd name="connsiteY33" fmla="*/ 164308 h 2016922"/>
              <a:gd name="connsiteX34" fmla="*/ 6519856 w 6619875"/>
              <a:gd name="connsiteY34" fmla="*/ 71440 h 2016922"/>
              <a:gd name="connsiteX35" fmla="*/ 6619875 w 6619875"/>
              <a:gd name="connsiteY35" fmla="*/ 0 h 2016922"/>
              <a:gd name="connsiteX0" fmla="*/ 0 w 6519856"/>
              <a:gd name="connsiteY0" fmla="*/ 1945482 h 1945482"/>
              <a:gd name="connsiteX1" fmla="*/ 202405 w 6519856"/>
              <a:gd name="connsiteY1" fmla="*/ 1828803 h 1945482"/>
              <a:gd name="connsiteX2" fmla="*/ 330993 w 6519856"/>
              <a:gd name="connsiteY2" fmla="*/ 1719263 h 1945482"/>
              <a:gd name="connsiteX3" fmla="*/ 485775 w 6519856"/>
              <a:gd name="connsiteY3" fmla="*/ 1771652 h 1945482"/>
              <a:gd name="connsiteX4" fmla="*/ 754855 w 6519856"/>
              <a:gd name="connsiteY4" fmla="*/ 1721647 h 1945482"/>
              <a:gd name="connsiteX5" fmla="*/ 878681 w 6519856"/>
              <a:gd name="connsiteY5" fmla="*/ 1647828 h 1945482"/>
              <a:gd name="connsiteX6" fmla="*/ 988218 w 6519856"/>
              <a:gd name="connsiteY6" fmla="*/ 1578769 h 1945482"/>
              <a:gd name="connsiteX7" fmla="*/ 1097756 w 6519856"/>
              <a:gd name="connsiteY7" fmla="*/ 1674019 h 1945482"/>
              <a:gd name="connsiteX8" fmla="*/ 1245393 w 6519856"/>
              <a:gd name="connsiteY8" fmla="*/ 1726407 h 1945482"/>
              <a:gd name="connsiteX9" fmla="*/ 1357312 w 6519856"/>
              <a:gd name="connsiteY9" fmla="*/ 1752601 h 1945482"/>
              <a:gd name="connsiteX10" fmla="*/ 1466850 w 6519856"/>
              <a:gd name="connsiteY10" fmla="*/ 1719263 h 1945482"/>
              <a:gd name="connsiteX11" fmla="*/ 1538286 w 6519856"/>
              <a:gd name="connsiteY11" fmla="*/ 1683546 h 1945482"/>
              <a:gd name="connsiteX12" fmla="*/ 1624012 w 6519856"/>
              <a:gd name="connsiteY12" fmla="*/ 1612109 h 1945482"/>
              <a:gd name="connsiteX13" fmla="*/ 1800200 w 6519856"/>
              <a:gd name="connsiteY13" fmla="*/ 1368155 h 1945482"/>
              <a:gd name="connsiteX14" fmla="*/ 2016224 w 6519856"/>
              <a:gd name="connsiteY14" fmla="*/ 1224196 h 1945482"/>
              <a:gd name="connsiteX15" fmla="*/ 2304256 w 6519856"/>
              <a:gd name="connsiteY15" fmla="*/ 1152216 h 1945482"/>
              <a:gd name="connsiteX16" fmla="*/ 2592288 w 6519856"/>
              <a:gd name="connsiteY16" fmla="*/ 1008257 h 1945482"/>
              <a:gd name="connsiteX17" fmla="*/ 2808312 w 6519856"/>
              <a:gd name="connsiteY17" fmla="*/ 792317 h 1945482"/>
              <a:gd name="connsiteX18" fmla="*/ 3096344 w 6519856"/>
              <a:gd name="connsiteY18" fmla="*/ 648358 h 1945482"/>
              <a:gd name="connsiteX19" fmla="*/ 3312368 w 6519856"/>
              <a:gd name="connsiteY19" fmla="*/ 576378 h 1945482"/>
              <a:gd name="connsiteX20" fmla="*/ 3600400 w 6519856"/>
              <a:gd name="connsiteY20" fmla="*/ 504398 h 1945482"/>
              <a:gd name="connsiteX21" fmla="*/ 3816424 w 6519856"/>
              <a:gd name="connsiteY21" fmla="*/ 504398 h 1945482"/>
              <a:gd name="connsiteX22" fmla="*/ 4032448 w 6519856"/>
              <a:gd name="connsiteY22" fmla="*/ 504398 h 1945482"/>
              <a:gd name="connsiteX23" fmla="*/ 4176464 w 6519856"/>
              <a:gd name="connsiteY23" fmla="*/ 648358 h 1945482"/>
              <a:gd name="connsiteX24" fmla="*/ 4320480 w 6519856"/>
              <a:gd name="connsiteY24" fmla="*/ 720337 h 1945482"/>
              <a:gd name="connsiteX25" fmla="*/ 4536504 w 6519856"/>
              <a:gd name="connsiteY25" fmla="*/ 792317 h 1945482"/>
              <a:gd name="connsiteX26" fmla="*/ 4608512 w 6519856"/>
              <a:gd name="connsiteY26" fmla="*/ 792317 h 1945482"/>
              <a:gd name="connsiteX27" fmla="*/ 4752528 w 6519856"/>
              <a:gd name="connsiteY27" fmla="*/ 864297 h 1945482"/>
              <a:gd name="connsiteX28" fmla="*/ 5184576 w 6519856"/>
              <a:gd name="connsiteY28" fmla="*/ 720337 h 1945482"/>
              <a:gd name="connsiteX29" fmla="*/ 5472608 w 6519856"/>
              <a:gd name="connsiteY29" fmla="*/ 504398 h 1945482"/>
              <a:gd name="connsiteX30" fmla="*/ 5832648 w 6519856"/>
              <a:gd name="connsiteY30" fmla="*/ 360439 h 1945482"/>
              <a:gd name="connsiteX31" fmla="*/ 6120680 w 6519856"/>
              <a:gd name="connsiteY31" fmla="*/ 216479 h 1945482"/>
              <a:gd name="connsiteX32" fmla="*/ 6264696 w 6519856"/>
              <a:gd name="connsiteY32" fmla="*/ 144499 h 1945482"/>
              <a:gd name="connsiteX33" fmla="*/ 6412699 w 6519856"/>
              <a:gd name="connsiteY33" fmla="*/ 92868 h 1945482"/>
              <a:gd name="connsiteX34" fmla="*/ 6519856 w 6519856"/>
              <a:gd name="connsiteY34" fmla="*/ 0 h 1945482"/>
              <a:gd name="connsiteX0" fmla="*/ 0 w 6519856"/>
              <a:gd name="connsiteY0" fmla="*/ 1945482 h 1945482"/>
              <a:gd name="connsiteX1" fmla="*/ 202405 w 6519856"/>
              <a:gd name="connsiteY1" fmla="*/ 1828803 h 1945482"/>
              <a:gd name="connsiteX2" fmla="*/ 330993 w 6519856"/>
              <a:gd name="connsiteY2" fmla="*/ 1719263 h 1945482"/>
              <a:gd name="connsiteX3" fmla="*/ 485775 w 6519856"/>
              <a:gd name="connsiteY3" fmla="*/ 1771652 h 1945482"/>
              <a:gd name="connsiteX4" fmla="*/ 754855 w 6519856"/>
              <a:gd name="connsiteY4" fmla="*/ 1721647 h 1945482"/>
              <a:gd name="connsiteX5" fmla="*/ 878681 w 6519856"/>
              <a:gd name="connsiteY5" fmla="*/ 1647828 h 1945482"/>
              <a:gd name="connsiteX6" fmla="*/ 988218 w 6519856"/>
              <a:gd name="connsiteY6" fmla="*/ 1578769 h 1945482"/>
              <a:gd name="connsiteX7" fmla="*/ 1097756 w 6519856"/>
              <a:gd name="connsiteY7" fmla="*/ 1674019 h 1945482"/>
              <a:gd name="connsiteX8" fmla="*/ 1245393 w 6519856"/>
              <a:gd name="connsiteY8" fmla="*/ 1726407 h 1945482"/>
              <a:gd name="connsiteX9" fmla="*/ 1357312 w 6519856"/>
              <a:gd name="connsiteY9" fmla="*/ 1752601 h 1945482"/>
              <a:gd name="connsiteX10" fmla="*/ 1466850 w 6519856"/>
              <a:gd name="connsiteY10" fmla="*/ 1719263 h 1945482"/>
              <a:gd name="connsiteX11" fmla="*/ 1538286 w 6519856"/>
              <a:gd name="connsiteY11" fmla="*/ 1683546 h 1945482"/>
              <a:gd name="connsiteX12" fmla="*/ 1624012 w 6519856"/>
              <a:gd name="connsiteY12" fmla="*/ 1612109 h 1945482"/>
              <a:gd name="connsiteX13" fmla="*/ 1800200 w 6519856"/>
              <a:gd name="connsiteY13" fmla="*/ 1368155 h 1945482"/>
              <a:gd name="connsiteX14" fmla="*/ 2016224 w 6519856"/>
              <a:gd name="connsiteY14" fmla="*/ 1224196 h 1945482"/>
              <a:gd name="connsiteX15" fmla="*/ 2271384 w 6519856"/>
              <a:gd name="connsiteY15" fmla="*/ 1079697 h 1945482"/>
              <a:gd name="connsiteX16" fmla="*/ 2592288 w 6519856"/>
              <a:gd name="connsiteY16" fmla="*/ 1008257 h 1945482"/>
              <a:gd name="connsiteX17" fmla="*/ 2808312 w 6519856"/>
              <a:gd name="connsiteY17" fmla="*/ 792317 h 1945482"/>
              <a:gd name="connsiteX18" fmla="*/ 3096344 w 6519856"/>
              <a:gd name="connsiteY18" fmla="*/ 648358 h 1945482"/>
              <a:gd name="connsiteX19" fmla="*/ 3312368 w 6519856"/>
              <a:gd name="connsiteY19" fmla="*/ 576378 h 1945482"/>
              <a:gd name="connsiteX20" fmla="*/ 3600400 w 6519856"/>
              <a:gd name="connsiteY20" fmla="*/ 504398 h 1945482"/>
              <a:gd name="connsiteX21" fmla="*/ 3816424 w 6519856"/>
              <a:gd name="connsiteY21" fmla="*/ 504398 h 1945482"/>
              <a:gd name="connsiteX22" fmla="*/ 4032448 w 6519856"/>
              <a:gd name="connsiteY22" fmla="*/ 504398 h 1945482"/>
              <a:gd name="connsiteX23" fmla="*/ 4176464 w 6519856"/>
              <a:gd name="connsiteY23" fmla="*/ 648358 h 1945482"/>
              <a:gd name="connsiteX24" fmla="*/ 4320480 w 6519856"/>
              <a:gd name="connsiteY24" fmla="*/ 720337 h 1945482"/>
              <a:gd name="connsiteX25" fmla="*/ 4536504 w 6519856"/>
              <a:gd name="connsiteY25" fmla="*/ 792317 h 1945482"/>
              <a:gd name="connsiteX26" fmla="*/ 4608512 w 6519856"/>
              <a:gd name="connsiteY26" fmla="*/ 792317 h 1945482"/>
              <a:gd name="connsiteX27" fmla="*/ 4752528 w 6519856"/>
              <a:gd name="connsiteY27" fmla="*/ 864297 h 1945482"/>
              <a:gd name="connsiteX28" fmla="*/ 5184576 w 6519856"/>
              <a:gd name="connsiteY28" fmla="*/ 720337 h 1945482"/>
              <a:gd name="connsiteX29" fmla="*/ 5472608 w 6519856"/>
              <a:gd name="connsiteY29" fmla="*/ 504398 h 1945482"/>
              <a:gd name="connsiteX30" fmla="*/ 5832648 w 6519856"/>
              <a:gd name="connsiteY30" fmla="*/ 360439 h 1945482"/>
              <a:gd name="connsiteX31" fmla="*/ 6120680 w 6519856"/>
              <a:gd name="connsiteY31" fmla="*/ 216479 h 1945482"/>
              <a:gd name="connsiteX32" fmla="*/ 6264696 w 6519856"/>
              <a:gd name="connsiteY32" fmla="*/ 144499 h 1945482"/>
              <a:gd name="connsiteX33" fmla="*/ 6412699 w 6519856"/>
              <a:gd name="connsiteY33" fmla="*/ 92868 h 1945482"/>
              <a:gd name="connsiteX34" fmla="*/ 6519856 w 6519856"/>
              <a:gd name="connsiteY34" fmla="*/ 0 h 1945482"/>
              <a:gd name="connsiteX0" fmla="*/ 0 w 6519856"/>
              <a:gd name="connsiteY0" fmla="*/ 1945482 h 1945482"/>
              <a:gd name="connsiteX1" fmla="*/ 202405 w 6519856"/>
              <a:gd name="connsiteY1" fmla="*/ 1828803 h 1945482"/>
              <a:gd name="connsiteX2" fmla="*/ 330993 w 6519856"/>
              <a:gd name="connsiteY2" fmla="*/ 1719263 h 1945482"/>
              <a:gd name="connsiteX3" fmla="*/ 485775 w 6519856"/>
              <a:gd name="connsiteY3" fmla="*/ 1771652 h 1945482"/>
              <a:gd name="connsiteX4" fmla="*/ 754855 w 6519856"/>
              <a:gd name="connsiteY4" fmla="*/ 1721647 h 1945482"/>
              <a:gd name="connsiteX5" fmla="*/ 878681 w 6519856"/>
              <a:gd name="connsiteY5" fmla="*/ 1647828 h 1945482"/>
              <a:gd name="connsiteX6" fmla="*/ 988218 w 6519856"/>
              <a:gd name="connsiteY6" fmla="*/ 1578769 h 1945482"/>
              <a:gd name="connsiteX7" fmla="*/ 1097756 w 6519856"/>
              <a:gd name="connsiteY7" fmla="*/ 1674019 h 1945482"/>
              <a:gd name="connsiteX8" fmla="*/ 1245393 w 6519856"/>
              <a:gd name="connsiteY8" fmla="*/ 1726407 h 1945482"/>
              <a:gd name="connsiteX9" fmla="*/ 1357312 w 6519856"/>
              <a:gd name="connsiteY9" fmla="*/ 1752601 h 1945482"/>
              <a:gd name="connsiteX10" fmla="*/ 1466850 w 6519856"/>
              <a:gd name="connsiteY10" fmla="*/ 1719263 h 1945482"/>
              <a:gd name="connsiteX11" fmla="*/ 1538286 w 6519856"/>
              <a:gd name="connsiteY11" fmla="*/ 1683546 h 1945482"/>
              <a:gd name="connsiteX12" fmla="*/ 1624012 w 6519856"/>
              <a:gd name="connsiteY12" fmla="*/ 1612109 h 1945482"/>
              <a:gd name="connsiteX13" fmla="*/ 1800200 w 6519856"/>
              <a:gd name="connsiteY13" fmla="*/ 1368155 h 1945482"/>
              <a:gd name="connsiteX14" fmla="*/ 2016224 w 6519856"/>
              <a:gd name="connsiteY14" fmla="*/ 1224196 h 1945482"/>
              <a:gd name="connsiteX15" fmla="*/ 2271384 w 6519856"/>
              <a:gd name="connsiteY15" fmla="*/ 1079697 h 1945482"/>
              <a:gd name="connsiteX16" fmla="*/ 2294328 w 6519856"/>
              <a:gd name="connsiteY16" fmla="*/ 1069778 h 1945482"/>
              <a:gd name="connsiteX17" fmla="*/ 2592288 w 6519856"/>
              <a:gd name="connsiteY17" fmla="*/ 1008257 h 1945482"/>
              <a:gd name="connsiteX18" fmla="*/ 2808312 w 6519856"/>
              <a:gd name="connsiteY18" fmla="*/ 792317 h 1945482"/>
              <a:gd name="connsiteX19" fmla="*/ 3096344 w 6519856"/>
              <a:gd name="connsiteY19" fmla="*/ 648358 h 1945482"/>
              <a:gd name="connsiteX20" fmla="*/ 3312368 w 6519856"/>
              <a:gd name="connsiteY20" fmla="*/ 576378 h 1945482"/>
              <a:gd name="connsiteX21" fmla="*/ 3600400 w 6519856"/>
              <a:gd name="connsiteY21" fmla="*/ 504398 h 1945482"/>
              <a:gd name="connsiteX22" fmla="*/ 3816424 w 6519856"/>
              <a:gd name="connsiteY22" fmla="*/ 504398 h 1945482"/>
              <a:gd name="connsiteX23" fmla="*/ 4032448 w 6519856"/>
              <a:gd name="connsiteY23" fmla="*/ 504398 h 1945482"/>
              <a:gd name="connsiteX24" fmla="*/ 4176464 w 6519856"/>
              <a:gd name="connsiteY24" fmla="*/ 648358 h 1945482"/>
              <a:gd name="connsiteX25" fmla="*/ 4320480 w 6519856"/>
              <a:gd name="connsiteY25" fmla="*/ 720337 h 1945482"/>
              <a:gd name="connsiteX26" fmla="*/ 4536504 w 6519856"/>
              <a:gd name="connsiteY26" fmla="*/ 792317 h 1945482"/>
              <a:gd name="connsiteX27" fmla="*/ 4608512 w 6519856"/>
              <a:gd name="connsiteY27" fmla="*/ 792317 h 1945482"/>
              <a:gd name="connsiteX28" fmla="*/ 4752528 w 6519856"/>
              <a:gd name="connsiteY28" fmla="*/ 864297 h 1945482"/>
              <a:gd name="connsiteX29" fmla="*/ 5184576 w 6519856"/>
              <a:gd name="connsiteY29" fmla="*/ 720337 h 1945482"/>
              <a:gd name="connsiteX30" fmla="*/ 5472608 w 6519856"/>
              <a:gd name="connsiteY30" fmla="*/ 504398 h 1945482"/>
              <a:gd name="connsiteX31" fmla="*/ 5832648 w 6519856"/>
              <a:gd name="connsiteY31" fmla="*/ 360439 h 1945482"/>
              <a:gd name="connsiteX32" fmla="*/ 6120680 w 6519856"/>
              <a:gd name="connsiteY32" fmla="*/ 216479 h 1945482"/>
              <a:gd name="connsiteX33" fmla="*/ 6264696 w 6519856"/>
              <a:gd name="connsiteY33" fmla="*/ 144499 h 1945482"/>
              <a:gd name="connsiteX34" fmla="*/ 6412699 w 6519856"/>
              <a:gd name="connsiteY34" fmla="*/ 92868 h 1945482"/>
              <a:gd name="connsiteX35" fmla="*/ 6519856 w 6519856"/>
              <a:gd name="connsiteY35" fmla="*/ 0 h 1945482"/>
              <a:gd name="connsiteX0" fmla="*/ 0 w 6519856"/>
              <a:gd name="connsiteY0" fmla="*/ 1945482 h 1945482"/>
              <a:gd name="connsiteX1" fmla="*/ 202405 w 6519856"/>
              <a:gd name="connsiteY1" fmla="*/ 1828803 h 1945482"/>
              <a:gd name="connsiteX2" fmla="*/ 330993 w 6519856"/>
              <a:gd name="connsiteY2" fmla="*/ 1719263 h 1945482"/>
              <a:gd name="connsiteX3" fmla="*/ 485775 w 6519856"/>
              <a:gd name="connsiteY3" fmla="*/ 1771652 h 1945482"/>
              <a:gd name="connsiteX4" fmla="*/ 754855 w 6519856"/>
              <a:gd name="connsiteY4" fmla="*/ 1721647 h 1945482"/>
              <a:gd name="connsiteX5" fmla="*/ 878681 w 6519856"/>
              <a:gd name="connsiteY5" fmla="*/ 1647828 h 1945482"/>
              <a:gd name="connsiteX6" fmla="*/ 988218 w 6519856"/>
              <a:gd name="connsiteY6" fmla="*/ 1578769 h 1945482"/>
              <a:gd name="connsiteX7" fmla="*/ 1097756 w 6519856"/>
              <a:gd name="connsiteY7" fmla="*/ 1674019 h 1945482"/>
              <a:gd name="connsiteX8" fmla="*/ 1245393 w 6519856"/>
              <a:gd name="connsiteY8" fmla="*/ 1726407 h 1945482"/>
              <a:gd name="connsiteX9" fmla="*/ 1357312 w 6519856"/>
              <a:gd name="connsiteY9" fmla="*/ 1752601 h 1945482"/>
              <a:gd name="connsiteX10" fmla="*/ 1466850 w 6519856"/>
              <a:gd name="connsiteY10" fmla="*/ 1719263 h 1945482"/>
              <a:gd name="connsiteX11" fmla="*/ 1538286 w 6519856"/>
              <a:gd name="connsiteY11" fmla="*/ 1683546 h 1945482"/>
              <a:gd name="connsiteX12" fmla="*/ 1624012 w 6519856"/>
              <a:gd name="connsiteY12" fmla="*/ 1612109 h 1945482"/>
              <a:gd name="connsiteX13" fmla="*/ 1800200 w 6519856"/>
              <a:gd name="connsiteY13" fmla="*/ 1368155 h 1945482"/>
              <a:gd name="connsiteX14" fmla="*/ 2016224 w 6519856"/>
              <a:gd name="connsiteY14" fmla="*/ 1224196 h 1945482"/>
              <a:gd name="connsiteX15" fmla="*/ 2271384 w 6519856"/>
              <a:gd name="connsiteY15" fmla="*/ 1079697 h 1945482"/>
              <a:gd name="connsiteX16" fmla="*/ 2294328 w 6519856"/>
              <a:gd name="connsiteY16" fmla="*/ 1069778 h 1945482"/>
              <a:gd name="connsiteX17" fmla="*/ 2592288 w 6519856"/>
              <a:gd name="connsiteY17" fmla="*/ 1008257 h 1945482"/>
              <a:gd name="connsiteX18" fmla="*/ 2808312 w 6519856"/>
              <a:gd name="connsiteY18" fmla="*/ 792317 h 1945482"/>
              <a:gd name="connsiteX19" fmla="*/ 2930122 w 6519856"/>
              <a:gd name="connsiteY19" fmla="*/ 707970 h 1945482"/>
              <a:gd name="connsiteX20" fmla="*/ 3096344 w 6519856"/>
              <a:gd name="connsiteY20" fmla="*/ 648358 h 1945482"/>
              <a:gd name="connsiteX21" fmla="*/ 3312368 w 6519856"/>
              <a:gd name="connsiteY21" fmla="*/ 576378 h 1945482"/>
              <a:gd name="connsiteX22" fmla="*/ 3600400 w 6519856"/>
              <a:gd name="connsiteY22" fmla="*/ 504398 h 1945482"/>
              <a:gd name="connsiteX23" fmla="*/ 3816424 w 6519856"/>
              <a:gd name="connsiteY23" fmla="*/ 504398 h 1945482"/>
              <a:gd name="connsiteX24" fmla="*/ 4032448 w 6519856"/>
              <a:gd name="connsiteY24" fmla="*/ 504398 h 1945482"/>
              <a:gd name="connsiteX25" fmla="*/ 4176464 w 6519856"/>
              <a:gd name="connsiteY25" fmla="*/ 648358 h 1945482"/>
              <a:gd name="connsiteX26" fmla="*/ 4320480 w 6519856"/>
              <a:gd name="connsiteY26" fmla="*/ 720337 h 1945482"/>
              <a:gd name="connsiteX27" fmla="*/ 4536504 w 6519856"/>
              <a:gd name="connsiteY27" fmla="*/ 792317 h 1945482"/>
              <a:gd name="connsiteX28" fmla="*/ 4608512 w 6519856"/>
              <a:gd name="connsiteY28" fmla="*/ 792317 h 1945482"/>
              <a:gd name="connsiteX29" fmla="*/ 4752528 w 6519856"/>
              <a:gd name="connsiteY29" fmla="*/ 864297 h 1945482"/>
              <a:gd name="connsiteX30" fmla="*/ 5184576 w 6519856"/>
              <a:gd name="connsiteY30" fmla="*/ 720337 h 1945482"/>
              <a:gd name="connsiteX31" fmla="*/ 5472608 w 6519856"/>
              <a:gd name="connsiteY31" fmla="*/ 504398 h 1945482"/>
              <a:gd name="connsiteX32" fmla="*/ 5832648 w 6519856"/>
              <a:gd name="connsiteY32" fmla="*/ 360439 h 1945482"/>
              <a:gd name="connsiteX33" fmla="*/ 6120680 w 6519856"/>
              <a:gd name="connsiteY33" fmla="*/ 216479 h 1945482"/>
              <a:gd name="connsiteX34" fmla="*/ 6264696 w 6519856"/>
              <a:gd name="connsiteY34" fmla="*/ 144499 h 1945482"/>
              <a:gd name="connsiteX35" fmla="*/ 6412699 w 6519856"/>
              <a:gd name="connsiteY35" fmla="*/ 92868 h 1945482"/>
              <a:gd name="connsiteX36" fmla="*/ 6519856 w 6519856"/>
              <a:gd name="connsiteY36" fmla="*/ 0 h 1945482"/>
              <a:gd name="connsiteX0" fmla="*/ 0 w 6519856"/>
              <a:gd name="connsiteY0" fmla="*/ 1945482 h 1945482"/>
              <a:gd name="connsiteX1" fmla="*/ 202405 w 6519856"/>
              <a:gd name="connsiteY1" fmla="*/ 1828803 h 1945482"/>
              <a:gd name="connsiteX2" fmla="*/ 330993 w 6519856"/>
              <a:gd name="connsiteY2" fmla="*/ 1719263 h 1945482"/>
              <a:gd name="connsiteX3" fmla="*/ 485775 w 6519856"/>
              <a:gd name="connsiteY3" fmla="*/ 1771652 h 1945482"/>
              <a:gd name="connsiteX4" fmla="*/ 754855 w 6519856"/>
              <a:gd name="connsiteY4" fmla="*/ 1721647 h 1945482"/>
              <a:gd name="connsiteX5" fmla="*/ 878681 w 6519856"/>
              <a:gd name="connsiteY5" fmla="*/ 1647828 h 1945482"/>
              <a:gd name="connsiteX6" fmla="*/ 988218 w 6519856"/>
              <a:gd name="connsiteY6" fmla="*/ 1578769 h 1945482"/>
              <a:gd name="connsiteX7" fmla="*/ 1097756 w 6519856"/>
              <a:gd name="connsiteY7" fmla="*/ 1674019 h 1945482"/>
              <a:gd name="connsiteX8" fmla="*/ 1245393 w 6519856"/>
              <a:gd name="connsiteY8" fmla="*/ 1726407 h 1945482"/>
              <a:gd name="connsiteX9" fmla="*/ 1357312 w 6519856"/>
              <a:gd name="connsiteY9" fmla="*/ 1752601 h 1945482"/>
              <a:gd name="connsiteX10" fmla="*/ 1466850 w 6519856"/>
              <a:gd name="connsiteY10" fmla="*/ 1719263 h 1945482"/>
              <a:gd name="connsiteX11" fmla="*/ 1538286 w 6519856"/>
              <a:gd name="connsiteY11" fmla="*/ 1683546 h 1945482"/>
              <a:gd name="connsiteX12" fmla="*/ 1624012 w 6519856"/>
              <a:gd name="connsiteY12" fmla="*/ 1612109 h 1945482"/>
              <a:gd name="connsiteX13" fmla="*/ 1800200 w 6519856"/>
              <a:gd name="connsiteY13" fmla="*/ 1368155 h 1945482"/>
              <a:gd name="connsiteX14" fmla="*/ 2016224 w 6519856"/>
              <a:gd name="connsiteY14" fmla="*/ 1224196 h 1945482"/>
              <a:gd name="connsiteX15" fmla="*/ 2271384 w 6519856"/>
              <a:gd name="connsiteY15" fmla="*/ 1079697 h 1945482"/>
              <a:gd name="connsiteX16" fmla="*/ 2294328 w 6519856"/>
              <a:gd name="connsiteY16" fmla="*/ 1069778 h 1945482"/>
              <a:gd name="connsiteX17" fmla="*/ 2592288 w 6519856"/>
              <a:gd name="connsiteY17" fmla="*/ 1008257 h 1945482"/>
              <a:gd name="connsiteX18" fmla="*/ 2808312 w 6519856"/>
              <a:gd name="connsiteY18" fmla="*/ 792317 h 1945482"/>
              <a:gd name="connsiteX19" fmla="*/ 2919456 w 6519856"/>
              <a:gd name="connsiteY19" fmla="*/ 791777 h 1945482"/>
              <a:gd name="connsiteX20" fmla="*/ 3096344 w 6519856"/>
              <a:gd name="connsiteY20" fmla="*/ 648358 h 1945482"/>
              <a:gd name="connsiteX21" fmla="*/ 3312368 w 6519856"/>
              <a:gd name="connsiteY21" fmla="*/ 576378 h 1945482"/>
              <a:gd name="connsiteX22" fmla="*/ 3600400 w 6519856"/>
              <a:gd name="connsiteY22" fmla="*/ 504398 h 1945482"/>
              <a:gd name="connsiteX23" fmla="*/ 3816424 w 6519856"/>
              <a:gd name="connsiteY23" fmla="*/ 504398 h 1945482"/>
              <a:gd name="connsiteX24" fmla="*/ 4032448 w 6519856"/>
              <a:gd name="connsiteY24" fmla="*/ 504398 h 1945482"/>
              <a:gd name="connsiteX25" fmla="*/ 4176464 w 6519856"/>
              <a:gd name="connsiteY25" fmla="*/ 648358 h 1945482"/>
              <a:gd name="connsiteX26" fmla="*/ 4320480 w 6519856"/>
              <a:gd name="connsiteY26" fmla="*/ 720337 h 1945482"/>
              <a:gd name="connsiteX27" fmla="*/ 4536504 w 6519856"/>
              <a:gd name="connsiteY27" fmla="*/ 792317 h 1945482"/>
              <a:gd name="connsiteX28" fmla="*/ 4608512 w 6519856"/>
              <a:gd name="connsiteY28" fmla="*/ 792317 h 1945482"/>
              <a:gd name="connsiteX29" fmla="*/ 4752528 w 6519856"/>
              <a:gd name="connsiteY29" fmla="*/ 864297 h 1945482"/>
              <a:gd name="connsiteX30" fmla="*/ 5184576 w 6519856"/>
              <a:gd name="connsiteY30" fmla="*/ 720337 h 1945482"/>
              <a:gd name="connsiteX31" fmla="*/ 5472608 w 6519856"/>
              <a:gd name="connsiteY31" fmla="*/ 504398 h 1945482"/>
              <a:gd name="connsiteX32" fmla="*/ 5832648 w 6519856"/>
              <a:gd name="connsiteY32" fmla="*/ 360439 h 1945482"/>
              <a:gd name="connsiteX33" fmla="*/ 6120680 w 6519856"/>
              <a:gd name="connsiteY33" fmla="*/ 216479 h 1945482"/>
              <a:gd name="connsiteX34" fmla="*/ 6264696 w 6519856"/>
              <a:gd name="connsiteY34" fmla="*/ 144499 h 1945482"/>
              <a:gd name="connsiteX35" fmla="*/ 6412699 w 6519856"/>
              <a:gd name="connsiteY35" fmla="*/ 92868 h 1945482"/>
              <a:gd name="connsiteX36" fmla="*/ 6519856 w 6519856"/>
              <a:gd name="connsiteY36" fmla="*/ 0 h 1945482"/>
              <a:gd name="connsiteX0" fmla="*/ 0 w 6519856"/>
              <a:gd name="connsiteY0" fmla="*/ 1945482 h 1945482"/>
              <a:gd name="connsiteX1" fmla="*/ 202405 w 6519856"/>
              <a:gd name="connsiteY1" fmla="*/ 1828803 h 1945482"/>
              <a:gd name="connsiteX2" fmla="*/ 330993 w 6519856"/>
              <a:gd name="connsiteY2" fmla="*/ 1719263 h 1945482"/>
              <a:gd name="connsiteX3" fmla="*/ 485775 w 6519856"/>
              <a:gd name="connsiteY3" fmla="*/ 1771652 h 1945482"/>
              <a:gd name="connsiteX4" fmla="*/ 754855 w 6519856"/>
              <a:gd name="connsiteY4" fmla="*/ 1721647 h 1945482"/>
              <a:gd name="connsiteX5" fmla="*/ 878681 w 6519856"/>
              <a:gd name="connsiteY5" fmla="*/ 1647828 h 1945482"/>
              <a:gd name="connsiteX6" fmla="*/ 988218 w 6519856"/>
              <a:gd name="connsiteY6" fmla="*/ 1578769 h 1945482"/>
              <a:gd name="connsiteX7" fmla="*/ 1097756 w 6519856"/>
              <a:gd name="connsiteY7" fmla="*/ 1674019 h 1945482"/>
              <a:gd name="connsiteX8" fmla="*/ 1245393 w 6519856"/>
              <a:gd name="connsiteY8" fmla="*/ 1726407 h 1945482"/>
              <a:gd name="connsiteX9" fmla="*/ 1357312 w 6519856"/>
              <a:gd name="connsiteY9" fmla="*/ 1752601 h 1945482"/>
              <a:gd name="connsiteX10" fmla="*/ 1466850 w 6519856"/>
              <a:gd name="connsiteY10" fmla="*/ 1719263 h 1945482"/>
              <a:gd name="connsiteX11" fmla="*/ 1538286 w 6519856"/>
              <a:gd name="connsiteY11" fmla="*/ 1683546 h 1945482"/>
              <a:gd name="connsiteX12" fmla="*/ 1624012 w 6519856"/>
              <a:gd name="connsiteY12" fmla="*/ 1612109 h 1945482"/>
              <a:gd name="connsiteX13" fmla="*/ 1800200 w 6519856"/>
              <a:gd name="connsiteY13" fmla="*/ 1368155 h 1945482"/>
              <a:gd name="connsiteX14" fmla="*/ 2016224 w 6519856"/>
              <a:gd name="connsiteY14" fmla="*/ 1224196 h 1945482"/>
              <a:gd name="connsiteX15" fmla="*/ 2271384 w 6519856"/>
              <a:gd name="connsiteY15" fmla="*/ 1079697 h 1945482"/>
              <a:gd name="connsiteX16" fmla="*/ 2294328 w 6519856"/>
              <a:gd name="connsiteY16" fmla="*/ 1069778 h 1945482"/>
              <a:gd name="connsiteX17" fmla="*/ 2592288 w 6519856"/>
              <a:gd name="connsiteY17" fmla="*/ 1008257 h 1945482"/>
              <a:gd name="connsiteX18" fmla="*/ 2808312 w 6519856"/>
              <a:gd name="connsiteY18" fmla="*/ 792317 h 1945482"/>
              <a:gd name="connsiteX19" fmla="*/ 2919456 w 6519856"/>
              <a:gd name="connsiteY19" fmla="*/ 791777 h 1945482"/>
              <a:gd name="connsiteX20" fmla="*/ 3096344 w 6519856"/>
              <a:gd name="connsiteY20" fmla="*/ 648358 h 1945482"/>
              <a:gd name="connsiteX21" fmla="*/ 3312368 w 6519856"/>
              <a:gd name="connsiteY21" fmla="*/ 576378 h 1945482"/>
              <a:gd name="connsiteX22" fmla="*/ 3600400 w 6519856"/>
              <a:gd name="connsiteY22" fmla="*/ 504398 h 1945482"/>
              <a:gd name="connsiteX23" fmla="*/ 3816424 w 6519856"/>
              <a:gd name="connsiteY23" fmla="*/ 504398 h 1945482"/>
              <a:gd name="connsiteX24" fmla="*/ 4071584 w 6519856"/>
              <a:gd name="connsiteY24" fmla="*/ 575838 h 1945482"/>
              <a:gd name="connsiteX25" fmla="*/ 4176464 w 6519856"/>
              <a:gd name="connsiteY25" fmla="*/ 648358 h 1945482"/>
              <a:gd name="connsiteX26" fmla="*/ 4320480 w 6519856"/>
              <a:gd name="connsiteY26" fmla="*/ 720337 h 1945482"/>
              <a:gd name="connsiteX27" fmla="*/ 4536504 w 6519856"/>
              <a:gd name="connsiteY27" fmla="*/ 792317 h 1945482"/>
              <a:gd name="connsiteX28" fmla="*/ 4608512 w 6519856"/>
              <a:gd name="connsiteY28" fmla="*/ 792317 h 1945482"/>
              <a:gd name="connsiteX29" fmla="*/ 4752528 w 6519856"/>
              <a:gd name="connsiteY29" fmla="*/ 864297 h 1945482"/>
              <a:gd name="connsiteX30" fmla="*/ 5184576 w 6519856"/>
              <a:gd name="connsiteY30" fmla="*/ 720337 h 1945482"/>
              <a:gd name="connsiteX31" fmla="*/ 5472608 w 6519856"/>
              <a:gd name="connsiteY31" fmla="*/ 504398 h 1945482"/>
              <a:gd name="connsiteX32" fmla="*/ 5832648 w 6519856"/>
              <a:gd name="connsiteY32" fmla="*/ 360439 h 1945482"/>
              <a:gd name="connsiteX33" fmla="*/ 6120680 w 6519856"/>
              <a:gd name="connsiteY33" fmla="*/ 216479 h 1945482"/>
              <a:gd name="connsiteX34" fmla="*/ 6264696 w 6519856"/>
              <a:gd name="connsiteY34" fmla="*/ 144499 h 1945482"/>
              <a:gd name="connsiteX35" fmla="*/ 6412699 w 6519856"/>
              <a:gd name="connsiteY35" fmla="*/ 92868 h 1945482"/>
              <a:gd name="connsiteX36" fmla="*/ 6519856 w 6519856"/>
              <a:gd name="connsiteY36" fmla="*/ 0 h 1945482"/>
              <a:gd name="connsiteX0" fmla="*/ 0 w 6519856"/>
              <a:gd name="connsiteY0" fmla="*/ 1945482 h 1945482"/>
              <a:gd name="connsiteX1" fmla="*/ 202405 w 6519856"/>
              <a:gd name="connsiteY1" fmla="*/ 1828803 h 1945482"/>
              <a:gd name="connsiteX2" fmla="*/ 330993 w 6519856"/>
              <a:gd name="connsiteY2" fmla="*/ 1719263 h 1945482"/>
              <a:gd name="connsiteX3" fmla="*/ 485775 w 6519856"/>
              <a:gd name="connsiteY3" fmla="*/ 1771652 h 1945482"/>
              <a:gd name="connsiteX4" fmla="*/ 754855 w 6519856"/>
              <a:gd name="connsiteY4" fmla="*/ 1721647 h 1945482"/>
              <a:gd name="connsiteX5" fmla="*/ 878681 w 6519856"/>
              <a:gd name="connsiteY5" fmla="*/ 1647828 h 1945482"/>
              <a:gd name="connsiteX6" fmla="*/ 988218 w 6519856"/>
              <a:gd name="connsiteY6" fmla="*/ 1578769 h 1945482"/>
              <a:gd name="connsiteX7" fmla="*/ 1097756 w 6519856"/>
              <a:gd name="connsiteY7" fmla="*/ 1674019 h 1945482"/>
              <a:gd name="connsiteX8" fmla="*/ 1245393 w 6519856"/>
              <a:gd name="connsiteY8" fmla="*/ 1726407 h 1945482"/>
              <a:gd name="connsiteX9" fmla="*/ 1357312 w 6519856"/>
              <a:gd name="connsiteY9" fmla="*/ 1752601 h 1945482"/>
              <a:gd name="connsiteX10" fmla="*/ 1466850 w 6519856"/>
              <a:gd name="connsiteY10" fmla="*/ 1719263 h 1945482"/>
              <a:gd name="connsiteX11" fmla="*/ 1538286 w 6519856"/>
              <a:gd name="connsiteY11" fmla="*/ 1683546 h 1945482"/>
              <a:gd name="connsiteX12" fmla="*/ 1624012 w 6519856"/>
              <a:gd name="connsiteY12" fmla="*/ 1612109 h 1945482"/>
              <a:gd name="connsiteX13" fmla="*/ 1800200 w 6519856"/>
              <a:gd name="connsiteY13" fmla="*/ 1368155 h 1945482"/>
              <a:gd name="connsiteX14" fmla="*/ 2016224 w 6519856"/>
              <a:gd name="connsiteY14" fmla="*/ 1224196 h 1945482"/>
              <a:gd name="connsiteX15" fmla="*/ 2271384 w 6519856"/>
              <a:gd name="connsiteY15" fmla="*/ 1079697 h 1945482"/>
              <a:gd name="connsiteX16" fmla="*/ 2294328 w 6519856"/>
              <a:gd name="connsiteY16" fmla="*/ 1069778 h 1945482"/>
              <a:gd name="connsiteX17" fmla="*/ 2592288 w 6519856"/>
              <a:gd name="connsiteY17" fmla="*/ 1008257 h 1945482"/>
              <a:gd name="connsiteX18" fmla="*/ 2808312 w 6519856"/>
              <a:gd name="connsiteY18" fmla="*/ 792317 h 1945482"/>
              <a:gd name="connsiteX19" fmla="*/ 2919456 w 6519856"/>
              <a:gd name="connsiteY19" fmla="*/ 791777 h 1945482"/>
              <a:gd name="connsiteX20" fmla="*/ 3096344 w 6519856"/>
              <a:gd name="connsiteY20" fmla="*/ 648358 h 1945482"/>
              <a:gd name="connsiteX21" fmla="*/ 3312368 w 6519856"/>
              <a:gd name="connsiteY21" fmla="*/ 576378 h 1945482"/>
              <a:gd name="connsiteX22" fmla="*/ 3600400 w 6519856"/>
              <a:gd name="connsiteY22" fmla="*/ 504398 h 1945482"/>
              <a:gd name="connsiteX23" fmla="*/ 3816424 w 6519856"/>
              <a:gd name="connsiteY23" fmla="*/ 504398 h 1945482"/>
              <a:gd name="connsiteX24" fmla="*/ 4071584 w 6519856"/>
              <a:gd name="connsiteY24" fmla="*/ 575838 h 1945482"/>
              <a:gd name="connsiteX25" fmla="*/ 4143592 w 6519856"/>
              <a:gd name="connsiteY25" fmla="*/ 719798 h 1945482"/>
              <a:gd name="connsiteX26" fmla="*/ 4320480 w 6519856"/>
              <a:gd name="connsiteY26" fmla="*/ 720337 h 1945482"/>
              <a:gd name="connsiteX27" fmla="*/ 4536504 w 6519856"/>
              <a:gd name="connsiteY27" fmla="*/ 792317 h 1945482"/>
              <a:gd name="connsiteX28" fmla="*/ 4608512 w 6519856"/>
              <a:gd name="connsiteY28" fmla="*/ 792317 h 1945482"/>
              <a:gd name="connsiteX29" fmla="*/ 4752528 w 6519856"/>
              <a:gd name="connsiteY29" fmla="*/ 864297 h 1945482"/>
              <a:gd name="connsiteX30" fmla="*/ 5184576 w 6519856"/>
              <a:gd name="connsiteY30" fmla="*/ 720337 h 1945482"/>
              <a:gd name="connsiteX31" fmla="*/ 5472608 w 6519856"/>
              <a:gd name="connsiteY31" fmla="*/ 504398 h 1945482"/>
              <a:gd name="connsiteX32" fmla="*/ 5832648 w 6519856"/>
              <a:gd name="connsiteY32" fmla="*/ 360439 h 1945482"/>
              <a:gd name="connsiteX33" fmla="*/ 6120680 w 6519856"/>
              <a:gd name="connsiteY33" fmla="*/ 216479 h 1945482"/>
              <a:gd name="connsiteX34" fmla="*/ 6264696 w 6519856"/>
              <a:gd name="connsiteY34" fmla="*/ 144499 h 1945482"/>
              <a:gd name="connsiteX35" fmla="*/ 6412699 w 6519856"/>
              <a:gd name="connsiteY35" fmla="*/ 92868 h 1945482"/>
              <a:gd name="connsiteX36" fmla="*/ 6519856 w 6519856"/>
              <a:gd name="connsiteY36" fmla="*/ 0 h 1945482"/>
              <a:gd name="connsiteX0" fmla="*/ 0 w 6519856"/>
              <a:gd name="connsiteY0" fmla="*/ 1945482 h 1945482"/>
              <a:gd name="connsiteX1" fmla="*/ 202405 w 6519856"/>
              <a:gd name="connsiteY1" fmla="*/ 1828803 h 1945482"/>
              <a:gd name="connsiteX2" fmla="*/ 330993 w 6519856"/>
              <a:gd name="connsiteY2" fmla="*/ 1719263 h 1945482"/>
              <a:gd name="connsiteX3" fmla="*/ 485775 w 6519856"/>
              <a:gd name="connsiteY3" fmla="*/ 1771652 h 1945482"/>
              <a:gd name="connsiteX4" fmla="*/ 754855 w 6519856"/>
              <a:gd name="connsiteY4" fmla="*/ 1721647 h 1945482"/>
              <a:gd name="connsiteX5" fmla="*/ 878681 w 6519856"/>
              <a:gd name="connsiteY5" fmla="*/ 1647828 h 1945482"/>
              <a:gd name="connsiteX6" fmla="*/ 988218 w 6519856"/>
              <a:gd name="connsiteY6" fmla="*/ 1578769 h 1945482"/>
              <a:gd name="connsiteX7" fmla="*/ 1097756 w 6519856"/>
              <a:gd name="connsiteY7" fmla="*/ 1674019 h 1945482"/>
              <a:gd name="connsiteX8" fmla="*/ 1245393 w 6519856"/>
              <a:gd name="connsiteY8" fmla="*/ 1726407 h 1945482"/>
              <a:gd name="connsiteX9" fmla="*/ 1357312 w 6519856"/>
              <a:gd name="connsiteY9" fmla="*/ 1752601 h 1945482"/>
              <a:gd name="connsiteX10" fmla="*/ 1466850 w 6519856"/>
              <a:gd name="connsiteY10" fmla="*/ 1719263 h 1945482"/>
              <a:gd name="connsiteX11" fmla="*/ 1538286 w 6519856"/>
              <a:gd name="connsiteY11" fmla="*/ 1683546 h 1945482"/>
              <a:gd name="connsiteX12" fmla="*/ 1624012 w 6519856"/>
              <a:gd name="connsiteY12" fmla="*/ 1612109 h 1945482"/>
              <a:gd name="connsiteX13" fmla="*/ 1800200 w 6519856"/>
              <a:gd name="connsiteY13" fmla="*/ 1368155 h 1945482"/>
              <a:gd name="connsiteX14" fmla="*/ 2016224 w 6519856"/>
              <a:gd name="connsiteY14" fmla="*/ 1224196 h 1945482"/>
              <a:gd name="connsiteX15" fmla="*/ 2271384 w 6519856"/>
              <a:gd name="connsiteY15" fmla="*/ 1079697 h 1945482"/>
              <a:gd name="connsiteX16" fmla="*/ 2294328 w 6519856"/>
              <a:gd name="connsiteY16" fmla="*/ 1069778 h 1945482"/>
              <a:gd name="connsiteX17" fmla="*/ 2592288 w 6519856"/>
              <a:gd name="connsiteY17" fmla="*/ 1008257 h 1945482"/>
              <a:gd name="connsiteX18" fmla="*/ 2808312 w 6519856"/>
              <a:gd name="connsiteY18" fmla="*/ 792317 h 1945482"/>
              <a:gd name="connsiteX19" fmla="*/ 2919456 w 6519856"/>
              <a:gd name="connsiteY19" fmla="*/ 791777 h 1945482"/>
              <a:gd name="connsiteX20" fmla="*/ 3096344 w 6519856"/>
              <a:gd name="connsiteY20" fmla="*/ 648358 h 1945482"/>
              <a:gd name="connsiteX21" fmla="*/ 3312368 w 6519856"/>
              <a:gd name="connsiteY21" fmla="*/ 576378 h 1945482"/>
              <a:gd name="connsiteX22" fmla="*/ 3600400 w 6519856"/>
              <a:gd name="connsiteY22" fmla="*/ 504398 h 1945482"/>
              <a:gd name="connsiteX23" fmla="*/ 3816424 w 6519856"/>
              <a:gd name="connsiteY23" fmla="*/ 504398 h 1945482"/>
              <a:gd name="connsiteX24" fmla="*/ 4071584 w 6519856"/>
              <a:gd name="connsiteY24" fmla="*/ 575838 h 1945482"/>
              <a:gd name="connsiteX25" fmla="*/ 4143592 w 6519856"/>
              <a:gd name="connsiteY25" fmla="*/ 719798 h 1945482"/>
              <a:gd name="connsiteX26" fmla="*/ 4287608 w 6519856"/>
              <a:gd name="connsiteY26" fmla="*/ 719798 h 1945482"/>
              <a:gd name="connsiteX27" fmla="*/ 4536504 w 6519856"/>
              <a:gd name="connsiteY27" fmla="*/ 792317 h 1945482"/>
              <a:gd name="connsiteX28" fmla="*/ 4608512 w 6519856"/>
              <a:gd name="connsiteY28" fmla="*/ 792317 h 1945482"/>
              <a:gd name="connsiteX29" fmla="*/ 4752528 w 6519856"/>
              <a:gd name="connsiteY29" fmla="*/ 864297 h 1945482"/>
              <a:gd name="connsiteX30" fmla="*/ 5184576 w 6519856"/>
              <a:gd name="connsiteY30" fmla="*/ 720337 h 1945482"/>
              <a:gd name="connsiteX31" fmla="*/ 5472608 w 6519856"/>
              <a:gd name="connsiteY31" fmla="*/ 504398 h 1945482"/>
              <a:gd name="connsiteX32" fmla="*/ 5832648 w 6519856"/>
              <a:gd name="connsiteY32" fmla="*/ 360439 h 1945482"/>
              <a:gd name="connsiteX33" fmla="*/ 6120680 w 6519856"/>
              <a:gd name="connsiteY33" fmla="*/ 216479 h 1945482"/>
              <a:gd name="connsiteX34" fmla="*/ 6264696 w 6519856"/>
              <a:gd name="connsiteY34" fmla="*/ 144499 h 1945482"/>
              <a:gd name="connsiteX35" fmla="*/ 6412699 w 6519856"/>
              <a:gd name="connsiteY35" fmla="*/ 92868 h 1945482"/>
              <a:gd name="connsiteX36" fmla="*/ 6519856 w 6519856"/>
              <a:gd name="connsiteY36" fmla="*/ 0 h 1945482"/>
              <a:gd name="connsiteX0" fmla="*/ 0 w 6519856"/>
              <a:gd name="connsiteY0" fmla="*/ 1945482 h 1945482"/>
              <a:gd name="connsiteX1" fmla="*/ 202405 w 6519856"/>
              <a:gd name="connsiteY1" fmla="*/ 1828803 h 1945482"/>
              <a:gd name="connsiteX2" fmla="*/ 330993 w 6519856"/>
              <a:gd name="connsiteY2" fmla="*/ 1719263 h 1945482"/>
              <a:gd name="connsiteX3" fmla="*/ 485775 w 6519856"/>
              <a:gd name="connsiteY3" fmla="*/ 1771652 h 1945482"/>
              <a:gd name="connsiteX4" fmla="*/ 754855 w 6519856"/>
              <a:gd name="connsiteY4" fmla="*/ 1721647 h 1945482"/>
              <a:gd name="connsiteX5" fmla="*/ 878681 w 6519856"/>
              <a:gd name="connsiteY5" fmla="*/ 1647828 h 1945482"/>
              <a:gd name="connsiteX6" fmla="*/ 988218 w 6519856"/>
              <a:gd name="connsiteY6" fmla="*/ 1578769 h 1945482"/>
              <a:gd name="connsiteX7" fmla="*/ 1097756 w 6519856"/>
              <a:gd name="connsiteY7" fmla="*/ 1674019 h 1945482"/>
              <a:gd name="connsiteX8" fmla="*/ 1245393 w 6519856"/>
              <a:gd name="connsiteY8" fmla="*/ 1726407 h 1945482"/>
              <a:gd name="connsiteX9" fmla="*/ 1357312 w 6519856"/>
              <a:gd name="connsiteY9" fmla="*/ 1752601 h 1945482"/>
              <a:gd name="connsiteX10" fmla="*/ 1466850 w 6519856"/>
              <a:gd name="connsiteY10" fmla="*/ 1719263 h 1945482"/>
              <a:gd name="connsiteX11" fmla="*/ 1538286 w 6519856"/>
              <a:gd name="connsiteY11" fmla="*/ 1683546 h 1945482"/>
              <a:gd name="connsiteX12" fmla="*/ 1624012 w 6519856"/>
              <a:gd name="connsiteY12" fmla="*/ 1612109 h 1945482"/>
              <a:gd name="connsiteX13" fmla="*/ 1800200 w 6519856"/>
              <a:gd name="connsiteY13" fmla="*/ 1368155 h 1945482"/>
              <a:gd name="connsiteX14" fmla="*/ 2016224 w 6519856"/>
              <a:gd name="connsiteY14" fmla="*/ 1224196 h 1945482"/>
              <a:gd name="connsiteX15" fmla="*/ 2271384 w 6519856"/>
              <a:gd name="connsiteY15" fmla="*/ 1079697 h 1945482"/>
              <a:gd name="connsiteX16" fmla="*/ 2294328 w 6519856"/>
              <a:gd name="connsiteY16" fmla="*/ 1069778 h 1945482"/>
              <a:gd name="connsiteX17" fmla="*/ 2592288 w 6519856"/>
              <a:gd name="connsiteY17" fmla="*/ 1008257 h 1945482"/>
              <a:gd name="connsiteX18" fmla="*/ 2808312 w 6519856"/>
              <a:gd name="connsiteY18" fmla="*/ 792317 h 1945482"/>
              <a:gd name="connsiteX19" fmla="*/ 2919456 w 6519856"/>
              <a:gd name="connsiteY19" fmla="*/ 791777 h 1945482"/>
              <a:gd name="connsiteX20" fmla="*/ 3096344 w 6519856"/>
              <a:gd name="connsiteY20" fmla="*/ 648358 h 1945482"/>
              <a:gd name="connsiteX21" fmla="*/ 3312368 w 6519856"/>
              <a:gd name="connsiteY21" fmla="*/ 576378 h 1945482"/>
              <a:gd name="connsiteX22" fmla="*/ 3600400 w 6519856"/>
              <a:gd name="connsiteY22" fmla="*/ 504398 h 1945482"/>
              <a:gd name="connsiteX23" fmla="*/ 3816424 w 6519856"/>
              <a:gd name="connsiteY23" fmla="*/ 504398 h 1945482"/>
              <a:gd name="connsiteX24" fmla="*/ 4071584 w 6519856"/>
              <a:gd name="connsiteY24" fmla="*/ 575838 h 1945482"/>
              <a:gd name="connsiteX25" fmla="*/ 4143592 w 6519856"/>
              <a:gd name="connsiteY25" fmla="*/ 719798 h 1945482"/>
              <a:gd name="connsiteX26" fmla="*/ 4287608 w 6519856"/>
              <a:gd name="connsiteY26" fmla="*/ 719798 h 1945482"/>
              <a:gd name="connsiteX27" fmla="*/ 4536504 w 6519856"/>
              <a:gd name="connsiteY27" fmla="*/ 792317 h 1945482"/>
              <a:gd name="connsiteX28" fmla="*/ 4608512 w 6519856"/>
              <a:gd name="connsiteY28" fmla="*/ 792317 h 1945482"/>
              <a:gd name="connsiteX29" fmla="*/ 4752528 w 6519856"/>
              <a:gd name="connsiteY29" fmla="*/ 864297 h 1945482"/>
              <a:gd name="connsiteX30" fmla="*/ 5223712 w 6519856"/>
              <a:gd name="connsiteY30" fmla="*/ 719798 h 1945482"/>
              <a:gd name="connsiteX31" fmla="*/ 5472608 w 6519856"/>
              <a:gd name="connsiteY31" fmla="*/ 504398 h 1945482"/>
              <a:gd name="connsiteX32" fmla="*/ 5832648 w 6519856"/>
              <a:gd name="connsiteY32" fmla="*/ 360439 h 1945482"/>
              <a:gd name="connsiteX33" fmla="*/ 6120680 w 6519856"/>
              <a:gd name="connsiteY33" fmla="*/ 216479 h 1945482"/>
              <a:gd name="connsiteX34" fmla="*/ 6264696 w 6519856"/>
              <a:gd name="connsiteY34" fmla="*/ 144499 h 1945482"/>
              <a:gd name="connsiteX35" fmla="*/ 6412699 w 6519856"/>
              <a:gd name="connsiteY35" fmla="*/ 92868 h 1945482"/>
              <a:gd name="connsiteX36" fmla="*/ 6519856 w 6519856"/>
              <a:gd name="connsiteY36" fmla="*/ 0 h 1945482"/>
              <a:gd name="connsiteX0" fmla="*/ 0 w 6519856"/>
              <a:gd name="connsiteY0" fmla="*/ 1945482 h 1945482"/>
              <a:gd name="connsiteX1" fmla="*/ 202405 w 6519856"/>
              <a:gd name="connsiteY1" fmla="*/ 1828803 h 1945482"/>
              <a:gd name="connsiteX2" fmla="*/ 330993 w 6519856"/>
              <a:gd name="connsiteY2" fmla="*/ 1719263 h 1945482"/>
              <a:gd name="connsiteX3" fmla="*/ 485775 w 6519856"/>
              <a:gd name="connsiteY3" fmla="*/ 1771652 h 1945482"/>
              <a:gd name="connsiteX4" fmla="*/ 754855 w 6519856"/>
              <a:gd name="connsiteY4" fmla="*/ 1721647 h 1945482"/>
              <a:gd name="connsiteX5" fmla="*/ 878681 w 6519856"/>
              <a:gd name="connsiteY5" fmla="*/ 1647828 h 1945482"/>
              <a:gd name="connsiteX6" fmla="*/ 988218 w 6519856"/>
              <a:gd name="connsiteY6" fmla="*/ 1578769 h 1945482"/>
              <a:gd name="connsiteX7" fmla="*/ 1097756 w 6519856"/>
              <a:gd name="connsiteY7" fmla="*/ 1674019 h 1945482"/>
              <a:gd name="connsiteX8" fmla="*/ 1245393 w 6519856"/>
              <a:gd name="connsiteY8" fmla="*/ 1726407 h 1945482"/>
              <a:gd name="connsiteX9" fmla="*/ 1357312 w 6519856"/>
              <a:gd name="connsiteY9" fmla="*/ 1752601 h 1945482"/>
              <a:gd name="connsiteX10" fmla="*/ 1466850 w 6519856"/>
              <a:gd name="connsiteY10" fmla="*/ 1719263 h 1945482"/>
              <a:gd name="connsiteX11" fmla="*/ 1538286 w 6519856"/>
              <a:gd name="connsiteY11" fmla="*/ 1683546 h 1945482"/>
              <a:gd name="connsiteX12" fmla="*/ 1624012 w 6519856"/>
              <a:gd name="connsiteY12" fmla="*/ 1612109 h 1945482"/>
              <a:gd name="connsiteX13" fmla="*/ 1800200 w 6519856"/>
              <a:gd name="connsiteY13" fmla="*/ 1368155 h 1945482"/>
              <a:gd name="connsiteX14" fmla="*/ 2016224 w 6519856"/>
              <a:gd name="connsiteY14" fmla="*/ 1224196 h 1945482"/>
              <a:gd name="connsiteX15" fmla="*/ 2271384 w 6519856"/>
              <a:gd name="connsiteY15" fmla="*/ 1079697 h 1945482"/>
              <a:gd name="connsiteX16" fmla="*/ 2294328 w 6519856"/>
              <a:gd name="connsiteY16" fmla="*/ 1069778 h 1945482"/>
              <a:gd name="connsiteX17" fmla="*/ 2592288 w 6519856"/>
              <a:gd name="connsiteY17" fmla="*/ 1008257 h 1945482"/>
              <a:gd name="connsiteX18" fmla="*/ 2808312 w 6519856"/>
              <a:gd name="connsiteY18" fmla="*/ 792317 h 1945482"/>
              <a:gd name="connsiteX19" fmla="*/ 2919456 w 6519856"/>
              <a:gd name="connsiteY19" fmla="*/ 791777 h 1945482"/>
              <a:gd name="connsiteX20" fmla="*/ 3096344 w 6519856"/>
              <a:gd name="connsiteY20" fmla="*/ 648358 h 1945482"/>
              <a:gd name="connsiteX21" fmla="*/ 3312368 w 6519856"/>
              <a:gd name="connsiteY21" fmla="*/ 576378 h 1945482"/>
              <a:gd name="connsiteX22" fmla="*/ 3600400 w 6519856"/>
              <a:gd name="connsiteY22" fmla="*/ 504398 h 1945482"/>
              <a:gd name="connsiteX23" fmla="*/ 3816424 w 6519856"/>
              <a:gd name="connsiteY23" fmla="*/ 504398 h 1945482"/>
              <a:gd name="connsiteX24" fmla="*/ 4071584 w 6519856"/>
              <a:gd name="connsiteY24" fmla="*/ 575838 h 1945482"/>
              <a:gd name="connsiteX25" fmla="*/ 4143592 w 6519856"/>
              <a:gd name="connsiteY25" fmla="*/ 719798 h 1945482"/>
              <a:gd name="connsiteX26" fmla="*/ 4287608 w 6519856"/>
              <a:gd name="connsiteY26" fmla="*/ 719798 h 1945482"/>
              <a:gd name="connsiteX27" fmla="*/ 4536504 w 6519856"/>
              <a:gd name="connsiteY27" fmla="*/ 792317 h 1945482"/>
              <a:gd name="connsiteX28" fmla="*/ 4608512 w 6519856"/>
              <a:gd name="connsiteY28" fmla="*/ 792317 h 1945482"/>
              <a:gd name="connsiteX29" fmla="*/ 4752528 w 6519856"/>
              <a:gd name="connsiteY29" fmla="*/ 864297 h 1945482"/>
              <a:gd name="connsiteX30" fmla="*/ 5223712 w 6519856"/>
              <a:gd name="connsiteY30" fmla="*/ 647818 h 1945482"/>
              <a:gd name="connsiteX31" fmla="*/ 5472608 w 6519856"/>
              <a:gd name="connsiteY31" fmla="*/ 504398 h 1945482"/>
              <a:gd name="connsiteX32" fmla="*/ 5832648 w 6519856"/>
              <a:gd name="connsiteY32" fmla="*/ 360439 h 1945482"/>
              <a:gd name="connsiteX33" fmla="*/ 6120680 w 6519856"/>
              <a:gd name="connsiteY33" fmla="*/ 216479 h 1945482"/>
              <a:gd name="connsiteX34" fmla="*/ 6264696 w 6519856"/>
              <a:gd name="connsiteY34" fmla="*/ 144499 h 1945482"/>
              <a:gd name="connsiteX35" fmla="*/ 6412699 w 6519856"/>
              <a:gd name="connsiteY35" fmla="*/ 92868 h 1945482"/>
              <a:gd name="connsiteX36" fmla="*/ 6519856 w 6519856"/>
              <a:gd name="connsiteY36" fmla="*/ 0 h 1945482"/>
              <a:gd name="connsiteX0" fmla="*/ 0 w 6519856"/>
              <a:gd name="connsiteY0" fmla="*/ 1945482 h 1945482"/>
              <a:gd name="connsiteX1" fmla="*/ 202405 w 6519856"/>
              <a:gd name="connsiteY1" fmla="*/ 1828803 h 1945482"/>
              <a:gd name="connsiteX2" fmla="*/ 330993 w 6519856"/>
              <a:gd name="connsiteY2" fmla="*/ 1719263 h 1945482"/>
              <a:gd name="connsiteX3" fmla="*/ 485775 w 6519856"/>
              <a:gd name="connsiteY3" fmla="*/ 1771652 h 1945482"/>
              <a:gd name="connsiteX4" fmla="*/ 754855 w 6519856"/>
              <a:gd name="connsiteY4" fmla="*/ 1721647 h 1945482"/>
              <a:gd name="connsiteX5" fmla="*/ 878681 w 6519856"/>
              <a:gd name="connsiteY5" fmla="*/ 1647828 h 1945482"/>
              <a:gd name="connsiteX6" fmla="*/ 988218 w 6519856"/>
              <a:gd name="connsiteY6" fmla="*/ 1578769 h 1945482"/>
              <a:gd name="connsiteX7" fmla="*/ 1097756 w 6519856"/>
              <a:gd name="connsiteY7" fmla="*/ 1674019 h 1945482"/>
              <a:gd name="connsiteX8" fmla="*/ 1245393 w 6519856"/>
              <a:gd name="connsiteY8" fmla="*/ 1726407 h 1945482"/>
              <a:gd name="connsiteX9" fmla="*/ 1357312 w 6519856"/>
              <a:gd name="connsiteY9" fmla="*/ 1752601 h 1945482"/>
              <a:gd name="connsiteX10" fmla="*/ 1466850 w 6519856"/>
              <a:gd name="connsiteY10" fmla="*/ 1719263 h 1945482"/>
              <a:gd name="connsiteX11" fmla="*/ 1538286 w 6519856"/>
              <a:gd name="connsiteY11" fmla="*/ 1683546 h 1945482"/>
              <a:gd name="connsiteX12" fmla="*/ 1624012 w 6519856"/>
              <a:gd name="connsiteY12" fmla="*/ 1612109 h 1945482"/>
              <a:gd name="connsiteX13" fmla="*/ 1800200 w 6519856"/>
              <a:gd name="connsiteY13" fmla="*/ 1368155 h 1945482"/>
              <a:gd name="connsiteX14" fmla="*/ 2016224 w 6519856"/>
              <a:gd name="connsiteY14" fmla="*/ 1224196 h 1945482"/>
              <a:gd name="connsiteX15" fmla="*/ 2271384 w 6519856"/>
              <a:gd name="connsiteY15" fmla="*/ 1079697 h 1945482"/>
              <a:gd name="connsiteX16" fmla="*/ 2294328 w 6519856"/>
              <a:gd name="connsiteY16" fmla="*/ 1069778 h 1945482"/>
              <a:gd name="connsiteX17" fmla="*/ 2592288 w 6519856"/>
              <a:gd name="connsiteY17" fmla="*/ 1008257 h 1945482"/>
              <a:gd name="connsiteX18" fmla="*/ 2808312 w 6519856"/>
              <a:gd name="connsiteY18" fmla="*/ 792317 h 1945482"/>
              <a:gd name="connsiteX19" fmla="*/ 2919456 w 6519856"/>
              <a:gd name="connsiteY19" fmla="*/ 791777 h 1945482"/>
              <a:gd name="connsiteX20" fmla="*/ 3096344 w 6519856"/>
              <a:gd name="connsiteY20" fmla="*/ 648358 h 1945482"/>
              <a:gd name="connsiteX21" fmla="*/ 3312368 w 6519856"/>
              <a:gd name="connsiteY21" fmla="*/ 576378 h 1945482"/>
              <a:gd name="connsiteX22" fmla="*/ 3600400 w 6519856"/>
              <a:gd name="connsiteY22" fmla="*/ 504398 h 1945482"/>
              <a:gd name="connsiteX23" fmla="*/ 3816424 w 6519856"/>
              <a:gd name="connsiteY23" fmla="*/ 504398 h 1945482"/>
              <a:gd name="connsiteX24" fmla="*/ 4071584 w 6519856"/>
              <a:gd name="connsiteY24" fmla="*/ 575838 h 1945482"/>
              <a:gd name="connsiteX25" fmla="*/ 4143592 w 6519856"/>
              <a:gd name="connsiteY25" fmla="*/ 719798 h 1945482"/>
              <a:gd name="connsiteX26" fmla="*/ 4287608 w 6519856"/>
              <a:gd name="connsiteY26" fmla="*/ 719798 h 1945482"/>
              <a:gd name="connsiteX27" fmla="*/ 4536504 w 6519856"/>
              <a:gd name="connsiteY27" fmla="*/ 792317 h 1945482"/>
              <a:gd name="connsiteX28" fmla="*/ 4608512 w 6519856"/>
              <a:gd name="connsiteY28" fmla="*/ 792317 h 1945482"/>
              <a:gd name="connsiteX29" fmla="*/ 4752528 w 6519856"/>
              <a:gd name="connsiteY29" fmla="*/ 864297 h 1945482"/>
              <a:gd name="connsiteX30" fmla="*/ 5223712 w 6519856"/>
              <a:gd name="connsiteY30" fmla="*/ 647818 h 1945482"/>
              <a:gd name="connsiteX31" fmla="*/ 5439736 w 6519856"/>
              <a:gd name="connsiteY31" fmla="*/ 575838 h 1945482"/>
              <a:gd name="connsiteX32" fmla="*/ 5832648 w 6519856"/>
              <a:gd name="connsiteY32" fmla="*/ 360439 h 1945482"/>
              <a:gd name="connsiteX33" fmla="*/ 6120680 w 6519856"/>
              <a:gd name="connsiteY33" fmla="*/ 216479 h 1945482"/>
              <a:gd name="connsiteX34" fmla="*/ 6264696 w 6519856"/>
              <a:gd name="connsiteY34" fmla="*/ 144499 h 1945482"/>
              <a:gd name="connsiteX35" fmla="*/ 6412699 w 6519856"/>
              <a:gd name="connsiteY35" fmla="*/ 92868 h 1945482"/>
              <a:gd name="connsiteX36" fmla="*/ 6519856 w 6519856"/>
              <a:gd name="connsiteY36" fmla="*/ 0 h 1945482"/>
              <a:gd name="connsiteX0" fmla="*/ 0 w 6412699"/>
              <a:gd name="connsiteY0" fmla="*/ 1852614 h 1852614"/>
              <a:gd name="connsiteX1" fmla="*/ 202405 w 6412699"/>
              <a:gd name="connsiteY1" fmla="*/ 1735935 h 1852614"/>
              <a:gd name="connsiteX2" fmla="*/ 330993 w 6412699"/>
              <a:gd name="connsiteY2" fmla="*/ 1626395 h 1852614"/>
              <a:gd name="connsiteX3" fmla="*/ 485775 w 6412699"/>
              <a:gd name="connsiteY3" fmla="*/ 1678784 h 1852614"/>
              <a:gd name="connsiteX4" fmla="*/ 754855 w 6412699"/>
              <a:gd name="connsiteY4" fmla="*/ 1628779 h 1852614"/>
              <a:gd name="connsiteX5" fmla="*/ 878681 w 6412699"/>
              <a:gd name="connsiteY5" fmla="*/ 1554960 h 1852614"/>
              <a:gd name="connsiteX6" fmla="*/ 988218 w 6412699"/>
              <a:gd name="connsiteY6" fmla="*/ 1485901 h 1852614"/>
              <a:gd name="connsiteX7" fmla="*/ 1097756 w 6412699"/>
              <a:gd name="connsiteY7" fmla="*/ 1581151 h 1852614"/>
              <a:gd name="connsiteX8" fmla="*/ 1245393 w 6412699"/>
              <a:gd name="connsiteY8" fmla="*/ 1633539 h 1852614"/>
              <a:gd name="connsiteX9" fmla="*/ 1357312 w 6412699"/>
              <a:gd name="connsiteY9" fmla="*/ 1659733 h 1852614"/>
              <a:gd name="connsiteX10" fmla="*/ 1466850 w 6412699"/>
              <a:gd name="connsiteY10" fmla="*/ 1626395 h 1852614"/>
              <a:gd name="connsiteX11" fmla="*/ 1538286 w 6412699"/>
              <a:gd name="connsiteY11" fmla="*/ 1590678 h 1852614"/>
              <a:gd name="connsiteX12" fmla="*/ 1624012 w 6412699"/>
              <a:gd name="connsiteY12" fmla="*/ 1519241 h 1852614"/>
              <a:gd name="connsiteX13" fmla="*/ 1800200 w 6412699"/>
              <a:gd name="connsiteY13" fmla="*/ 1275287 h 1852614"/>
              <a:gd name="connsiteX14" fmla="*/ 2016224 w 6412699"/>
              <a:gd name="connsiteY14" fmla="*/ 1131328 h 1852614"/>
              <a:gd name="connsiteX15" fmla="*/ 2271384 w 6412699"/>
              <a:gd name="connsiteY15" fmla="*/ 986829 h 1852614"/>
              <a:gd name="connsiteX16" fmla="*/ 2294328 w 6412699"/>
              <a:gd name="connsiteY16" fmla="*/ 976910 h 1852614"/>
              <a:gd name="connsiteX17" fmla="*/ 2592288 w 6412699"/>
              <a:gd name="connsiteY17" fmla="*/ 915389 h 1852614"/>
              <a:gd name="connsiteX18" fmla="*/ 2808312 w 6412699"/>
              <a:gd name="connsiteY18" fmla="*/ 699449 h 1852614"/>
              <a:gd name="connsiteX19" fmla="*/ 2919456 w 6412699"/>
              <a:gd name="connsiteY19" fmla="*/ 698909 h 1852614"/>
              <a:gd name="connsiteX20" fmla="*/ 3096344 w 6412699"/>
              <a:gd name="connsiteY20" fmla="*/ 555490 h 1852614"/>
              <a:gd name="connsiteX21" fmla="*/ 3312368 w 6412699"/>
              <a:gd name="connsiteY21" fmla="*/ 483510 h 1852614"/>
              <a:gd name="connsiteX22" fmla="*/ 3600400 w 6412699"/>
              <a:gd name="connsiteY22" fmla="*/ 411530 h 1852614"/>
              <a:gd name="connsiteX23" fmla="*/ 3816424 w 6412699"/>
              <a:gd name="connsiteY23" fmla="*/ 411530 h 1852614"/>
              <a:gd name="connsiteX24" fmla="*/ 4071584 w 6412699"/>
              <a:gd name="connsiteY24" fmla="*/ 482970 h 1852614"/>
              <a:gd name="connsiteX25" fmla="*/ 4143592 w 6412699"/>
              <a:gd name="connsiteY25" fmla="*/ 626930 h 1852614"/>
              <a:gd name="connsiteX26" fmla="*/ 4287608 w 6412699"/>
              <a:gd name="connsiteY26" fmla="*/ 626930 h 1852614"/>
              <a:gd name="connsiteX27" fmla="*/ 4536504 w 6412699"/>
              <a:gd name="connsiteY27" fmla="*/ 699449 h 1852614"/>
              <a:gd name="connsiteX28" fmla="*/ 4608512 w 6412699"/>
              <a:gd name="connsiteY28" fmla="*/ 699449 h 1852614"/>
              <a:gd name="connsiteX29" fmla="*/ 4752528 w 6412699"/>
              <a:gd name="connsiteY29" fmla="*/ 771429 h 1852614"/>
              <a:gd name="connsiteX30" fmla="*/ 5223712 w 6412699"/>
              <a:gd name="connsiteY30" fmla="*/ 554950 h 1852614"/>
              <a:gd name="connsiteX31" fmla="*/ 5439736 w 6412699"/>
              <a:gd name="connsiteY31" fmla="*/ 482970 h 1852614"/>
              <a:gd name="connsiteX32" fmla="*/ 5832648 w 6412699"/>
              <a:gd name="connsiteY32" fmla="*/ 267571 h 1852614"/>
              <a:gd name="connsiteX33" fmla="*/ 6120680 w 6412699"/>
              <a:gd name="connsiteY33" fmla="*/ 123611 h 1852614"/>
              <a:gd name="connsiteX34" fmla="*/ 6264696 w 6412699"/>
              <a:gd name="connsiteY34" fmla="*/ 51631 h 1852614"/>
              <a:gd name="connsiteX35" fmla="*/ 6412699 w 6412699"/>
              <a:gd name="connsiteY35" fmla="*/ 0 h 1852614"/>
              <a:gd name="connsiteX0" fmla="*/ 0 w 6412699"/>
              <a:gd name="connsiteY0" fmla="*/ 1852614 h 1852614"/>
              <a:gd name="connsiteX1" fmla="*/ 202405 w 6412699"/>
              <a:gd name="connsiteY1" fmla="*/ 1735935 h 1852614"/>
              <a:gd name="connsiteX2" fmla="*/ 330993 w 6412699"/>
              <a:gd name="connsiteY2" fmla="*/ 1626395 h 1852614"/>
              <a:gd name="connsiteX3" fmla="*/ 485775 w 6412699"/>
              <a:gd name="connsiteY3" fmla="*/ 1678784 h 1852614"/>
              <a:gd name="connsiteX4" fmla="*/ 754855 w 6412699"/>
              <a:gd name="connsiteY4" fmla="*/ 1628779 h 1852614"/>
              <a:gd name="connsiteX5" fmla="*/ 878681 w 6412699"/>
              <a:gd name="connsiteY5" fmla="*/ 1554960 h 1852614"/>
              <a:gd name="connsiteX6" fmla="*/ 988218 w 6412699"/>
              <a:gd name="connsiteY6" fmla="*/ 1485901 h 1852614"/>
              <a:gd name="connsiteX7" fmla="*/ 1097756 w 6412699"/>
              <a:gd name="connsiteY7" fmla="*/ 1581151 h 1852614"/>
              <a:gd name="connsiteX8" fmla="*/ 1245393 w 6412699"/>
              <a:gd name="connsiteY8" fmla="*/ 1633539 h 1852614"/>
              <a:gd name="connsiteX9" fmla="*/ 1407289 w 6412699"/>
              <a:gd name="connsiteY9" fmla="*/ 1634647 h 1852614"/>
              <a:gd name="connsiteX10" fmla="*/ 1466850 w 6412699"/>
              <a:gd name="connsiteY10" fmla="*/ 1626395 h 1852614"/>
              <a:gd name="connsiteX11" fmla="*/ 1538286 w 6412699"/>
              <a:gd name="connsiteY11" fmla="*/ 1590678 h 1852614"/>
              <a:gd name="connsiteX12" fmla="*/ 1624012 w 6412699"/>
              <a:gd name="connsiteY12" fmla="*/ 1519241 h 1852614"/>
              <a:gd name="connsiteX13" fmla="*/ 1800200 w 6412699"/>
              <a:gd name="connsiteY13" fmla="*/ 1275287 h 1852614"/>
              <a:gd name="connsiteX14" fmla="*/ 2016224 w 6412699"/>
              <a:gd name="connsiteY14" fmla="*/ 1131328 h 1852614"/>
              <a:gd name="connsiteX15" fmla="*/ 2271384 w 6412699"/>
              <a:gd name="connsiteY15" fmla="*/ 986829 h 1852614"/>
              <a:gd name="connsiteX16" fmla="*/ 2294328 w 6412699"/>
              <a:gd name="connsiteY16" fmla="*/ 976910 h 1852614"/>
              <a:gd name="connsiteX17" fmla="*/ 2592288 w 6412699"/>
              <a:gd name="connsiteY17" fmla="*/ 915389 h 1852614"/>
              <a:gd name="connsiteX18" fmla="*/ 2808312 w 6412699"/>
              <a:gd name="connsiteY18" fmla="*/ 699449 h 1852614"/>
              <a:gd name="connsiteX19" fmla="*/ 2919456 w 6412699"/>
              <a:gd name="connsiteY19" fmla="*/ 698909 h 1852614"/>
              <a:gd name="connsiteX20" fmla="*/ 3096344 w 6412699"/>
              <a:gd name="connsiteY20" fmla="*/ 555490 h 1852614"/>
              <a:gd name="connsiteX21" fmla="*/ 3312368 w 6412699"/>
              <a:gd name="connsiteY21" fmla="*/ 483510 h 1852614"/>
              <a:gd name="connsiteX22" fmla="*/ 3600400 w 6412699"/>
              <a:gd name="connsiteY22" fmla="*/ 411530 h 1852614"/>
              <a:gd name="connsiteX23" fmla="*/ 3816424 w 6412699"/>
              <a:gd name="connsiteY23" fmla="*/ 411530 h 1852614"/>
              <a:gd name="connsiteX24" fmla="*/ 4071584 w 6412699"/>
              <a:gd name="connsiteY24" fmla="*/ 482970 h 1852614"/>
              <a:gd name="connsiteX25" fmla="*/ 4143592 w 6412699"/>
              <a:gd name="connsiteY25" fmla="*/ 626930 h 1852614"/>
              <a:gd name="connsiteX26" fmla="*/ 4287608 w 6412699"/>
              <a:gd name="connsiteY26" fmla="*/ 626930 h 1852614"/>
              <a:gd name="connsiteX27" fmla="*/ 4536504 w 6412699"/>
              <a:gd name="connsiteY27" fmla="*/ 699449 h 1852614"/>
              <a:gd name="connsiteX28" fmla="*/ 4608512 w 6412699"/>
              <a:gd name="connsiteY28" fmla="*/ 699449 h 1852614"/>
              <a:gd name="connsiteX29" fmla="*/ 4752528 w 6412699"/>
              <a:gd name="connsiteY29" fmla="*/ 771429 h 1852614"/>
              <a:gd name="connsiteX30" fmla="*/ 5223712 w 6412699"/>
              <a:gd name="connsiteY30" fmla="*/ 554950 h 1852614"/>
              <a:gd name="connsiteX31" fmla="*/ 5439736 w 6412699"/>
              <a:gd name="connsiteY31" fmla="*/ 482970 h 1852614"/>
              <a:gd name="connsiteX32" fmla="*/ 5832648 w 6412699"/>
              <a:gd name="connsiteY32" fmla="*/ 267571 h 1852614"/>
              <a:gd name="connsiteX33" fmla="*/ 6120680 w 6412699"/>
              <a:gd name="connsiteY33" fmla="*/ 123611 h 1852614"/>
              <a:gd name="connsiteX34" fmla="*/ 6264696 w 6412699"/>
              <a:gd name="connsiteY34" fmla="*/ 51631 h 1852614"/>
              <a:gd name="connsiteX35" fmla="*/ 6412699 w 6412699"/>
              <a:gd name="connsiteY35" fmla="*/ 0 h 1852614"/>
              <a:gd name="connsiteX0" fmla="*/ 0 w 6412699"/>
              <a:gd name="connsiteY0" fmla="*/ 1852614 h 1852614"/>
              <a:gd name="connsiteX1" fmla="*/ 202405 w 6412699"/>
              <a:gd name="connsiteY1" fmla="*/ 1735935 h 1852614"/>
              <a:gd name="connsiteX2" fmla="*/ 330993 w 6412699"/>
              <a:gd name="connsiteY2" fmla="*/ 1626395 h 1852614"/>
              <a:gd name="connsiteX3" fmla="*/ 485775 w 6412699"/>
              <a:gd name="connsiteY3" fmla="*/ 1678784 h 1852614"/>
              <a:gd name="connsiteX4" fmla="*/ 754855 w 6412699"/>
              <a:gd name="connsiteY4" fmla="*/ 1628779 h 1852614"/>
              <a:gd name="connsiteX5" fmla="*/ 878681 w 6412699"/>
              <a:gd name="connsiteY5" fmla="*/ 1554960 h 1852614"/>
              <a:gd name="connsiteX6" fmla="*/ 988218 w 6412699"/>
              <a:gd name="connsiteY6" fmla="*/ 1485901 h 1852614"/>
              <a:gd name="connsiteX7" fmla="*/ 1097756 w 6412699"/>
              <a:gd name="connsiteY7" fmla="*/ 1581151 h 1852614"/>
              <a:gd name="connsiteX8" fmla="*/ 1245393 w 6412699"/>
              <a:gd name="connsiteY8" fmla="*/ 1633539 h 1852614"/>
              <a:gd name="connsiteX9" fmla="*/ 1407289 w 6412699"/>
              <a:gd name="connsiteY9" fmla="*/ 1562667 h 1852614"/>
              <a:gd name="connsiteX10" fmla="*/ 1466850 w 6412699"/>
              <a:gd name="connsiteY10" fmla="*/ 1626395 h 1852614"/>
              <a:gd name="connsiteX11" fmla="*/ 1538286 w 6412699"/>
              <a:gd name="connsiteY11" fmla="*/ 1590678 h 1852614"/>
              <a:gd name="connsiteX12" fmla="*/ 1624012 w 6412699"/>
              <a:gd name="connsiteY12" fmla="*/ 1519241 h 1852614"/>
              <a:gd name="connsiteX13" fmla="*/ 1800200 w 6412699"/>
              <a:gd name="connsiteY13" fmla="*/ 1275287 h 1852614"/>
              <a:gd name="connsiteX14" fmla="*/ 2016224 w 6412699"/>
              <a:gd name="connsiteY14" fmla="*/ 1131328 h 1852614"/>
              <a:gd name="connsiteX15" fmla="*/ 2271384 w 6412699"/>
              <a:gd name="connsiteY15" fmla="*/ 986829 h 1852614"/>
              <a:gd name="connsiteX16" fmla="*/ 2294328 w 6412699"/>
              <a:gd name="connsiteY16" fmla="*/ 976910 h 1852614"/>
              <a:gd name="connsiteX17" fmla="*/ 2592288 w 6412699"/>
              <a:gd name="connsiteY17" fmla="*/ 915389 h 1852614"/>
              <a:gd name="connsiteX18" fmla="*/ 2808312 w 6412699"/>
              <a:gd name="connsiteY18" fmla="*/ 699449 h 1852614"/>
              <a:gd name="connsiteX19" fmla="*/ 2919456 w 6412699"/>
              <a:gd name="connsiteY19" fmla="*/ 698909 h 1852614"/>
              <a:gd name="connsiteX20" fmla="*/ 3096344 w 6412699"/>
              <a:gd name="connsiteY20" fmla="*/ 555490 h 1852614"/>
              <a:gd name="connsiteX21" fmla="*/ 3312368 w 6412699"/>
              <a:gd name="connsiteY21" fmla="*/ 483510 h 1852614"/>
              <a:gd name="connsiteX22" fmla="*/ 3600400 w 6412699"/>
              <a:gd name="connsiteY22" fmla="*/ 411530 h 1852614"/>
              <a:gd name="connsiteX23" fmla="*/ 3816424 w 6412699"/>
              <a:gd name="connsiteY23" fmla="*/ 411530 h 1852614"/>
              <a:gd name="connsiteX24" fmla="*/ 4071584 w 6412699"/>
              <a:gd name="connsiteY24" fmla="*/ 482970 h 1852614"/>
              <a:gd name="connsiteX25" fmla="*/ 4143592 w 6412699"/>
              <a:gd name="connsiteY25" fmla="*/ 626930 h 1852614"/>
              <a:gd name="connsiteX26" fmla="*/ 4287608 w 6412699"/>
              <a:gd name="connsiteY26" fmla="*/ 626930 h 1852614"/>
              <a:gd name="connsiteX27" fmla="*/ 4536504 w 6412699"/>
              <a:gd name="connsiteY27" fmla="*/ 699449 h 1852614"/>
              <a:gd name="connsiteX28" fmla="*/ 4608512 w 6412699"/>
              <a:gd name="connsiteY28" fmla="*/ 699449 h 1852614"/>
              <a:gd name="connsiteX29" fmla="*/ 4752528 w 6412699"/>
              <a:gd name="connsiteY29" fmla="*/ 771429 h 1852614"/>
              <a:gd name="connsiteX30" fmla="*/ 5223712 w 6412699"/>
              <a:gd name="connsiteY30" fmla="*/ 554950 h 1852614"/>
              <a:gd name="connsiteX31" fmla="*/ 5439736 w 6412699"/>
              <a:gd name="connsiteY31" fmla="*/ 482970 h 1852614"/>
              <a:gd name="connsiteX32" fmla="*/ 5832648 w 6412699"/>
              <a:gd name="connsiteY32" fmla="*/ 267571 h 1852614"/>
              <a:gd name="connsiteX33" fmla="*/ 6120680 w 6412699"/>
              <a:gd name="connsiteY33" fmla="*/ 123611 h 1852614"/>
              <a:gd name="connsiteX34" fmla="*/ 6264696 w 6412699"/>
              <a:gd name="connsiteY34" fmla="*/ 51631 h 1852614"/>
              <a:gd name="connsiteX35" fmla="*/ 6412699 w 6412699"/>
              <a:gd name="connsiteY35" fmla="*/ 0 h 1852614"/>
              <a:gd name="connsiteX0" fmla="*/ 0 w 6412699"/>
              <a:gd name="connsiteY0" fmla="*/ 1852614 h 1852614"/>
              <a:gd name="connsiteX1" fmla="*/ 202405 w 6412699"/>
              <a:gd name="connsiteY1" fmla="*/ 1735935 h 1852614"/>
              <a:gd name="connsiteX2" fmla="*/ 330993 w 6412699"/>
              <a:gd name="connsiteY2" fmla="*/ 1626395 h 1852614"/>
              <a:gd name="connsiteX3" fmla="*/ 485775 w 6412699"/>
              <a:gd name="connsiteY3" fmla="*/ 1678784 h 1852614"/>
              <a:gd name="connsiteX4" fmla="*/ 754855 w 6412699"/>
              <a:gd name="connsiteY4" fmla="*/ 1628779 h 1852614"/>
              <a:gd name="connsiteX5" fmla="*/ 878681 w 6412699"/>
              <a:gd name="connsiteY5" fmla="*/ 1554960 h 1852614"/>
              <a:gd name="connsiteX6" fmla="*/ 988218 w 6412699"/>
              <a:gd name="connsiteY6" fmla="*/ 1485901 h 1852614"/>
              <a:gd name="connsiteX7" fmla="*/ 1097756 w 6412699"/>
              <a:gd name="connsiteY7" fmla="*/ 1581151 h 1852614"/>
              <a:gd name="connsiteX8" fmla="*/ 1245393 w 6412699"/>
              <a:gd name="connsiteY8" fmla="*/ 1633539 h 1852614"/>
              <a:gd name="connsiteX9" fmla="*/ 1407289 w 6412699"/>
              <a:gd name="connsiteY9" fmla="*/ 1562667 h 1852614"/>
              <a:gd name="connsiteX10" fmla="*/ 1479297 w 6412699"/>
              <a:gd name="connsiteY10" fmla="*/ 1562667 h 1852614"/>
              <a:gd name="connsiteX11" fmla="*/ 1538286 w 6412699"/>
              <a:gd name="connsiteY11" fmla="*/ 1590678 h 1852614"/>
              <a:gd name="connsiteX12" fmla="*/ 1624012 w 6412699"/>
              <a:gd name="connsiteY12" fmla="*/ 1519241 h 1852614"/>
              <a:gd name="connsiteX13" fmla="*/ 1800200 w 6412699"/>
              <a:gd name="connsiteY13" fmla="*/ 1275287 h 1852614"/>
              <a:gd name="connsiteX14" fmla="*/ 2016224 w 6412699"/>
              <a:gd name="connsiteY14" fmla="*/ 1131328 h 1852614"/>
              <a:gd name="connsiteX15" fmla="*/ 2271384 w 6412699"/>
              <a:gd name="connsiteY15" fmla="*/ 986829 h 1852614"/>
              <a:gd name="connsiteX16" fmla="*/ 2294328 w 6412699"/>
              <a:gd name="connsiteY16" fmla="*/ 976910 h 1852614"/>
              <a:gd name="connsiteX17" fmla="*/ 2592288 w 6412699"/>
              <a:gd name="connsiteY17" fmla="*/ 915389 h 1852614"/>
              <a:gd name="connsiteX18" fmla="*/ 2808312 w 6412699"/>
              <a:gd name="connsiteY18" fmla="*/ 699449 h 1852614"/>
              <a:gd name="connsiteX19" fmla="*/ 2919456 w 6412699"/>
              <a:gd name="connsiteY19" fmla="*/ 698909 h 1852614"/>
              <a:gd name="connsiteX20" fmla="*/ 3096344 w 6412699"/>
              <a:gd name="connsiteY20" fmla="*/ 555490 h 1852614"/>
              <a:gd name="connsiteX21" fmla="*/ 3312368 w 6412699"/>
              <a:gd name="connsiteY21" fmla="*/ 483510 h 1852614"/>
              <a:gd name="connsiteX22" fmla="*/ 3600400 w 6412699"/>
              <a:gd name="connsiteY22" fmla="*/ 411530 h 1852614"/>
              <a:gd name="connsiteX23" fmla="*/ 3816424 w 6412699"/>
              <a:gd name="connsiteY23" fmla="*/ 411530 h 1852614"/>
              <a:gd name="connsiteX24" fmla="*/ 4071584 w 6412699"/>
              <a:gd name="connsiteY24" fmla="*/ 482970 h 1852614"/>
              <a:gd name="connsiteX25" fmla="*/ 4143592 w 6412699"/>
              <a:gd name="connsiteY25" fmla="*/ 626930 h 1852614"/>
              <a:gd name="connsiteX26" fmla="*/ 4287608 w 6412699"/>
              <a:gd name="connsiteY26" fmla="*/ 626930 h 1852614"/>
              <a:gd name="connsiteX27" fmla="*/ 4536504 w 6412699"/>
              <a:gd name="connsiteY27" fmla="*/ 699449 h 1852614"/>
              <a:gd name="connsiteX28" fmla="*/ 4608512 w 6412699"/>
              <a:gd name="connsiteY28" fmla="*/ 699449 h 1852614"/>
              <a:gd name="connsiteX29" fmla="*/ 4752528 w 6412699"/>
              <a:gd name="connsiteY29" fmla="*/ 771429 h 1852614"/>
              <a:gd name="connsiteX30" fmla="*/ 5223712 w 6412699"/>
              <a:gd name="connsiteY30" fmla="*/ 554950 h 1852614"/>
              <a:gd name="connsiteX31" fmla="*/ 5439736 w 6412699"/>
              <a:gd name="connsiteY31" fmla="*/ 482970 h 1852614"/>
              <a:gd name="connsiteX32" fmla="*/ 5832648 w 6412699"/>
              <a:gd name="connsiteY32" fmla="*/ 267571 h 1852614"/>
              <a:gd name="connsiteX33" fmla="*/ 6120680 w 6412699"/>
              <a:gd name="connsiteY33" fmla="*/ 123611 h 1852614"/>
              <a:gd name="connsiteX34" fmla="*/ 6264696 w 6412699"/>
              <a:gd name="connsiteY34" fmla="*/ 51631 h 1852614"/>
              <a:gd name="connsiteX35" fmla="*/ 6412699 w 6412699"/>
              <a:gd name="connsiteY35" fmla="*/ 0 h 1852614"/>
              <a:gd name="connsiteX0" fmla="*/ 0 w 6412699"/>
              <a:gd name="connsiteY0" fmla="*/ 1852614 h 1852614"/>
              <a:gd name="connsiteX1" fmla="*/ 202405 w 6412699"/>
              <a:gd name="connsiteY1" fmla="*/ 1735935 h 1852614"/>
              <a:gd name="connsiteX2" fmla="*/ 330993 w 6412699"/>
              <a:gd name="connsiteY2" fmla="*/ 1626395 h 1852614"/>
              <a:gd name="connsiteX3" fmla="*/ 485775 w 6412699"/>
              <a:gd name="connsiteY3" fmla="*/ 1678784 h 1852614"/>
              <a:gd name="connsiteX4" fmla="*/ 754855 w 6412699"/>
              <a:gd name="connsiteY4" fmla="*/ 1628779 h 1852614"/>
              <a:gd name="connsiteX5" fmla="*/ 878681 w 6412699"/>
              <a:gd name="connsiteY5" fmla="*/ 1554960 h 1852614"/>
              <a:gd name="connsiteX6" fmla="*/ 988218 w 6412699"/>
              <a:gd name="connsiteY6" fmla="*/ 1485901 h 1852614"/>
              <a:gd name="connsiteX7" fmla="*/ 1097756 w 6412699"/>
              <a:gd name="connsiteY7" fmla="*/ 1581151 h 1852614"/>
              <a:gd name="connsiteX8" fmla="*/ 1245393 w 6412699"/>
              <a:gd name="connsiteY8" fmla="*/ 1633539 h 1852614"/>
              <a:gd name="connsiteX9" fmla="*/ 1407289 w 6412699"/>
              <a:gd name="connsiteY9" fmla="*/ 1562667 h 1852614"/>
              <a:gd name="connsiteX10" fmla="*/ 1479297 w 6412699"/>
              <a:gd name="connsiteY10" fmla="*/ 1562667 h 1852614"/>
              <a:gd name="connsiteX11" fmla="*/ 1551305 w 6412699"/>
              <a:gd name="connsiteY11" fmla="*/ 1490687 h 1852614"/>
              <a:gd name="connsiteX12" fmla="*/ 1624012 w 6412699"/>
              <a:gd name="connsiteY12" fmla="*/ 1519241 h 1852614"/>
              <a:gd name="connsiteX13" fmla="*/ 1800200 w 6412699"/>
              <a:gd name="connsiteY13" fmla="*/ 1275287 h 1852614"/>
              <a:gd name="connsiteX14" fmla="*/ 2016224 w 6412699"/>
              <a:gd name="connsiteY14" fmla="*/ 1131328 h 1852614"/>
              <a:gd name="connsiteX15" fmla="*/ 2271384 w 6412699"/>
              <a:gd name="connsiteY15" fmla="*/ 986829 h 1852614"/>
              <a:gd name="connsiteX16" fmla="*/ 2294328 w 6412699"/>
              <a:gd name="connsiteY16" fmla="*/ 976910 h 1852614"/>
              <a:gd name="connsiteX17" fmla="*/ 2592288 w 6412699"/>
              <a:gd name="connsiteY17" fmla="*/ 915389 h 1852614"/>
              <a:gd name="connsiteX18" fmla="*/ 2808312 w 6412699"/>
              <a:gd name="connsiteY18" fmla="*/ 699449 h 1852614"/>
              <a:gd name="connsiteX19" fmla="*/ 2919456 w 6412699"/>
              <a:gd name="connsiteY19" fmla="*/ 698909 h 1852614"/>
              <a:gd name="connsiteX20" fmla="*/ 3096344 w 6412699"/>
              <a:gd name="connsiteY20" fmla="*/ 555490 h 1852614"/>
              <a:gd name="connsiteX21" fmla="*/ 3312368 w 6412699"/>
              <a:gd name="connsiteY21" fmla="*/ 483510 h 1852614"/>
              <a:gd name="connsiteX22" fmla="*/ 3600400 w 6412699"/>
              <a:gd name="connsiteY22" fmla="*/ 411530 h 1852614"/>
              <a:gd name="connsiteX23" fmla="*/ 3816424 w 6412699"/>
              <a:gd name="connsiteY23" fmla="*/ 411530 h 1852614"/>
              <a:gd name="connsiteX24" fmla="*/ 4071584 w 6412699"/>
              <a:gd name="connsiteY24" fmla="*/ 482970 h 1852614"/>
              <a:gd name="connsiteX25" fmla="*/ 4143592 w 6412699"/>
              <a:gd name="connsiteY25" fmla="*/ 626930 h 1852614"/>
              <a:gd name="connsiteX26" fmla="*/ 4287608 w 6412699"/>
              <a:gd name="connsiteY26" fmla="*/ 626930 h 1852614"/>
              <a:gd name="connsiteX27" fmla="*/ 4536504 w 6412699"/>
              <a:gd name="connsiteY27" fmla="*/ 699449 h 1852614"/>
              <a:gd name="connsiteX28" fmla="*/ 4608512 w 6412699"/>
              <a:gd name="connsiteY28" fmla="*/ 699449 h 1852614"/>
              <a:gd name="connsiteX29" fmla="*/ 4752528 w 6412699"/>
              <a:gd name="connsiteY29" fmla="*/ 771429 h 1852614"/>
              <a:gd name="connsiteX30" fmla="*/ 5223712 w 6412699"/>
              <a:gd name="connsiteY30" fmla="*/ 554950 h 1852614"/>
              <a:gd name="connsiteX31" fmla="*/ 5439736 w 6412699"/>
              <a:gd name="connsiteY31" fmla="*/ 482970 h 1852614"/>
              <a:gd name="connsiteX32" fmla="*/ 5832648 w 6412699"/>
              <a:gd name="connsiteY32" fmla="*/ 267571 h 1852614"/>
              <a:gd name="connsiteX33" fmla="*/ 6120680 w 6412699"/>
              <a:gd name="connsiteY33" fmla="*/ 123611 h 1852614"/>
              <a:gd name="connsiteX34" fmla="*/ 6264696 w 6412699"/>
              <a:gd name="connsiteY34" fmla="*/ 51631 h 1852614"/>
              <a:gd name="connsiteX35" fmla="*/ 6412699 w 6412699"/>
              <a:gd name="connsiteY35" fmla="*/ 0 h 1852614"/>
              <a:gd name="connsiteX0" fmla="*/ 0 w 6412699"/>
              <a:gd name="connsiteY0" fmla="*/ 1852614 h 1852614"/>
              <a:gd name="connsiteX1" fmla="*/ 202405 w 6412699"/>
              <a:gd name="connsiteY1" fmla="*/ 1735935 h 1852614"/>
              <a:gd name="connsiteX2" fmla="*/ 330993 w 6412699"/>
              <a:gd name="connsiteY2" fmla="*/ 1626395 h 1852614"/>
              <a:gd name="connsiteX3" fmla="*/ 485775 w 6412699"/>
              <a:gd name="connsiteY3" fmla="*/ 1678784 h 1852614"/>
              <a:gd name="connsiteX4" fmla="*/ 754855 w 6412699"/>
              <a:gd name="connsiteY4" fmla="*/ 1628779 h 1852614"/>
              <a:gd name="connsiteX5" fmla="*/ 878681 w 6412699"/>
              <a:gd name="connsiteY5" fmla="*/ 1554960 h 1852614"/>
              <a:gd name="connsiteX6" fmla="*/ 988218 w 6412699"/>
              <a:gd name="connsiteY6" fmla="*/ 1485901 h 1852614"/>
              <a:gd name="connsiteX7" fmla="*/ 1097756 w 6412699"/>
              <a:gd name="connsiteY7" fmla="*/ 1581151 h 1852614"/>
              <a:gd name="connsiteX8" fmla="*/ 1245393 w 6412699"/>
              <a:gd name="connsiteY8" fmla="*/ 1633539 h 1852614"/>
              <a:gd name="connsiteX9" fmla="*/ 1407289 w 6412699"/>
              <a:gd name="connsiteY9" fmla="*/ 1562667 h 1852614"/>
              <a:gd name="connsiteX10" fmla="*/ 1479297 w 6412699"/>
              <a:gd name="connsiteY10" fmla="*/ 1562667 h 1852614"/>
              <a:gd name="connsiteX11" fmla="*/ 1551305 w 6412699"/>
              <a:gd name="connsiteY11" fmla="*/ 1490687 h 1852614"/>
              <a:gd name="connsiteX12" fmla="*/ 1623313 w 6412699"/>
              <a:gd name="connsiteY12" fmla="*/ 1418707 h 1852614"/>
              <a:gd name="connsiteX13" fmla="*/ 1800200 w 6412699"/>
              <a:gd name="connsiteY13" fmla="*/ 1275287 h 1852614"/>
              <a:gd name="connsiteX14" fmla="*/ 2016224 w 6412699"/>
              <a:gd name="connsiteY14" fmla="*/ 1131328 h 1852614"/>
              <a:gd name="connsiteX15" fmla="*/ 2271384 w 6412699"/>
              <a:gd name="connsiteY15" fmla="*/ 986829 h 1852614"/>
              <a:gd name="connsiteX16" fmla="*/ 2294328 w 6412699"/>
              <a:gd name="connsiteY16" fmla="*/ 976910 h 1852614"/>
              <a:gd name="connsiteX17" fmla="*/ 2592288 w 6412699"/>
              <a:gd name="connsiteY17" fmla="*/ 915389 h 1852614"/>
              <a:gd name="connsiteX18" fmla="*/ 2808312 w 6412699"/>
              <a:gd name="connsiteY18" fmla="*/ 699449 h 1852614"/>
              <a:gd name="connsiteX19" fmla="*/ 2919456 w 6412699"/>
              <a:gd name="connsiteY19" fmla="*/ 698909 h 1852614"/>
              <a:gd name="connsiteX20" fmla="*/ 3096344 w 6412699"/>
              <a:gd name="connsiteY20" fmla="*/ 555490 h 1852614"/>
              <a:gd name="connsiteX21" fmla="*/ 3312368 w 6412699"/>
              <a:gd name="connsiteY21" fmla="*/ 483510 h 1852614"/>
              <a:gd name="connsiteX22" fmla="*/ 3600400 w 6412699"/>
              <a:gd name="connsiteY22" fmla="*/ 411530 h 1852614"/>
              <a:gd name="connsiteX23" fmla="*/ 3816424 w 6412699"/>
              <a:gd name="connsiteY23" fmla="*/ 411530 h 1852614"/>
              <a:gd name="connsiteX24" fmla="*/ 4071584 w 6412699"/>
              <a:gd name="connsiteY24" fmla="*/ 482970 h 1852614"/>
              <a:gd name="connsiteX25" fmla="*/ 4143592 w 6412699"/>
              <a:gd name="connsiteY25" fmla="*/ 626930 h 1852614"/>
              <a:gd name="connsiteX26" fmla="*/ 4287608 w 6412699"/>
              <a:gd name="connsiteY26" fmla="*/ 626930 h 1852614"/>
              <a:gd name="connsiteX27" fmla="*/ 4536504 w 6412699"/>
              <a:gd name="connsiteY27" fmla="*/ 699449 h 1852614"/>
              <a:gd name="connsiteX28" fmla="*/ 4608512 w 6412699"/>
              <a:gd name="connsiteY28" fmla="*/ 699449 h 1852614"/>
              <a:gd name="connsiteX29" fmla="*/ 4752528 w 6412699"/>
              <a:gd name="connsiteY29" fmla="*/ 771429 h 1852614"/>
              <a:gd name="connsiteX30" fmla="*/ 5223712 w 6412699"/>
              <a:gd name="connsiteY30" fmla="*/ 554950 h 1852614"/>
              <a:gd name="connsiteX31" fmla="*/ 5439736 w 6412699"/>
              <a:gd name="connsiteY31" fmla="*/ 482970 h 1852614"/>
              <a:gd name="connsiteX32" fmla="*/ 5832648 w 6412699"/>
              <a:gd name="connsiteY32" fmla="*/ 267571 h 1852614"/>
              <a:gd name="connsiteX33" fmla="*/ 6120680 w 6412699"/>
              <a:gd name="connsiteY33" fmla="*/ 123611 h 1852614"/>
              <a:gd name="connsiteX34" fmla="*/ 6264696 w 6412699"/>
              <a:gd name="connsiteY34" fmla="*/ 51631 h 1852614"/>
              <a:gd name="connsiteX35" fmla="*/ 6412699 w 6412699"/>
              <a:gd name="connsiteY35" fmla="*/ 0 h 1852614"/>
              <a:gd name="connsiteX0" fmla="*/ 0 w 6412699"/>
              <a:gd name="connsiteY0" fmla="*/ 1852614 h 1852614"/>
              <a:gd name="connsiteX1" fmla="*/ 202405 w 6412699"/>
              <a:gd name="connsiteY1" fmla="*/ 1735935 h 1852614"/>
              <a:gd name="connsiteX2" fmla="*/ 330993 w 6412699"/>
              <a:gd name="connsiteY2" fmla="*/ 1626395 h 1852614"/>
              <a:gd name="connsiteX3" fmla="*/ 485775 w 6412699"/>
              <a:gd name="connsiteY3" fmla="*/ 1678784 h 1852614"/>
              <a:gd name="connsiteX4" fmla="*/ 754855 w 6412699"/>
              <a:gd name="connsiteY4" fmla="*/ 1628779 h 1852614"/>
              <a:gd name="connsiteX5" fmla="*/ 878681 w 6412699"/>
              <a:gd name="connsiteY5" fmla="*/ 1554960 h 1852614"/>
              <a:gd name="connsiteX6" fmla="*/ 988218 w 6412699"/>
              <a:gd name="connsiteY6" fmla="*/ 1485901 h 1852614"/>
              <a:gd name="connsiteX7" fmla="*/ 1097756 w 6412699"/>
              <a:gd name="connsiteY7" fmla="*/ 1581151 h 1852614"/>
              <a:gd name="connsiteX8" fmla="*/ 1245393 w 6412699"/>
              <a:gd name="connsiteY8" fmla="*/ 1633539 h 1852614"/>
              <a:gd name="connsiteX9" fmla="*/ 1407289 w 6412699"/>
              <a:gd name="connsiteY9" fmla="*/ 1562667 h 1852614"/>
              <a:gd name="connsiteX10" fmla="*/ 1479297 w 6412699"/>
              <a:gd name="connsiteY10" fmla="*/ 1562667 h 1852614"/>
              <a:gd name="connsiteX11" fmla="*/ 1551305 w 6412699"/>
              <a:gd name="connsiteY11" fmla="*/ 1490687 h 1852614"/>
              <a:gd name="connsiteX12" fmla="*/ 1623313 w 6412699"/>
              <a:gd name="connsiteY12" fmla="*/ 1418707 h 1852614"/>
              <a:gd name="connsiteX13" fmla="*/ 1839337 w 6412699"/>
              <a:gd name="connsiteY13" fmla="*/ 1202768 h 1852614"/>
              <a:gd name="connsiteX14" fmla="*/ 2016224 w 6412699"/>
              <a:gd name="connsiteY14" fmla="*/ 1131328 h 1852614"/>
              <a:gd name="connsiteX15" fmla="*/ 2271384 w 6412699"/>
              <a:gd name="connsiteY15" fmla="*/ 986829 h 1852614"/>
              <a:gd name="connsiteX16" fmla="*/ 2294328 w 6412699"/>
              <a:gd name="connsiteY16" fmla="*/ 976910 h 1852614"/>
              <a:gd name="connsiteX17" fmla="*/ 2592288 w 6412699"/>
              <a:gd name="connsiteY17" fmla="*/ 915389 h 1852614"/>
              <a:gd name="connsiteX18" fmla="*/ 2808312 w 6412699"/>
              <a:gd name="connsiteY18" fmla="*/ 699449 h 1852614"/>
              <a:gd name="connsiteX19" fmla="*/ 2919456 w 6412699"/>
              <a:gd name="connsiteY19" fmla="*/ 698909 h 1852614"/>
              <a:gd name="connsiteX20" fmla="*/ 3096344 w 6412699"/>
              <a:gd name="connsiteY20" fmla="*/ 555490 h 1852614"/>
              <a:gd name="connsiteX21" fmla="*/ 3312368 w 6412699"/>
              <a:gd name="connsiteY21" fmla="*/ 483510 h 1852614"/>
              <a:gd name="connsiteX22" fmla="*/ 3600400 w 6412699"/>
              <a:gd name="connsiteY22" fmla="*/ 411530 h 1852614"/>
              <a:gd name="connsiteX23" fmla="*/ 3816424 w 6412699"/>
              <a:gd name="connsiteY23" fmla="*/ 411530 h 1852614"/>
              <a:gd name="connsiteX24" fmla="*/ 4071584 w 6412699"/>
              <a:gd name="connsiteY24" fmla="*/ 482970 h 1852614"/>
              <a:gd name="connsiteX25" fmla="*/ 4143592 w 6412699"/>
              <a:gd name="connsiteY25" fmla="*/ 626930 h 1852614"/>
              <a:gd name="connsiteX26" fmla="*/ 4287608 w 6412699"/>
              <a:gd name="connsiteY26" fmla="*/ 626930 h 1852614"/>
              <a:gd name="connsiteX27" fmla="*/ 4536504 w 6412699"/>
              <a:gd name="connsiteY27" fmla="*/ 699449 h 1852614"/>
              <a:gd name="connsiteX28" fmla="*/ 4608512 w 6412699"/>
              <a:gd name="connsiteY28" fmla="*/ 699449 h 1852614"/>
              <a:gd name="connsiteX29" fmla="*/ 4752528 w 6412699"/>
              <a:gd name="connsiteY29" fmla="*/ 771429 h 1852614"/>
              <a:gd name="connsiteX30" fmla="*/ 5223712 w 6412699"/>
              <a:gd name="connsiteY30" fmla="*/ 554950 h 1852614"/>
              <a:gd name="connsiteX31" fmla="*/ 5439736 w 6412699"/>
              <a:gd name="connsiteY31" fmla="*/ 482970 h 1852614"/>
              <a:gd name="connsiteX32" fmla="*/ 5832648 w 6412699"/>
              <a:gd name="connsiteY32" fmla="*/ 267571 h 1852614"/>
              <a:gd name="connsiteX33" fmla="*/ 6120680 w 6412699"/>
              <a:gd name="connsiteY33" fmla="*/ 123611 h 1852614"/>
              <a:gd name="connsiteX34" fmla="*/ 6264696 w 6412699"/>
              <a:gd name="connsiteY34" fmla="*/ 51631 h 1852614"/>
              <a:gd name="connsiteX35" fmla="*/ 6412699 w 6412699"/>
              <a:gd name="connsiteY35" fmla="*/ 0 h 1852614"/>
              <a:gd name="connsiteX0" fmla="*/ 0 w 6412699"/>
              <a:gd name="connsiteY0" fmla="*/ 1852614 h 1852614"/>
              <a:gd name="connsiteX1" fmla="*/ 202405 w 6412699"/>
              <a:gd name="connsiteY1" fmla="*/ 1735935 h 1852614"/>
              <a:gd name="connsiteX2" fmla="*/ 330993 w 6412699"/>
              <a:gd name="connsiteY2" fmla="*/ 1626395 h 1852614"/>
              <a:gd name="connsiteX3" fmla="*/ 485775 w 6412699"/>
              <a:gd name="connsiteY3" fmla="*/ 1678784 h 1852614"/>
              <a:gd name="connsiteX4" fmla="*/ 754855 w 6412699"/>
              <a:gd name="connsiteY4" fmla="*/ 1628779 h 1852614"/>
              <a:gd name="connsiteX5" fmla="*/ 878681 w 6412699"/>
              <a:gd name="connsiteY5" fmla="*/ 1554960 h 1852614"/>
              <a:gd name="connsiteX6" fmla="*/ 988218 w 6412699"/>
              <a:gd name="connsiteY6" fmla="*/ 1485901 h 1852614"/>
              <a:gd name="connsiteX7" fmla="*/ 1097756 w 6412699"/>
              <a:gd name="connsiteY7" fmla="*/ 1581151 h 1852614"/>
              <a:gd name="connsiteX8" fmla="*/ 1245393 w 6412699"/>
              <a:gd name="connsiteY8" fmla="*/ 1633539 h 1852614"/>
              <a:gd name="connsiteX9" fmla="*/ 1407289 w 6412699"/>
              <a:gd name="connsiteY9" fmla="*/ 1562667 h 1852614"/>
              <a:gd name="connsiteX10" fmla="*/ 1479297 w 6412699"/>
              <a:gd name="connsiteY10" fmla="*/ 1562667 h 1852614"/>
              <a:gd name="connsiteX11" fmla="*/ 1551305 w 6412699"/>
              <a:gd name="connsiteY11" fmla="*/ 1490687 h 1852614"/>
              <a:gd name="connsiteX12" fmla="*/ 1623313 w 6412699"/>
              <a:gd name="connsiteY12" fmla="*/ 1418707 h 1852614"/>
              <a:gd name="connsiteX13" fmla="*/ 1839337 w 6412699"/>
              <a:gd name="connsiteY13" fmla="*/ 1202768 h 1852614"/>
              <a:gd name="connsiteX14" fmla="*/ 2016224 w 6412699"/>
              <a:gd name="connsiteY14" fmla="*/ 1131328 h 1852614"/>
              <a:gd name="connsiteX15" fmla="*/ 2271384 w 6412699"/>
              <a:gd name="connsiteY15" fmla="*/ 986829 h 1852614"/>
              <a:gd name="connsiteX16" fmla="*/ 2294328 w 6412699"/>
              <a:gd name="connsiteY16" fmla="*/ 976910 h 1852614"/>
              <a:gd name="connsiteX17" fmla="*/ 2592288 w 6412699"/>
              <a:gd name="connsiteY17" fmla="*/ 915389 h 1852614"/>
              <a:gd name="connsiteX18" fmla="*/ 2808312 w 6412699"/>
              <a:gd name="connsiteY18" fmla="*/ 699449 h 1852614"/>
              <a:gd name="connsiteX19" fmla="*/ 2919456 w 6412699"/>
              <a:gd name="connsiteY19" fmla="*/ 698909 h 1852614"/>
              <a:gd name="connsiteX20" fmla="*/ 3096344 w 6412699"/>
              <a:gd name="connsiteY20" fmla="*/ 555490 h 1852614"/>
              <a:gd name="connsiteX21" fmla="*/ 3312368 w 6412699"/>
              <a:gd name="connsiteY21" fmla="*/ 483510 h 1852614"/>
              <a:gd name="connsiteX22" fmla="*/ 3600400 w 6412699"/>
              <a:gd name="connsiteY22" fmla="*/ 411530 h 1852614"/>
              <a:gd name="connsiteX23" fmla="*/ 3816424 w 6412699"/>
              <a:gd name="connsiteY23" fmla="*/ 411530 h 1852614"/>
              <a:gd name="connsiteX24" fmla="*/ 4071584 w 6412699"/>
              <a:gd name="connsiteY24" fmla="*/ 482970 h 1852614"/>
              <a:gd name="connsiteX25" fmla="*/ 4143592 w 6412699"/>
              <a:gd name="connsiteY25" fmla="*/ 626930 h 1852614"/>
              <a:gd name="connsiteX26" fmla="*/ 4287608 w 6412699"/>
              <a:gd name="connsiteY26" fmla="*/ 626930 h 1852614"/>
              <a:gd name="connsiteX27" fmla="*/ 4536504 w 6412699"/>
              <a:gd name="connsiteY27" fmla="*/ 699449 h 1852614"/>
              <a:gd name="connsiteX28" fmla="*/ 4608512 w 6412699"/>
              <a:gd name="connsiteY28" fmla="*/ 699449 h 1852614"/>
              <a:gd name="connsiteX29" fmla="*/ 4719657 w 6412699"/>
              <a:gd name="connsiteY29" fmla="*/ 770889 h 1852614"/>
              <a:gd name="connsiteX30" fmla="*/ 5223712 w 6412699"/>
              <a:gd name="connsiteY30" fmla="*/ 554950 h 1852614"/>
              <a:gd name="connsiteX31" fmla="*/ 5439736 w 6412699"/>
              <a:gd name="connsiteY31" fmla="*/ 482970 h 1852614"/>
              <a:gd name="connsiteX32" fmla="*/ 5832648 w 6412699"/>
              <a:gd name="connsiteY32" fmla="*/ 267571 h 1852614"/>
              <a:gd name="connsiteX33" fmla="*/ 6120680 w 6412699"/>
              <a:gd name="connsiteY33" fmla="*/ 123611 h 1852614"/>
              <a:gd name="connsiteX34" fmla="*/ 6264696 w 6412699"/>
              <a:gd name="connsiteY34" fmla="*/ 51631 h 1852614"/>
              <a:gd name="connsiteX35" fmla="*/ 6412699 w 6412699"/>
              <a:gd name="connsiteY35" fmla="*/ 0 h 1852614"/>
              <a:gd name="connsiteX0" fmla="*/ 0 w 6412699"/>
              <a:gd name="connsiteY0" fmla="*/ 1852614 h 1852614"/>
              <a:gd name="connsiteX1" fmla="*/ 202405 w 6412699"/>
              <a:gd name="connsiteY1" fmla="*/ 1735935 h 1852614"/>
              <a:gd name="connsiteX2" fmla="*/ 330993 w 6412699"/>
              <a:gd name="connsiteY2" fmla="*/ 1626395 h 1852614"/>
              <a:gd name="connsiteX3" fmla="*/ 485775 w 6412699"/>
              <a:gd name="connsiteY3" fmla="*/ 1678784 h 1852614"/>
              <a:gd name="connsiteX4" fmla="*/ 759217 w 6412699"/>
              <a:gd name="connsiteY4" fmla="*/ 1562667 h 1852614"/>
              <a:gd name="connsiteX5" fmla="*/ 878681 w 6412699"/>
              <a:gd name="connsiteY5" fmla="*/ 1554960 h 1852614"/>
              <a:gd name="connsiteX6" fmla="*/ 988218 w 6412699"/>
              <a:gd name="connsiteY6" fmla="*/ 1485901 h 1852614"/>
              <a:gd name="connsiteX7" fmla="*/ 1097756 w 6412699"/>
              <a:gd name="connsiteY7" fmla="*/ 1581151 h 1852614"/>
              <a:gd name="connsiteX8" fmla="*/ 1245393 w 6412699"/>
              <a:gd name="connsiteY8" fmla="*/ 1633539 h 1852614"/>
              <a:gd name="connsiteX9" fmla="*/ 1407289 w 6412699"/>
              <a:gd name="connsiteY9" fmla="*/ 1562667 h 1852614"/>
              <a:gd name="connsiteX10" fmla="*/ 1479297 w 6412699"/>
              <a:gd name="connsiteY10" fmla="*/ 1562667 h 1852614"/>
              <a:gd name="connsiteX11" fmla="*/ 1551305 w 6412699"/>
              <a:gd name="connsiteY11" fmla="*/ 1490687 h 1852614"/>
              <a:gd name="connsiteX12" fmla="*/ 1623313 w 6412699"/>
              <a:gd name="connsiteY12" fmla="*/ 1418707 h 1852614"/>
              <a:gd name="connsiteX13" fmla="*/ 1839337 w 6412699"/>
              <a:gd name="connsiteY13" fmla="*/ 1202768 h 1852614"/>
              <a:gd name="connsiteX14" fmla="*/ 2016224 w 6412699"/>
              <a:gd name="connsiteY14" fmla="*/ 1131328 h 1852614"/>
              <a:gd name="connsiteX15" fmla="*/ 2271384 w 6412699"/>
              <a:gd name="connsiteY15" fmla="*/ 986829 h 1852614"/>
              <a:gd name="connsiteX16" fmla="*/ 2294328 w 6412699"/>
              <a:gd name="connsiteY16" fmla="*/ 976910 h 1852614"/>
              <a:gd name="connsiteX17" fmla="*/ 2592288 w 6412699"/>
              <a:gd name="connsiteY17" fmla="*/ 915389 h 1852614"/>
              <a:gd name="connsiteX18" fmla="*/ 2808312 w 6412699"/>
              <a:gd name="connsiteY18" fmla="*/ 699449 h 1852614"/>
              <a:gd name="connsiteX19" fmla="*/ 2919456 w 6412699"/>
              <a:gd name="connsiteY19" fmla="*/ 698909 h 1852614"/>
              <a:gd name="connsiteX20" fmla="*/ 3096344 w 6412699"/>
              <a:gd name="connsiteY20" fmla="*/ 555490 h 1852614"/>
              <a:gd name="connsiteX21" fmla="*/ 3312368 w 6412699"/>
              <a:gd name="connsiteY21" fmla="*/ 483510 h 1852614"/>
              <a:gd name="connsiteX22" fmla="*/ 3600400 w 6412699"/>
              <a:gd name="connsiteY22" fmla="*/ 411530 h 1852614"/>
              <a:gd name="connsiteX23" fmla="*/ 3816424 w 6412699"/>
              <a:gd name="connsiteY23" fmla="*/ 411530 h 1852614"/>
              <a:gd name="connsiteX24" fmla="*/ 4071584 w 6412699"/>
              <a:gd name="connsiteY24" fmla="*/ 482970 h 1852614"/>
              <a:gd name="connsiteX25" fmla="*/ 4143592 w 6412699"/>
              <a:gd name="connsiteY25" fmla="*/ 626930 h 1852614"/>
              <a:gd name="connsiteX26" fmla="*/ 4287608 w 6412699"/>
              <a:gd name="connsiteY26" fmla="*/ 626930 h 1852614"/>
              <a:gd name="connsiteX27" fmla="*/ 4536504 w 6412699"/>
              <a:gd name="connsiteY27" fmla="*/ 699449 h 1852614"/>
              <a:gd name="connsiteX28" fmla="*/ 4608512 w 6412699"/>
              <a:gd name="connsiteY28" fmla="*/ 699449 h 1852614"/>
              <a:gd name="connsiteX29" fmla="*/ 4719657 w 6412699"/>
              <a:gd name="connsiteY29" fmla="*/ 770889 h 1852614"/>
              <a:gd name="connsiteX30" fmla="*/ 5223712 w 6412699"/>
              <a:gd name="connsiteY30" fmla="*/ 554950 h 1852614"/>
              <a:gd name="connsiteX31" fmla="*/ 5439736 w 6412699"/>
              <a:gd name="connsiteY31" fmla="*/ 482970 h 1852614"/>
              <a:gd name="connsiteX32" fmla="*/ 5832648 w 6412699"/>
              <a:gd name="connsiteY32" fmla="*/ 267571 h 1852614"/>
              <a:gd name="connsiteX33" fmla="*/ 6120680 w 6412699"/>
              <a:gd name="connsiteY33" fmla="*/ 123611 h 1852614"/>
              <a:gd name="connsiteX34" fmla="*/ 6264696 w 6412699"/>
              <a:gd name="connsiteY34" fmla="*/ 51631 h 1852614"/>
              <a:gd name="connsiteX35" fmla="*/ 6412699 w 6412699"/>
              <a:gd name="connsiteY35" fmla="*/ 0 h 1852614"/>
              <a:gd name="connsiteX0" fmla="*/ 0 w 6412699"/>
              <a:gd name="connsiteY0" fmla="*/ 1852614 h 1852614"/>
              <a:gd name="connsiteX1" fmla="*/ 202405 w 6412699"/>
              <a:gd name="connsiteY1" fmla="*/ 1735935 h 1852614"/>
              <a:gd name="connsiteX2" fmla="*/ 330993 w 6412699"/>
              <a:gd name="connsiteY2" fmla="*/ 1626395 h 1852614"/>
              <a:gd name="connsiteX3" fmla="*/ 485775 w 6412699"/>
              <a:gd name="connsiteY3" fmla="*/ 1678784 h 1852614"/>
              <a:gd name="connsiteX4" fmla="*/ 759217 w 6412699"/>
              <a:gd name="connsiteY4" fmla="*/ 1562667 h 1852614"/>
              <a:gd name="connsiteX5" fmla="*/ 903233 w 6412699"/>
              <a:gd name="connsiteY5" fmla="*/ 1490687 h 1852614"/>
              <a:gd name="connsiteX6" fmla="*/ 988218 w 6412699"/>
              <a:gd name="connsiteY6" fmla="*/ 1485901 h 1852614"/>
              <a:gd name="connsiteX7" fmla="*/ 1097756 w 6412699"/>
              <a:gd name="connsiteY7" fmla="*/ 1581151 h 1852614"/>
              <a:gd name="connsiteX8" fmla="*/ 1245393 w 6412699"/>
              <a:gd name="connsiteY8" fmla="*/ 1633539 h 1852614"/>
              <a:gd name="connsiteX9" fmla="*/ 1407289 w 6412699"/>
              <a:gd name="connsiteY9" fmla="*/ 1562667 h 1852614"/>
              <a:gd name="connsiteX10" fmla="*/ 1479297 w 6412699"/>
              <a:gd name="connsiteY10" fmla="*/ 1562667 h 1852614"/>
              <a:gd name="connsiteX11" fmla="*/ 1551305 w 6412699"/>
              <a:gd name="connsiteY11" fmla="*/ 1490687 h 1852614"/>
              <a:gd name="connsiteX12" fmla="*/ 1623313 w 6412699"/>
              <a:gd name="connsiteY12" fmla="*/ 1418707 h 1852614"/>
              <a:gd name="connsiteX13" fmla="*/ 1839337 w 6412699"/>
              <a:gd name="connsiteY13" fmla="*/ 1202768 h 1852614"/>
              <a:gd name="connsiteX14" fmla="*/ 2016224 w 6412699"/>
              <a:gd name="connsiteY14" fmla="*/ 1131328 h 1852614"/>
              <a:gd name="connsiteX15" fmla="*/ 2271384 w 6412699"/>
              <a:gd name="connsiteY15" fmla="*/ 986829 h 1852614"/>
              <a:gd name="connsiteX16" fmla="*/ 2294328 w 6412699"/>
              <a:gd name="connsiteY16" fmla="*/ 976910 h 1852614"/>
              <a:gd name="connsiteX17" fmla="*/ 2592288 w 6412699"/>
              <a:gd name="connsiteY17" fmla="*/ 915389 h 1852614"/>
              <a:gd name="connsiteX18" fmla="*/ 2808312 w 6412699"/>
              <a:gd name="connsiteY18" fmla="*/ 699449 h 1852614"/>
              <a:gd name="connsiteX19" fmla="*/ 2919456 w 6412699"/>
              <a:gd name="connsiteY19" fmla="*/ 698909 h 1852614"/>
              <a:gd name="connsiteX20" fmla="*/ 3096344 w 6412699"/>
              <a:gd name="connsiteY20" fmla="*/ 555490 h 1852614"/>
              <a:gd name="connsiteX21" fmla="*/ 3312368 w 6412699"/>
              <a:gd name="connsiteY21" fmla="*/ 483510 h 1852614"/>
              <a:gd name="connsiteX22" fmla="*/ 3600400 w 6412699"/>
              <a:gd name="connsiteY22" fmla="*/ 411530 h 1852614"/>
              <a:gd name="connsiteX23" fmla="*/ 3816424 w 6412699"/>
              <a:gd name="connsiteY23" fmla="*/ 411530 h 1852614"/>
              <a:gd name="connsiteX24" fmla="*/ 4071584 w 6412699"/>
              <a:gd name="connsiteY24" fmla="*/ 482970 h 1852614"/>
              <a:gd name="connsiteX25" fmla="*/ 4143592 w 6412699"/>
              <a:gd name="connsiteY25" fmla="*/ 626930 h 1852614"/>
              <a:gd name="connsiteX26" fmla="*/ 4287608 w 6412699"/>
              <a:gd name="connsiteY26" fmla="*/ 626930 h 1852614"/>
              <a:gd name="connsiteX27" fmla="*/ 4536504 w 6412699"/>
              <a:gd name="connsiteY27" fmla="*/ 699449 h 1852614"/>
              <a:gd name="connsiteX28" fmla="*/ 4608512 w 6412699"/>
              <a:gd name="connsiteY28" fmla="*/ 699449 h 1852614"/>
              <a:gd name="connsiteX29" fmla="*/ 4719657 w 6412699"/>
              <a:gd name="connsiteY29" fmla="*/ 770889 h 1852614"/>
              <a:gd name="connsiteX30" fmla="*/ 5223712 w 6412699"/>
              <a:gd name="connsiteY30" fmla="*/ 554950 h 1852614"/>
              <a:gd name="connsiteX31" fmla="*/ 5439736 w 6412699"/>
              <a:gd name="connsiteY31" fmla="*/ 482970 h 1852614"/>
              <a:gd name="connsiteX32" fmla="*/ 5832648 w 6412699"/>
              <a:gd name="connsiteY32" fmla="*/ 267571 h 1852614"/>
              <a:gd name="connsiteX33" fmla="*/ 6120680 w 6412699"/>
              <a:gd name="connsiteY33" fmla="*/ 123611 h 1852614"/>
              <a:gd name="connsiteX34" fmla="*/ 6264696 w 6412699"/>
              <a:gd name="connsiteY34" fmla="*/ 51631 h 1852614"/>
              <a:gd name="connsiteX35" fmla="*/ 6412699 w 6412699"/>
              <a:gd name="connsiteY35" fmla="*/ 0 h 1852614"/>
              <a:gd name="connsiteX0" fmla="*/ 0 w 6412699"/>
              <a:gd name="connsiteY0" fmla="*/ 1852614 h 1852614"/>
              <a:gd name="connsiteX1" fmla="*/ 202405 w 6412699"/>
              <a:gd name="connsiteY1" fmla="*/ 1735935 h 1852614"/>
              <a:gd name="connsiteX2" fmla="*/ 330993 w 6412699"/>
              <a:gd name="connsiteY2" fmla="*/ 1626395 h 1852614"/>
              <a:gd name="connsiteX3" fmla="*/ 485775 w 6412699"/>
              <a:gd name="connsiteY3" fmla="*/ 1678784 h 1852614"/>
              <a:gd name="connsiteX4" fmla="*/ 759217 w 6412699"/>
              <a:gd name="connsiteY4" fmla="*/ 1562667 h 1852614"/>
              <a:gd name="connsiteX5" fmla="*/ 903233 w 6412699"/>
              <a:gd name="connsiteY5" fmla="*/ 1490687 h 1852614"/>
              <a:gd name="connsiteX6" fmla="*/ 975241 w 6412699"/>
              <a:gd name="connsiteY6" fmla="*/ 1418707 h 1852614"/>
              <a:gd name="connsiteX7" fmla="*/ 1097756 w 6412699"/>
              <a:gd name="connsiteY7" fmla="*/ 1581151 h 1852614"/>
              <a:gd name="connsiteX8" fmla="*/ 1245393 w 6412699"/>
              <a:gd name="connsiteY8" fmla="*/ 1633539 h 1852614"/>
              <a:gd name="connsiteX9" fmla="*/ 1407289 w 6412699"/>
              <a:gd name="connsiteY9" fmla="*/ 1562667 h 1852614"/>
              <a:gd name="connsiteX10" fmla="*/ 1479297 w 6412699"/>
              <a:gd name="connsiteY10" fmla="*/ 1562667 h 1852614"/>
              <a:gd name="connsiteX11" fmla="*/ 1551305 w 6412699"/>
              <a:gd name="connsiteY11" fmla="*/ 1490687 h 1852614"/>
              <a:gd name="connsiteX12" fmla="*/ 1623313 w 6412699"/>
              <a:gd name="connsiteY12" fmla="*/ 1418707 h 1852614"/>
              <a:gd name="connsiteX13" fmla="*/ 1839337 w 6412699"/>
              <a:gd name="connsiteY13" fmla="*/ 1202768 h 1852614"/>
              <a:gd name="connsiteX14" fmla="*/ 2016224 w 6412699"/>
              <a:gd name="connsiteY14" fmla="*/ 1131328 h 1852614"/>
              <a:gd name="connsiteX15" fmla="*/ 2271384 w 6412699"/>
              <a:gd name="connsiteY15" fmla="*/ 986829 h 1852614"/>
              <a:gd name="connsiteX16" fmla="*/ 2294328 w 6412699"/>
              <a:gd name="connsiteY16" fmla="*/ 976910 h 1852614"/>
              <a:gd name="connsiteX17" fmla="*/ 2592288 w 6412699"/>
              <a:gd name="connsiteY17" fmla="*/ 915389 h 1852614"/>
              <a:gd name="connsiteX18" fmla="*/ 2808312 w 6412699"/>
              <a:gd name="connsiteY18" fmla="*/ 699449 h 1852614"/>
              <a:gd name="connsiteX19" fmla="*/ 2919456 w 6412699"/>
              <a:gd name="connsiteY19" fmla="*/ 698909 h 1852614"/>
              <a:gd name="connsiteX20" fmla="*/ 3096344 w 6412699"/>
              <a:gd name="connsiteY20" fmla="*/ 555490 h 1852614"/>
              <a:gd name="connsiteX21" fmla="*/ 3312368 w 6412699"/>
              <a:gd name="connsiteY21" fmla="*/ 483510 h 1852614"/>
              <a:gd name="connsiteX22" fmla="*/ 3600400 w 6412699"/>
              <a:gd name="connsiteY22" fmla="*/ 411530 h 1852614"/>
              <a:gd name="connsiteX23" fmla="*/ 3816424 w 6412699"/>
              <a:gd name="connsiteY23" fmla="*/ 411530 h 1852614"/>
              <a:gd name="connsiteX24" fmla="*/ 4071584 w 6412699"/>
              <a:gd name="connsiteY24" fmla="*/ 482970 h 1852614"/>
              <a:gd name="connsiteX25" fmla="*/ 4143592 w 6412699"/>
              <a:gd name="connsiteY25" fmla="*/ 626930 h 1852614"/>
              <a:gd name="connsiteX26" fmla="*/ 4287608 w 6412699"/>
              <a:gd name="connsiteY26" fmla="*/ 626930 h 1852614"/>
              <a:gd name="connsiteX27" fmla="*/ 4536504 w 6412699"/>
              <a:gd name="connsiteY27" fmla="*/ 699449 h 1852614"/>
              <a:gd name="connsiteX28" fmla="*/ 4608512 w 6412699"/>
              <a:gd name="connsiteY28" fmla="*/ 699449 h 1852614"/>
              <a:gd name="connsiteX29" fmla="*/ 4719657 w 6412699"/>
              <a:gd name="connsiteY29" fmla="*/ 770889 h 1852614"/>
              <a:gd name="connsiteX30" fmla="*/ 5223712 w 6412699"/>
              <a:gd name="connsiteY30" fmla="*/ 554950 h 1852614"/>
              <a:gd name="connsiteX31" fmla="*/ 5439736 w 6412699"/>
              <a:gd name="connsiteY31" fmla="*/ 482970 h 1852614"/>
              <a:gd name="connsiteX32" fmla="*/ 5832648 w 6412699"/>
              <a:gd name="connsiteY32" fmla="*/ 267571 h 1852614"/>
              <a:gd name="connsiteX33" fmla="*/ 6120680 w 6412699"/>
              <a:gd name="connsiteY33" fmla="*/ 123611 h 1852614"/>
              <a:gd name="connsiteX34" fmla="*/ 6264696 w 6412699"/>
              <a:gd name="connsiteY34" fmla="*/ 51631 h 1852614"/>
              <a:gd name="connsiteX35" fmla="*/ 6412699 w 6412699"/>
              <a:gd name="connsiteY35" fmla="*/ 0 h 1852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6412699" h="1852614">
                <a:moveTo>
                  <a:pt x="0" y="1852614"/>
                </a:moveTo>
                <a:cubicBezTo>
                  <a:pt x="79772" y="1826023"/>
                  <a:pt x="147240" y="1773638"/>
                  <a:pt x="202405" y="1735935"/>
                </a:cubicBezTo>
                <a:cubicBezTo>
                  <a:pt x="257570" y="1698232"/>
                  <a:pt x="283765" y="1635920"/>
                  <a:pt x="330993" y="1626395"/>
                </a:cubicBezTo>
                <a:cubicBezTo>
                  <a:pt x="378221" y="1616870"/>
                  <a:pt x="414404" y="1689405"/>
                  <a:pt x="485775" y="1678784"/>
                </a:cubicBezTo>
                <a:cubicBezTo>
                  <a:pt x="557146" y="1668163"/>
                  <a:pt x="689641" y="1594016"/>
                  <a:pt x="759217" y="1562667"/>
                </a:cubicBezTo>
                <a:cubicBezTo>
                  <a:pt x="828793" y="1531318"/>
                  <a:pt x="867229" y="1514680"/>
                  <a:pt x="903233" y="1490687"/>
                </a:cubicBezTo>
                <a:cubicBezTo>
                  <a:pt x="939237" y="1466694"/>
                  <a:pt x="942821" y="1403630"/>
                  <a:pt x="975241" y="1418707"/>
                </a:cubicBezTo>
                <a:cubicBezTo>
                  <a:pt x="1007661" y="1433784"/>
                  <a:pt x="1052731" y="1545346"/>
                  <a:pt x="1097756" y="1581151"/>
                </a:cubicBezTo>
                <a:cubicBezTo>
                  <a:pt x="1142781" y="1616956"/>
                  <a:pt x="1193804" y="1636620"/>
                  <a:pt x="1245393" y="1633539"/>
                </a:cubicBezTo>
                <a:cubicBezTo>
                  <a:pt x="1296982" y="1630458"/>
                  <a:pt x="1368305" y="1574479"/>
                  <a:pt x="1407289" y="1562667"/>
                </a:cubicBezTo>
                <a:cubicBezTo>
                  <a:pt x="1446273" y="1550855"/>
                  <a:pt x="1455294" y="1574664"/>
                  <a:pt x="1479297" y="1562667"/>
                </a:cubicBezTo>
                <a:cubicBezTo>
                  <a:pt x="1503300" y="1550670"/>
                  <a:pt x="1527302" y="1514680"/>
                  <a:pt x="1551305" y="1490687"/>
                </a:cubicBezTo>
                <a:lnTo>
                  <a:pt x="1623313" y="1418707"/>
                </a:lnTo>
                <a:cubicBezTo>
                  <a:pt x="1671318" y="1370721"/>
                  <a:pt x="1773852" y="1250665"/>
                  <a:pt x="1839337" y="1202768"/>
                </a:cubicBezTo>
                <a:cubicBezTo>
                  <a:pt x="1904822" y="1154872"/>
                  <a:pt x="1944216" y="1167318"/>
                  <a:pt x="2016224" y="1131328"/>
                </a:cubicBezTo>
                <a:cubicBezTo>
                  <a:pt x="2088232" y="1095338"/>
                  <a:pt x="2225033" y="1012565"/>
                  <a:pt x="2271384" y="986829"/>
                </a:cubicBezTo>
                <a:cubicBezTo>
                  <a:pt x="2317735" y="961093"/>
                  <a:pt x="2240844" y="988817"/>
                  <a:pt x="2294328" y="976910"/>
                </a:cubicBezTo>
                <a:cubicBezTo>
                  <a:pt x="2347812" y="965003"/>
                  <a:pt x="2506624" y="961633"/>
                  <a:pt x="2592288" y="915389"/>
                </a:cubicBezTo>
                <a:cubicBezTo>
                  <a:pt x="2677952" y="869146"/>
                  <a:pt x="2753784" y="735529"/>
                  <a:pt x="2808312" y="699449"/>
                </a:cubicBezTo>
                <a:cubicBezTo>
                  <a:pt x="2862840" y="663369"/>
                  <a:pt x="2871451" y="722902"/>
                  <a:pt x="2919456" y="698909"/>
                </a:cubicBezTo>
                <a:cubicBezTo>
                  <a:pt x="2967461" y="674916"/>
                  <a:pt x="3030859" y="591390"/>
                  <a:pt x="3096344" y="555490"/>
                </a:cubicBezTo>
                <a:cubicBezTo>
                  <a:pt x="3161829" y="519590"/>
                  <a:pt x="3270023" y="462369"/>
                  <a:pt x="3312368" y="483510"/>
                </a:cubicBezTo>
                <a:lnTo>
                  <a:pt x="3600400" y="411530"/>
                </a:lnTo>
                <a:cubicBezTo>
                  <a:pt x="3654763" y="467958"/>
                  <a:pt x="3790619" y="369480"/>
                  <a:pt x="3816424" y="411530"/>
                </a:cubicBezTo>
                <a:lnTo>
                  <a:pt x="4071584" y="482970"/>
                </a:lnTo>
                <a:cubicBezTo>
                  <a:pt x="4108096" y="477017"/>
                  <a:pt x="4107588" y="602937"/>
                  <a:pt x="4143592" y="626930"/>
                </a:cubicBezTo>
                <a:cubicBezTo>
                  <a:pt x="4179596" y="650923"/>
                  <a:pt x="4262564" y="591899"/>
                  <a:pt x="4287608" y="626930"/>
                </a:cubicBezTo>
                <a:lnTo>
                  <a:pt x="4536504" y="699449"/>
                </a:lnTo>
                <a:lnTo>
                  <a:pt x="4608512" y="699449"/>
                </a:lnTo>
                <a:lnTo>
                  <a:pt x="4719657" y="770889"/>
                </a:lnTo>
                <a:lnTo>
                  <a:pt x="5223712" y="554950"/>
                </a:lnTo>
                <a:lnTo>
                  <a:pt x="5439736" y="482970"/>
                </a:lnTo>
                <a:lnTo>
                  <a:pt x="5832648" y="267571"/>
                </a:lnTo>
                <a:lnTo>
                  <a:pt x="6120680" y="123611"/>
                </a:lnTo>
                <a:lnTo>
                  <a:pt x="6264696" y="51631"/>
                </a:lnTo>
                <a:lnTo>
                  <a:pt x="6412699" y="0"/>
                </a:lnTo>
              </a:path>
            </a:pathLst>
          </a:cu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>
              <a:defRPr/>
            </a:pPr>
            <a:endParaRPr lang="en-GB"/>
          </a:p>
        </p:txBody>
      </p: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7956376" y="1628800"/>
            <a:ext cx="838200" cy="44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lnSpc>
                <a:spcPct val="90000"/>
              </a:lnSpc>
            </a:pPr>
            <a:r>
              <a:rPr lang="en-GB" sz="1600" b="1" dirty="0" err="1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Fracked</a:t>
            </a:r>
            <a:r>
              <a:rPr lang="en-GB" sz="1600" b="1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Gas</a:t>
            </a:r>
          </a:p>
        </p:txBody>
      </p: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540676" y="5474252"/>
            <a:ext cx="8424936" cy="830997"/>
          </a:xfrm>
          <a:prstGeom prst="rect">
            <a:avLst/>
          </a:prstGeom>
          <a:solidFill>
            <a:srgbClr val="CC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 lIns="36000" tIns="0" rIns="0" bIns="0">
            <a:spAutoFit/>
          </a:bodyPr>
          <a:lstStyle/>
          <a:p>
            <a:pPr>
              <a:buFont typeface="Arial" charset="0"/>
              <a:buChar char="•"/>
            </a:pPr>
            <a:r>
              <a:rPr lang="en-GB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1 new nuclear station </a:t>
            </a:r>
            <a:r>
              <a:rPr lang="en-GB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and coal station completed </a:t>
            </a:r>
            <a:r>
              <a:rPr lang="en-GB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each year after </a:t>
            </a:r>
            <a:r>
              <a:rPr lang="en-GB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2025.</a:t>
            </a:r>
            <a:endParaRPr lang="en-GB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Char char="•"/>
            </a:pPr>
            <a:r>
              <a:rPr lang="en-GB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GB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  </a:t>
            </a:r>
            <a:r>
              <a:rPr lang="en-GB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million homes fitted with PV each year from 2020    </a:t>
            </a:r>
            <a:r>
              <a:rPr lang="en-GB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40% of homes fitted by 2030 </a:t>
            </a:r>
          </a:p>
          <a:p>
            <a:pPr>
              <a:buFont typeface="Arial" charset="0"/>
              <a:buChar char="•"/>
            </a:pPr>
            <a:r>
              <a:rPr lang="en-GB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19 </a:t>
            </a:r>
            <a:r>
              <a:rPr lang="en-GB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GW of onshore wind by 2030 </a:t>
            </a:r>
            <a:r>
              <a:rPr lang="en-GB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cf</a:t>
            </a:r>
            <a:r>
              <a:rPr lang="en-GB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8 GW now</a:t>
            </a:r>
            <a:endParaRPr lang="en-GB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Box 33"/>
          <p:cNvSpPr txBox="1">
            <a:spLocks noChangeArrowheads="1"/>
          </p:cNvSpPr>
          <p:nvPr/>
        </p:nvSpPr>
        <p:spPr bwMode="auto">
          <a:xfrm>
            <a:off x="7956376" y="2276872"/>
            <a:ext cx="838200" cy="221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lnSpc>
                <a:spcPct val="90000"/>
              </a:lnSpc>
            </a:pPr>
            <a:r>
              <a:rPr lang="en-GB" sz="1600" b="1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Imports</a:t>
            </a:r>
            <a:endParaRPr lang="en-GB" sz="1600" b="1" dirty="0"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396875" y="-179388"/>
            <a:ext cx="8229600" cy="1143001"/>
          </a:xfrm>
        </p:spPr>
        <p:txBody>
          <a:bodyPr/>
          <a:lstStyle/>
          <a:p>
            <a:r>
              <a:rPr lang="en-GB" smtClean="0"/>
              <a:t>FRACKING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8175" y="925513"/>
            <a:ext cx="8396288" cy="6000750"/>
          </a:xfrm>
        </p:spPr>
        <p:txBody>
          <a:bodyPr lIns="0" rIns="0"/>
          <a:lstStyle/>
          <a:p>
            <a:pPr>
              <a:lnSpc>
                <a:spcPts val="2400"/>
              </a:lnSpc>
              <a:buFontTx/>
              <a:buNone/>
            </a:pPr>
            <a:r>
              <a:rPr lang="en-GB" sz="2400" b="1" dirty="0" smtClean="0">
                <a:solidFill>
                  <a:srgbClr val="FF0000"/>
                </a:solidFill>
              </a:rPr>
              <a:t>Definitions</a:t>
            </a:r>
          </a:p>
          <a:p>
            <a:pPr>
              <a:lnSpc>
                <a:spcPts val="2400"/>
              </a:lnSpc>
            </a:pPr>
            <a:r>
              <a:rPr lang="en-GB" sz="2400" b="1" dirty="0" smtClean="0">
                <a:solidFill>
                  <a:srgbClr val="000099"/>
                </a:solidFill>
              </a:rPr>
              <a:t>“ a method of mining in which cracks are created in </a:t>
            </a:r>
            <a:r>
              <a:rPr lang="en-GB" sz="2400" b="1" dirty="0" err="1" smtClean="0">
                <a:solidFill>
                  <a:srgbClr val="000099"/>
                </a:solidFill>
              </a:rPr>
              <a:t>subteranean</a:t>
            </a:r>
            <a:r>
              <a:rPr lang="en-GB" sz="2400" b="1" dirty="0" smtClean="0">
                <a:solidFill>
                  <a:srgbClr val="000099"/>
                </a:solidFill>
              </a:rPr>
              <a:t> rocks to obtain gas, oil, or other liquids”.</a:t>
            </a:r>
          </a:p>
          <a:p>
            <a:pPr>
              <a:lnSpc>
                <a:spcPts val="2400"/>
              </a:lnSpc>
            </a:pPr>
            <a:r>
              <a:rPr lang="en-GB" sz="2400" b="1" dirty="0" smtClean="0"/>
              <a:t>Hydraulic Fracturing</a:t>
            </a:r>
            <a:r>
              <a:rPr lang="en-GB" sz="2400" b="1" dirty="0" smtClean="0">
                <a:solidFill>
                  <a:srgbClr val="FF0000"/>
                </a:solidFill>
              </a:rPr>
              <a:t> </a:t>
            </a:r>
            <a:r>
              <a:rPr lang="en-GB" sz="2400" b="1" dirty="0" smtClean="0">
                <a:solidFill>
                  <a:srgbClr val="000099"/>
                </a:solidFill>
              </a:rPr>
              <a:t>using high pressure liquids is usual way of creating cracks</a:t>
            </a:r>
          </a:p>
          <a:p>
            <a:pPr>
              <a:lnSpc>
                <a:spcPts val="2400"/>
              </a:lnSpc>
            </a:pPr>
            <a:r>
              <a:rPr lang="en-GB" sz="2400" b="1" dirty="0" err="1" smtClean="0"/>
              <a:t>Fracking</a:t>
            </a:r>
            <a:r>
              <a:rPr lang="en-GB" sz="2400" b="1" dirty="0" smtClean="0">
                <a:solidFill>
                  <a:srgbClr val="00FFFF"/>
                </a:solidFill>
              </a:rPr>
              <a:t> </a:t>
            </a:r>
            <a:r>
              <a:rPr lang="en-GB" sz="2400" b="1" dirty="0" smtClean="0">
                <a:solidFill>
                  <a:srgbClr val="000099"/>
                </a:solidFill>
              </a:rPr>
              <a:t>is the slang term for Hydraulic Fracturing</a:t>
            </a:r>
          </a:p>
          <a:p>
            <a:pPr>
              <a:lnSpc>
                <a:spcPts val="2400"/>
              </a:lnSpc>
              <a:buFontTx/>
              <a:buNone/>
            </a:pPr>
            <a:endParaRPr lang="en-GB" sz="2400" b="1" dirty="0" smtClean="0">
              <a:solidFill>
                <a:srgbClr val="FF0000"/>
              </a:solidFill>
            </a:endParaRPr>
          </a:p>
          <a:p>
            <a:pPr>
              <a:lnSpc>
                <a:spcPts val="2400"/>
              </a:lnSpc>
              <a:buFontTx/>
              <a:buNone/>
            </a:pPr>
            <a:r>
              <a:rPr lang="en-GB" sz="2400" b="1" dirty="0" smtClean="0">
                <a:solidFill>
                  <a:srgbClr val="FF0000"/>
                </a:solidFill>
              </a:rPr>
              <a:t>Today’s Talk</a:t>
            </a:r>
          </a:p>
          <a:p>
            <a:pPr>
              <a:lnSpc>
                <a:spcPts val="2400"/>
              </a:lnSpc>
            </a:pPr>
            <a:r>
              <a:rPr lang="en-GB" sz="2400" b="1" dirty="0" smtClean="0"/>
              <a:t>What is </a:t>
            </a:r>
            <a:r>
              <a:rPr lang="en-GB" sz="2400" b="1" dirty="0" err="1" smtClean="0"/>
              <a:t>Fracking</a:t>
            </a:r>
            <a:r>
              <a:rPr lang="en-GB" sz="2400" b="1" dirty="0" smtClean="0"/>
              <a:t>?  Physical Resource and Definitions</a:t>
            </a:r>
          </a:p>
          <a:p>
            <a:pPr>
              <a:lnSpc>
                <a:spcPts val="2400"/>
              </a:lnSpc>
            </a:pPr>
            <a:r>
              <a:rPr lang="en-GB" sz="2400" b="1" dirty="0" err="1" smtClean="0"/>
              <a:t>Fracking</a:t>
            </a:r>
            <a:r>
              <a:rPr lang="en-GB" sz="2400" b="1" dirty="0" smtClean="0"/>
              <a:t> – technical issues and examples  </a:t>
            </a:r>
          </a:p>
          <a:p>
            <a:pPr>
              <a:lnSpc>
                <a:spcPts val="2400"/>
              </a:lnSpc>
            </a:pPr>
            <a:r>
              <a:rPr lang="en-GB" sz="2400" b="1" dirty="0" smtClean="0"/>
              <a:t>Impact of </a:t>
            </a:r>
            <a:r>
              <a:rPr lang="en-GB" sz="2400" b="1" dirty="0" err="1" smtClean="0"/>
              <a:t>Fracking</a:t>
            </a:r>
            <a:r>
              <a:rPr lang="en-GB" sz="2400" b="1" dirty="0" smtClean="0"/>
              <a:t> on UK Energy Supply </a:t>
            </a:r>
          </a:p>
          <a:p>
            <a:pPr>
              <a:lnSpc>
                <a:spcPts val="2400"/>
              </a:lnSpc>
            </a:pPr>
            <a:r>
              <a:rPr lang="en-GB" sz="2400" b="1" dirty="0" err="1" smtClean="0"/>
              <a:t>Fracking</a:t>
            </a:r>
            <a:r>
              <a:rPr lang="en-GB" sz="2400" b="1" dirty="0" smtClean="0"/>
              <a:t> – Environmental Impacts [seismic etc]</a:t>
            </a:r>
          </a:p>
          <a:p>
            <a:pPr>
              <a:lnSpc>
                <a:spcPts val="2400"/>
              </a:lnSpc>
            </a:pPr>
            <a:endParaRPr lang="en-GB" sz="2400" b="1" dirty="0" smtClean="0"/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E693AD-9CA6-404A-8E8D-5BFD91498025}" type="slidenum">
              <a:rPr lang="en-GB"/>
              <a:pPr>
                <a:defRPr/>
              </a:pPr>
              <a:t>2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2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3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457200" y="-74613"/>
            <a:ext cx="8229600" cy="884238"/>
          </a:xfrm>
        </p:spPr>
        <p:txBody>
          <a:bodyPr/>
          <a:lstStyle/>
          <a:p>
            <a:r>
              <a:rPr lang="en-GB" sz="3600" b="1" smtClean="0"/>
              <a:t>Fracking:  Carbon Emissions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49275" y="766763"/>
            <a:ext cx="8594725" cy="64166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GB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Climate Change issues</a:t>
            </a:r>
          </a:p>
          <a:p>
            <a:pPr marL="258763" lvl="1">
              <a:lnSpc>
                <a:spcPts val="2400"/>
              </a:lnSpc>
              <a:defRPr/>
            </a:pPr>
            <a:r>
              <a:rPr lang="en-GB" sz="2400" b="1" dirty="0">
                <a:latin typeface="Times New Roman" pitchFamily="18" charset="0"/>
                <a:cs typeface="Times New Roman" pitchFamily="18" charset="0"/>
              </a:rPr>
              <a:t>Fugitive emissions from shale gas exploitation will be higher than conventional gas extraction (North Sea, Norway, Russia).</a:t>
            </a:r>
          </a:p>
          <a:p>
            <a:pPr>
              <a:defRPr/>
            </a:pPr>
            <a:r>
              <a:rPr lang="en-GB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Direct use of  gas</a:t>
            </a:r>
          </a:p>
          <a:p>
            <a:pPr marL="536575" lvl="1" indent="-261938">
              <a:lnSpc>
                <a:spcPts val="2400"/>
              </a:lnSpc>
              <a:buFont typeface="Arial" pitchFamily="34" charset="0"/>
              <a:buChar char="•"/>
              <a:defRPr/>
            </a:pPr>
            <a:r>
              <a:rPr lang="en-GB" sz="2400" b="1" dirty="0">
                <a:latin typeface="Times New Roman" pitchFamily="18" charset="0"/>
                <a:cs typeface="Times New Roman" pitchFamily="18" charset="0"/>
              </a:rPr>
              <a:t>Conventional: 199–207</a:t>
            </a:r>
            <a:r>
              <a:rPr lang="en-GB" sz="2000" b="1" dirty="0">
                <a:latin typeface="Times New Roman" pitchFamily="18" charset="0"/>
                <a:cs typeface="Times New Roman" pitchFamily="18" charset="0"/>
              </a:rPr>
              <a:t>g/kWh</a:t>
            </a:r>
            <a:r>
              <a:rPr lang="en-GB" sz="2400" b="1" baseline="30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GB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;</a:t>
            </a:r>
            <a:r>
              <a:rPr lang="en-GB" sz="2400" b="1" dirty="0">
                <a:latin typeface="Times New Roman" pitchFamily="18" charset="0"/>
                <a:cs typeface="Times New Roman" pitchFamily="18" charset="0"/>
              </a:rPr>
              <a:t>LNG (Qatar): 250-260 g/kWh</a:t>
            </a:r>
            <a:endParaRPr lang="en-GB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36575" lvl="1" indent="-261938">
              <a:lnSpc>
                <a:spcPts val="2400"/>
              </a:lnSpc>
              <a:buFont typeface="Arial" pitchFamily="34" charset="0"/>
              <a:buChar char="•"/>
              <a:defRPr/>
            </a:pPr>
            <a:r>
              <a:rPr lang="en-GB" sz="2400" b="1" dirty="0" err="1">
                <a:latin typeface="Times New Roman" pitchFamily="18" charset="0"/>
                <a:cs typeface="Times New Roman" pitchFamily="18" charset="0"/>
              </a:rPr>
              <a:t>Fracked</a:t>
            </a:r>
            <a:r>
              <a:rPr lang="en-GB" sz="2400" b="1" dirty="0">
                <a:latin typeface="Times New Roman" pitchFamily="18" charset="0"/>
                <a:cs typeface="Times New Roman" pitchFamily="18" charset="0"/>
              </a:rPr>
              <a:t> gas:   210 – 253 g/kWh</a:t>
            </a:r>
            <a:r>
              <a:rPr lang="en-GB" sz="2400" b="1" baseline="30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GB" sz="2400" b="1" dirty="0">
                <a:latin typeface="Times New Roman" pitchFamily="18" charset="0"/>
                <a:cs typeface="Times New Roman" pitchFamily="18" charset="0"/>
              </a:rPr>
              <a:t>  depending on regulation</a:t>
            </a:r>
          </a:p>
          <a:p>
            <a:pPr>
              <a:defRPr/>
            </a:pPr>
            <a:r>
              <a:rPr lang="en-GB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Electricity generation</a:t>
            </a:r>
          </a:p>
          <a:p>
            <a:pPr marL="712788" lvl="1" indent="-263525">
              <a:lnSpc>
                <a:spcPts val="2400"/>
              </a:lnSpc>
              <a:buFont typeface="Arial" pitchFamily="34" charset="0"/>
              <a:buChar char="•"/>
              <a:defRPr/>
            </a:pPr>
            <a:r>
              <a:rPr lang="en-GB" sz="2400" b="1" dirty="0">
                <a:latin typeface="Times New Roman" pitchFamily="18" charset="0"/>
                <a:cs typeface="Times New Roman" pitchFamily="18" charset="0"/>
              </a:rPr>
              <a:t>Conventional gas using CCGT  ~ 360 – 430 g/kWh</a:t>
            </a:r>
          </a:p>
          <a:p>
            <a:pPr marL="712788" lvl="1" indent="-263525">
              <a:lnSpc>
                <a:spcPts val="2400"/>
              </a:lnSpc>
              <a:buFont typeface="Arial" pitchFamily="34" charset="0"/>
              <a:buChar char="•"/>
              <a:defRPr/>
            </a:pPr>
            <a:r>
              <a:rPr lang="en-GB" sz="2400" b="1" dirty="0">
                <a:latin typeface="Times New Roman" pitchFamily="18" charset="0"/>
                <a:cs typeface="Times New Roman" pitchFamily="18" charset="0"/>
              </a:rPr>
              <a:t>Shale gas using CCGT                ~ 423 – 535 g/kWh</a:t>
            </a:r>
            <a:r>
              <a:rPr lang="en-GB" sz="2400" b="1" baseline="30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*</a:t>
            </a:r>
          </a:p>
          <a:p>
            <a:pPr marL="712788" lvl="1" indent="-263525">
              <a:lnSpc>
                <a:spcPts val="2400"/>
              </a:lnSpc>
              <a:buFont typeface="Arial" pitchFamily="34" charset="0"/>
              <a:buChar char="•"/>
              <a:defRPr/>
            </a:pPr>
            <a:r>
              <a:rPr lang="en-GB" sz="2400" b="1" dirty="0">
                <a:latin typeface="Times New Roman" pitchFamily="18" charset="0"/>
                <a:cs typeface="Times New Roman" pitchFamily="18" charset="0"/>
              </a:rPr>
              <a:t>LNG using CCGT                       ~  460 – 550 g/kWh</a:t>
            </a:r>
          </a:p>
          <a:p>
            <a:pPr marL="712788" lvl="1" indent="-263525">
              <a:lnSpc>
                <a:spcPts val="2400"/>
              </a:lnSpc>
              <a:buFont typeface="Arial" pitchFamily="34" charset="0"/>
              <a:buChar char="•"/>
              <a:defRPr/>
            </a:pPr>
            <a:r>
              <a:rPr lang="en-GB" sz="2400" b="1" dirty="0">
                <a:latin typeface="Times New Roman" pitchFamily="18" charset="0"/>
                <a:cs typeface="Times New Roman" pitchFamily="18" charset="0"/>
              </a:rPr>
              <a:t>Coal                                              ~ 837 – 1130g/kWh</a:t>
            </a:r>
            <a:r>
              <a:rPr lang="en-GB" sz="2400" b="1" baseline="30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*</a:t>
            </a:r>
          </a:p>
          <a:p>
            <a:pPr marL="712788" lvl="1" indent="-263525">
              <a:lnSpc>
                <a:spcPts val="2400"/>
              </a:lnSpc>
              <a:buFont typeface="Arial" pitchFamily="34" charset="0"/>
              <a:buChar char="•"/>
              <a:defRPr/>
            </a:pPr>
            <a:r>
              <a:rPr lang="en-GB" sz="2400" b="1" dirty="0" err="1">
                <a:latin typeface="Times New Roman" pitchFamily="18" charset="0"/>
                <a:cs typeface="Times New Roman" pitchFamily="18" charset="0"/>
              </a:rPr>
              <a:t>Fracked</a:t>
            </a:r>
            <a:r>
              <a:rPr lang="en-GB" sz="2400" b="1" dirty="0">
                <a:latin typeface="Times New Roman" pitchFamily="18" charset="0"/>
                <a:cs typeface="Times New Roman" pitchFamily="18" charset="0"/>
              </a:rPr>
              <a:t> gas would help in decarbonising electricity supply in comparison to coal – marginally in case of LNG</a:t>
            </a:r>
          </a:p>
          <a:p>
            <a:pPr marL="712788" lvl="1" indent="-263525">
              <a:lnSpc>
                <a:spcPts val="2400"/>
              </a:lnSpc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en-GB" sz="2400" b="1" dirty="0">
                <a:latin typeface="Times New Roman" pitchFamily="18" charset="0"/>
                <a:cs typeface="Times New Roman" pitchFamily="18" charset="0"/>
              </a:rPr>
              <a:t>BUT coal use in generation is set to decline significantly.   </a:t>
            </a:r>
          </a:p>
          <a:p>
            <a:pPr marL="987425" lvl="1" indent="-263525">
              <a:lnSpc>
                <a:spcPts val="2400"/>
              </a:lnSpc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en-GB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Fracked</a:t>
            </a:r>
            <a:r>
              <a:rPr lang="en-GB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gas is worse than conventional gas and much worse than nuclear or </a:t>
            </a:r>
            <a:r>
              <a:rPr lang="en-GB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renewables</a:t>
            </a:r>
            <a:r>
              <a:rPr lang="en-GB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and increase in gas use would jeopardize decarbonisation of Energy Supply.</a:t>
            </a:r>
          </a:p>
          <a:p>
            <a:pPr>
              <a:spcBef>
                <a:spcPts val="600"/>
              </a:spcBef>
              <a:defRPr/>
            </a:pPr>
            <a:r>
              <a:rPr lang="en-GB" sz="2000" baseline="30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* 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Data from Mackay&amp; Stone (DECC 9</a:t>
            </a:r>
            <a:r>
              <a:rPr lang="en-GB" sz="2000" baseline="30000" dirty="0"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September 2013).</a:t>
            </a:r>
            <a:endParaRPr lang="en-GB" sz="2000" b="1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en-GB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239000" y="6400800"/>
            <a:ext cx="1905000" cy="457200"/>
          </a:xfrm>
        </p:spPr>
        <p:txBody>
          <a:bodyPr/>
          <a:lstStyle/>
          <a:p>
            <a:pPr>
              <a:defRPr/>
            </a:pPr>
            <a:fld id="{1AE0678D-5835-462C-AF2A-080CE22CE9AE}" type="slidenum">
              <a:rPr lang="en-GB" smtClean="0"/>
              <a:pPr>
                <a:defRPr/>
              </a:pPr>
              <a:t>20</a:t>
            </a:fld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58813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GB" b="1" dirty="0" err="1" smtClean="0"/>
              <a:t>Fracking</a:t>
            </a:r>
            <a:r>
              <a:rPr lang="en-GB" b="1" dirty="0" smtClean="0"/>
              <a:t>:  </a:t>
            </a:r>
            <a:r>
              <a:rPr lang="en-GB" b="1" dirty="0" smtClean="0">
                <a:solidFill>
                  <a:srgbClr val="FF0000"/>
                </a:solidFill>
              </a:rPr>
              <a:t>Seismic Issues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5925" y="762000"/>
            <a:ext cx="8229600" cy="6096000"/>
          </a:xfrm>
        </p:spPr>
        <p:txBody>
          <a:bodyPr/>
          <a:lstStyle/>
          <a:p>
            <a:pPr marL="442913">
              <a:lnSpc>
                <a:spcPts val="2400"/>
              </a:lnSpc>
              <a:spcAft>
                <a:spcPts val="600"/>
              </a:spcAft>
              <a:defRPr/>
            </a:pPr>
            <a:r>
              <a:rPr lang="en-GB" sz="2400" b="1" dirty="0" smtClean="0"/>
              <a:t>Richter scale (ML) is a logarithmic scale</a:t>
            </a:r>
          </a:p>
          <a:p>
            <a:pPr marL="442913">
              <a:lnSpc>
                <a:spcPts val="2400"/>
              </a:lnSpc>
              <a:spcAft>
                <a:spcPts val="600"/>
              </a:spcAft>
              <a:defRPr/>
            </a:pPr>
            <a:r>
              <a:rPr lang="en-GB" sz="2400" b="1" dirty="0" smtClean="0"/>
              <a:t>An increase by 1 indicates an amplitude increase of 10 times </a:t>
            </a:r>
          </a:p>
          <a:p>
            <a:pPr marL="442913">
              <a:lnSpc>
                <a:spcPts val="2400"/>
              </a:lnSpc>
              <a:spcAft>
                <a:spcPts val="600"/>
              </a:spcAft>
              <a:defRPr/>
            </a:pPr>
            <a:r>
              <a:rPr lang="en-GB" sz="2400" b="1" dirty="0" err="1" smtClean="0"/>
              <a:t>Fracking</a:t>
            </a:r>
            <a:r>
              <a:rPr lang="en-GB" sz="2400" b="1" dirty="0" smtClean="0"/>
              <a:t> induced events in Lancashire caused earthquakes of magnitude 1.5 and 2.3. [traffic can cause magnitudes of up to 1.0].  </a:t>
            </a:r>
          </a:p>
          <a:p>
            <a:pPr marL="442913">
              <a:lnSpc>
                <a:spcPts val="2400"/>
              </a:lnSpc>
              <a:spcAft>
                <a:spcPts val="600"/>
              </a:spcAft>
              <a:defRPr/>
            </a:pPr>
            <a:r>
              <a:rPr lang="en-GB" sz="2400" b="1" dirty="0" smtClean="0"/>
              <a:t>Christchurch earthquake was 640 thousand times larger</a:t>
            </a:r>
          </a:p>
          <a:p>
            <a:pPr marL="442913">
              <a:lnSpc>
                <a:spcPts val="2400"/>
              </a:lnSpc>
              <a:spcAft>
                <a:spcPts val="600"/>
              </a:spcAft>
              <a:defRPr/>
            </a:pPr>
            <a:r>
              <a:rPr lang="en-GB" sz="2400" b="1" dirty="0" smtClean="0"/>
              <a:t>Fukushima earthquake was 400 million times larger</a:t>
            </a:r>
          </a:p>
          <a:p>
            <a:pPr marL="442913">
              <a:spcAft>
                <a:spcPts val="600"/>
              </a:spcAft>
              <a:defRPr/>
            </a:pPr>
            <a:r>
              <a:rPr lang="en-GB" sz="2400" b="1" dirty="0" smtClean="0">
                <a:solidFill>
                  <a:srgbClr val="FF0000"/>
                </a:solidFill>
              </a:rPr>
              <a:t>Consequences of Lancashire incidents</a:t>
            </a:r>
          </a:p>
          <a:p>
            <a:pPr lvl="1">
              <a:spcAft>
                <a:spcPts val="600"/>
              </a:spcAft>
              <a:defRPr/>
            </a:pPr>
            <a:r>
              <a:rPr lang="en-GB" sz="2400" b="1" dirty="0" smtClean="0"/>
              <a:t>Small events up to 0.5 occurred during </a:t>
            </a:r>
            <a:r>
              <a:rPr lang="en-GB" sz="2400" b="1" dirty="0" err="1" smtClean="0"/>
              <a:t>Fracking</a:t>
            </a:r>
            <a:r>
              <a:rPr lang="en-GB" sz="2400" b="1" dirty="0" smtClean="0"/>
              <a:t>.  The 1.5 &amp; 2.3 events occurred 10 hours after </a:t>
            </a:r>
            <a:r>
              <a:rPr lang="en-GB" sz="2400" b="1" dirty="0" err="1" smtClean="0"/>
              <a:t>Fracking</a:t>
            </a:r>
            <a:r>
              <a:rPr lang="en-GB" sz="2400" b="1" dirty="0" smtClean="0"/>
              <a:t> ceased - below level of the occasional earthquake in UK.</a:t>
            </a:r>
          </a:p>
          <a:p>
            <a:pPr lvl="1">
              <a:spcAft>
                <a:spcPts val="600"/>
              </a:spcAft>
              <a:defRPr/>
            </a:pPr>
            <a:r>
              <a:rPr lang="en-GB" sz="2400" b="1" dirty="0" smtClean="0"/>
              <a:t>[</a:t>
            </a:r>
            <a:r>
              <a:rPr lang="en-GB" sz="2400" b="1" dirty="0" smtClean="0">
                <a:solidFill>
                  <a:srgbClr val="000099"/>
                </a:solidFill>
              </a:rPr>
              <a:t>some damage reported at base of well, but no damage to casing through aquifer].</a:t>
            </a:r>
          </a:p>
          <a:p>
            <a:pPr>
              <a:lnSpc>
                <a:spcPts val="2400"/>
              </a:lnSpc>
              <a:defRPr/>
            </a:pPr>
            <a:endParaRPr lang="en-GB" sz="24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3D1854-6C43-4015-8596-09D7545539F4}" type="slidenum">
              <a:rPr lang="en-GB" smtClean="0"/>
              <a:pPr>
                <a:defRPr/>
              </a:pPr>
              <a:t>21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0"/>
                            </p:stCondLst>
                            <p:childTnLst>
                              <p:par>
                                <p:cTn id="34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UBL2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-760772">
            <a:off x="192088" y="1100138"/>
            <a:ext cx="4814887" cy="369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 descr="PUBL1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21931">
            <a:off x="4035425" y="1138238"/>
            <a:ext cx="4826000" cy="3703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4" name="TextBox 3"/>
          <p:cNvSpPr txBox="1">
            <a:spLocks noChangeArrowheads="1"/>
          </p:cNvSpPr>
          <p:nvPr/>
        </p:nvSpPr>
        <p:spPr bwMode="auto">
          <a:xfrm>
            <a:off x="668338" y="0"/>
            <a:ext cx="75755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800" b="1">
                <a:latin typeface="Times New Roman" pitchFamily="18" charset="0"/>
                <a:cs typeface="Times New Roman" pitchFamily="18" charset="0"/>
              </a:rPr>
              <a:t>Methane Contamination of Groundwater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854075" y="5534025"/>
            <a:ext cx="765175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ts val="2400"/>
              </a:lnSpc>
            </a:pPr>
            <a:r>
              <a:rPr lang="en-GB" sz="2400" b="1">
                <a:latin typeface="Times New Roman" pitchFamily="18" charset="0"/>
                <a:cs typeface="Times New Roman" pitchFamily="18" charset="0"/>
              </a:rPr>
              <a:t>The dramatic videos on You-Tube of tap water igniting were claimed to be caused by Fracking.  Naturally occurring biogenic methane was the cause in most cases, and not FRACKING.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800225" y="5037138"/>
            <a:ext cx="470217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These are Peer Reviewed Journals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pPr>
              <a:defRPr/>
            </a:pPr>
            <a:fld id="{4E00AC83-4DF5-4AD8-AC33-9126FDA7AB2D}" type="slidenum">
              <a:rPr lang="en-GB" b="1" smtClean="0"/>
              <a:pPr>
                <a:defRPr/>
              </a:pPr>
              <a:t>22</a:t>
            </a:fld>
            <a:endParaRPr lang="en-GB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6" descr="http://www.greenpeace.org/usa/Global/usa/planet3/photos-gwe/fracking/Barnett%20wells%20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02088" y="1076325"/>
            <a:ext cx="5141912" cy="578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1" name="TextBox 2"/>
          <p:cNvSpPr txBox="1">
            <a:spLocks noChangeArrowheads="1"/>
          </p:cNvSpPr>
          <p:nvPr/>
        </p:nvSpPr>
        <p:spPr bwMode="auto">
          <a:xfrm>
            <a:off x="688975" y="4167188"/>
            <a:ext cx="3133725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400" b="1" dirty="0">
                <a:latin typeface="Times New Roman" pitchFamily="18" charset="0"/>
                <a:cs typeface="Times New Roman" pitchFamily="18" charset="0"/>
              </a:rPr>
              <a:t>Distribution of Fracking Wells in Dallas – Fort Worth Area</a:t>
            </a:r>
          </a:p>
        </p:txBody>
      </p:sp>
      <p:sp>
        <p:nvSpPr>
          <p:cNvPr id="32772" name="TextBox 3"/>
          <p:cNvSpPr txBox="1">
            <a:spLocks noChangeArrowheads="1"/>
          </p:cNvSpPr>
          <p:nvPr/>
        </p:nvSpPr>
        <p:spPr bwMode="auto">
          <a:xfrm>
            <a:off x="-314325" y="0"/>
            <a:ext cx="9144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2800" b="1" dirty="0">
                <a:latin typeface="Times New Roman" pitchFamily="18" charset="0"/>
                <a:cs typeface="Times New Roman" pitchFamily="18" charset="0"/>
              </a:rPr>
              <a:t>Impact of Large Scale Development of Fracking</a:t>
            </a:r>
          </a:p>
        </p:txBody>
      </p:sp>
      <p:sp>
        <p:nvSpPr>
          <p:cNvPr id="32773" name="TextBox 4"/>
          <p:cNvSpPr txBox="1">
            <a:spLocks noChangeArrowheads="1"/>
          </p:cNvSpPr>
          <p:nvPr/>
        </p:nvSpPr>
        <p:spPr bwMode="auto">
          <a:xfrm>
            <a:off x="669925" y="1228725"/>
            <a:ext cx="3278188" cy="267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>
            <a:spAutoFit/>
          </a:bodyPr>
          <a:lstStyle/>
          <a:p>
            <a:r>
              <a:rPr lang="en-GB" sz="2400" b="1" dirty="0">
                <a:latin typeface="Times New Roman" pitchFamily="18" charset="0"/>
                <a:cs typeface="Times New Roman" pitchFamily="18" charset="0"/>
              </a:rPr>
              <a:t>If US model is followed</a:t>
            </a:r>
          </a:p>
          <a:p>
            <a:endParaRPr lang="en-GB" sz="24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GB" sz="2400" b="1" dirty="0">
                <a:latin typeface="Times New Roman" pitchFamily="18" charset="0"/>
                <a:cs typeface="Times New Roman" pitchFamily="18" charset="0"/>
              </a:rPr>
              <a:t>UK may require several tens of thousands of wells to make  a substantial contribution to Energy Supply.</a:t>
            </a:r>
          </a:p>
        </p:txBody>
      </p:sp>
      <p:sp>
        <p:nvSpPr>
          <p:cNvPr id="32774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D752912-323D-4706-B3B4-DF1AFD7038D1}" type="slidenum">
              <a:rPr lang="en-GB" smtClean="0"/>
              <a:pPr/>
              <a:t>23</a:t>
            </a:fld>
            <a:endParaRPr lang="en-GB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173038" y="0"/>
            <a:ext cx="8229600" cy="793750"/>
          </a:xfrm>
        </p:spPr>
        <p:txBody>
          <a:bodyPr/>
          <a:lstStyle/>
          <a:p>
            <a:r>
              <a:rPr lang="en-GB" sz="2800" b="1" smtClean="0"/>
              <a:t>Aftermath of extensive drilling in Wyoming</a:t>
            </a:r>
          </a:p>
        </p:txBody>
      </p:sp>
      <p:pic>
        <p:nvPicPr>
          <p:cNvPr id="21507" name="Picture 4" descr="http://2.bp.blogspot.com/-DN0mU6WRVwQ/TaNP1n6uZnI/AAAAAAAAAvI/x74m8uevtZY/s1600/skytruth-ecoflight_jonah_high4_12may06-sm2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2638" y="1093788"/>
            <a:ext cx="7394575" cy="534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pPr>
              <a:defRPr/>
            </a:pPr>
            <a:fld id="{AAC9CD40-40E7-4C70-8B27-BD3AE9885899}" type="slidenum">
              <a:rPr lang="en-GB" b="1" smtClean="0"/>
              <a:pPr>
                <a:defRPr/>
              </a:pPr>
              <a:t>24</a:t>
            </a:fld>
            <a:endParaRPr lang="en-GB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1638" y="0"/>
            <a:ext cx="8229600" cy="51435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GB" sz="2800" b="1" dirty="0" smtClean="0">
                <a:cs typeface="Times New Roman" pitchFamily="18" charset="0"/>
              </a:rPr>
              <a:t>Summary of Key Issues (1)</a:t>
            </a:r>
            <a:endParaRPr lang="en-GB" sz="2800" b="1" dirty="0"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7525" y="855663"/>
            <a:ext cx="8229600" cy="6332537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GB" sz="2200" b="1" dirty="0" smtClean="0">
                <a:cs typeface="Times New Roman" pitchFamily="18" charset="0"/>
              </a:rPr>
              <a:t>There are significant Reserves of Shale Gas in UK</a:t>
            </a:r>
            <a:endParaRPr lang="en-GB" sz="2200" b="1" dirty="0" smtClean="0">
              <a:solidFill>
                <a:srgbClr val="FFFF00"/>
              </a:solidFill>
              <a:cs typeface="Times New Roman" pitchFamily="18" charset="0"/>
            </a:endParaRPr>
          </a:p>
          <a:p>
            <a:pPr marL="1520825" indent="17463">
              <a:buFontTx/>
              <a:buNone/>
              <a:defRPr/>
            </a:pPr>
            <a:r>
              <a:rPr lang="en-GB" sz="2200" b="1" dirty="0" smtClean="0">
                <a:solidFill>
                  <a:srgbClr val="FF0000"/>
                </a:solidFill>
                <a:cs typeface="Times New Roman" pitchFamily="18" charset="0"/>
              </a:rPr>
              <a:t>But do not confuse Reserves with Resource</a:t>
            </a:r>
          </a:p>
          <a:p>
            <a:pPr>
              <a:defRPr/>
            </a:pPr>
            <a:r>
              <a:rPr lang="en-GB" sz="2200" b="1" dirty="0" smtClean="0">
                <a:cs typeface="Times New Roman" pitchFamily="18" charset="0"/>
              </a:rPr>
              <a:t>Most optimistic Resource extraction would potentially provide between 7.5 &amp; 10% of electricity generation by 2030, although could be 2 – 2.5 times that figure by 2050</a:t>
            </a:r>
          </a:p>
          <a:p>
            <a:pPr marL="796925" indent="17463">
              <a:buFontTx/>
              <a:buNone/>
              <a:defRPr/>
            </a:pPr>
            <a:r>
              <a:rPr lang="en-GB" sz="2200" b="1" dirty="0" smtClean="0">
                <a:solidFill>
                  <a:srgbClr val="FF0000"/>
                </a:solidFill>
                <a:cs typeface="Times New Roman" pitchFamily="18" charset="0"/>
              </a:rPr>
              <a:t>But there are more important issues in Energy Security,  Climate Change and Affordability to address post 2015</a:t>
            </a:r>
          </a:p>
          <a:p>
            <a:pPr>
              <a:defRPr/>
            </a:pPr>
            <a:r>
              <a:rPr lang="en-GB" sz="2200" b="1" dirty="0" smtClean="0">
                <a:cs typeface="Times New Roman" pitchFamily="18" charset="0"/>
              </a:rPr>
              <a:t>Developers are evasive in giving an actual maximum cost per </a:t>
            </a:r>
            <a:r>
              <a:rPr lang="en-GB" sz="2200" b="1" dirty="0" err="1" smtClean="0">
                <a:cs typeface="Times New Roman" pitchFamily="18" charset="0"/>
              </a:rPr>
              <a:t>GWh</a:t>
            </a:r>
            <a:r>
              <a:rPr lang="en-GB" sz="2200" b="1" dirty="0" smtClean="0">
                <a:cs typeface="Times New Roman" pitchFamily="18" charset="0"/>
              </a:rPr>
              <a:t> gas produced.   Unless this is no more than current wholesale price,  Statements such as </a:t>
            </a:r>
          </a:p>
          <a:p>
            <a:pPr marL="1881188" indent="17463">
              <a:buFontTx/>
              <a:buNone/>
              <a:defRPr/>
            </a:pPr>
            <a:r>
              <a:rPr lang="en-GB" sz="2200" b="1" dirty="0" smtClean="0">
                <a:solidFill>
                  <a:srgbClr val="FF0000"/>
                </a:solidFill>
                <a:cs typeface="Times New Roman" pitchFamily="18" charset="0"/>
              </a:rPr>
              <a:t>“</a:t>
            </a:r>
            <a:r>
              <a:rPr lang="en-GB" sz="2200" b="1" dirty="0" err="1" smtClean="0">
                <a:solidFill>
                  <a:srgbClr val="FF0000"/>
                </a:solidFill>
                <a:cs typeface="Times New Roman" pitchFamily="18" charset="0"/>
              </a:rPr>
              <a:t>Fracking</a:t>
            </a:r>
            <a:r>
              <a:rPr lang="en-GB" sz="2200" b="1" dirty="0" smtClean="0">
                <a:solidFill>
                  <a:srgbClr val="FF0000"/>
                </a:solidFill>
                <a:cs typeface="Times New Roman" pitchFamily="18" charset="0"/>
              </a:rPr>
              <a:t> will result in cheaper Gas” </a:t>
            </a:r>
          </a:p>
          <a:p>
            <a:pPr marL="1520825" indent="-79375">
              <a:buFontTx/>
              <a:buNone/>
              <a:defRPr/>
            </a:pPr>
            <a:r>
              <a:rPr lang="en-GB" sz="2200" b="1" dirty="0" smtClean="0">
                <a:solidFill>
                  <a:srgbClr val="000099"/>
                </a:solidFill>
                <a:cs typeface="Times New Roman" pitchFamily="18" charset="0"/>
              </a:rPr>
              <a:t>cannot be justified and are extremely misleading.</a:t>
            </a:r>
          </a:p>
          <a:p>
            <a:pPr>
              <a:defRPr/>
            </a:pPr>
            <a:r>
              <a:rPr lang="en-GB" sz="2200" b="1" dirty="0" smtClean="0">
                <a:cs typeface="Times New Roman" pitchFamily="18" charset="0"/>
              </a:rPr>
              <a:t>Output from a single well drops by 80+% in first 2 years of operation. Large scale extraction in UK could lead to tens of thousands of wells in UK.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pPr>
              <a:defRPr/>
            </a:pPr>
            <a:fld id="{BEF05D6A-5752-43B9-BDBA-5932F9F5B8F7}" type="slidenum">
              <a:rPr lang="en-GB" b="1" smtClean="0"/>
              <a:pPr>
                <a:defRPr/>
              </a:pPr>
              <a:t>25</a:t>
            </a:fld>
            <a:endParaRPr lang="en-GB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01638" y="114300"/>
            <a:ext cx="8229600" cy="4318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GB" sz="3200" b="1" dirty="0" smtClean="0">
                <a:cs typeface="Times New Roman" pitchFamily="18" charset="0"/>
              </a:rPr>
              <a:t>Summary of Key Issues (2)</a:t>
            </a:r>
            <a:endParaRPr lang="en-GB" sz="3200" b="1" dirty="0"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62013"/>
            <a:ext cx="8686800" cy="4594225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GB" sz="2400" b="1" dirty="0" smtClean="0">
                <a:cs typeface="Times New Roman" pitchFamily="18" charset="0"/>
              </a:rPr>
              <a:t>Seismic Risk is very small indeed</a:t>
            </a:r>
          </a:p>
          <a:p>
            <a:pPr>
              <a:lnSpc>
                <a:spcPts val="2400"/>
              </a:lnSpc>
              <a:defRPr/>
            </a:pPr>
            <a:r>
              <a:rPr lang="en-GB" sz="2400" b="1" dirty="0" smtClean="0">
                <a:cs typeface="Times New Roman" pitchFamily="18" charset="0"/>
              </a:rPr>
              <a:t>Contamination of ground water by methane / other chemicals might occur in a well failure or spillage for surface facilities.</a:t>
            </a:r>
          </a:p>
          <a:p>
            <a:pPr marL="896938" indent="17463">
              <a:lnSpc>
                <a:spcPts val="2400"/>
              </a:lnSpc>
              <a:buFontTx/>
              <a:buNone/>
              <a:defRPr/>
            </a:pPr>
            <a:r>
              <a:rPr lang="en-GB" sz="2400" b="1" dirty="0" smtClean="0">
                <a:solidFill>
                  <a:srgbClr val="FF0000"/>
                </a:solidFill>
                <a:cs typeface="Times New Roman" pitchFamily="18" charset="0"/>
              </a:rPr>
              <a:t>Over dramatic videos of ignition of water from taps are misleading as these are often of biogenic methane</a:t>
            </a:r>
          </a:p>
          <a:p>
            <a:pPr marL="896938" indent="17463">
              <a:lnSpc>
                <a:spcPts val="2400"/>
              </a:lnSpc>
              <a:buFontTx/>
              <a:buNone/>
              <a:defRPr/>
            </a:pPr>
            <a:r>
              <a:rPr lang="en-GB" sz="2400" b="1" dirty="0" smtClean="0">
                <a:solidFill>
                  <a:srgbClr val="FF0000"/>
                </a:solidFill>
                <a:cs typeface="Times New Roman" pitchFamily="18" charset="0"/>
              </a:rPr>
              <a:t>Adequate Regulation  needed, but this will increase costs.</a:t>
            </a:r>
          </a:p>
          <a:p>
            <a:pPr>
              <a:lnSpc>
                <a:spcPts val="2400"/>
              </a:lnSpc>
              <a:defRPr/>
            </a:pPr>
            <a:r>
              <a:rPr lang="en-GB" sz="2400" b="1" dirty="0" smtClean="0">
                <a:cs typeface="Times New Roman" pitchFamily="18" charset="0"/>
              </a:rPr>
              <a:t>Large quantities of water are needed      </a:t>
            </a:r>
          </a:p>
          <a:p>
            <a:pPr marL="895350" indent="20638">
              <a:lnSpc>
                <a:spcPts val="2400"/>
              </a:lnSpc>
              <a:buFontTx/>
              <a:buNone/>
              <a:defRPr/>
            </a:pPr>
            <a:r>
              <a:rPr lang="en-GB" sz="2400" b="1" dirty="0" smtClean="0">
                <a:solidFill>
                  <a:srgbClr val="000099"/>
                </a:solidFill>
                <a:cs typeface="Times New Roman" pitchFamily="18" charset="0"/>
              </a:rPr>
              <a:t>Sand and Additives (some of which are toxins) are added.</a:t>
            </a:r>
          </a:p>
          <a:p>
            <a:pPr marL="895350" indent="20638">
              <a:lnSpc>
                <a:spcPts val="2400"/>
              </a:lnSpc>
              <a:buFontTx/>
              <a:buNone/>
              <a:defRPr/>
            </a:pPr>
            <a:r>
              <a:rPr lang="en-GB" sz="2400" b="1" dirty="0" smtClean="0">
                <a:solidFill>
                  <a:srgbClr val="000099"/>
                </a:solidFill>
                <a:cs typeface="Times New Roman" pitchFamily="18" charset="0"/>
              </a:rPr>
              <a:t>Correct disposal of </a:t>
            </a:r>
            <a:r>
              <a:rPr lang="en-GB" sz="2400" b="1" dirty="0" err="1" smtClean="0">
                <a:solidFill>
                  <a:srgbClr val="000099"/>
                </a:solidFill>
                <a:cs typeface="Times New Roman" pitchFamily="18" charset="0"/>
              </a:rPr>
              <a:t>Flowback</a:t>
            </a:r>
            <a:r>
              <a:rPr lang="en-GB" sz="2400" b="1" dirty="0" smtClean="0">
                <a:solidFill>
                  <a:srgbClr val="000099"/>
                </a:solidFill>
                <a:cs typeface="Times New Roman" pitchFamily="18" charset="0"/>
              </a:rPr>
              <a:t> Fluid is needed.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pPr>
              <a:defRPr/>
            </a:pPr>
            <a:fld id="{81A535F0-8BE6-47B4-9DF3-3A52919E2D9A}" type="slidenum">
              <a:rPr lang="en-GB" b="1" smtClean="0"/>
              <a:pPr>
                <a:defRPr/>
              </a:pPr>
              <a:t>26</a:t>
            </a:fld>
            <a:endParaRPr lang="en-GB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7010400" y="6492875"/>
            <a:ext cx="2133600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9BA7ACB-D2B4-48F1-852B-845DCB095FE9}" type="slidenum">
              <a:rPr lang="zh-CN" altLang="en-US" smtClean="0">
                <a:solidFill>
                  <a:schemeClr val="tx1"/>
                </a:solidFill>
              </a:rPr>
              <a:pPr/>
              <a:t>27</a:t>
            </a:fld>
            <a:endParaRPr lang="en-US" altLang="zh-CN" smtClean="0">
              <a:solidFill>
                <a:schemeClr val="tx1"/>
              </a:solidFill>
            </a:endParaRPr>
          </a:p>
        </p:txBody>
      </p:sp>
      <p:sp>
        <p:nvSpPr>
          <p:cNvPr id="44035" name="Text Box 4"/>
          <p:cNvSpPr>
            <a:spLocks noChangeArrowheads="1"/>
          </p:cNvSpPr>
          <p:nvPr/>
        </p:nvSpPr>
        <p:spPr bwMode="auto">
          <a:xfrm>
            <a:off x="1371600" y="0"/>
            <a:ext cx="5372100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363538" indent="-363538"/>
            <a:r>
              <a:rPr lang="en-GB" sz="3200" b="1" dirty="0" smtClean="0">
                <a:solidFill>
                  <a:srgbClr val="2525FF"/>
                </a:solidFill>
                <a:latin typeface="Times New Roman" pitchFamily="18" charset="0"/>
                <a:cs typeface="Times New Roman" pitchFamily="18" charset="0"/>
              </a:rPr>
              <a:t>In Summary</a:t>
            </a:r>
            <a:endParaRPr lang="en-GB" sz="3200" b="1" dirty="0">
              <a:solidFill>
                <a:srgbClr val="2525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13"/>
          <p:cNvSpPr>
            <a:spLocks noChangeArrowheads="1"/>
          </p:cNvSpPr>
          <p:nvPr/>
        </p:nvSpPr>
        <p:spPr bwMode="auto">
          <a:xfrm>
            <a:off x="920750" y="6366669"/>
            <a:ext cx="6524625" cy="677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GB" b="1" dirty="0"/>
              <a:t>Lao</a:t>
            </a:r>
            <a:r>
              <a:rPr lang="en-GB" dirty="0"/>
              <a:t> </a:t>
            </a:r>
            <a:r>
              <a:rPr lang="en-GB" b="1" dirty="0"/>
              <a:t>Tzu</a:t>
            </a:r>
            <a:r>
              <a:rPr lang="en-GB" dirty="0"/>
              <a:t> (604-531 BC) Chinese Artist and Taoist philosopher</a:t>
            </a:r>
            <a:r>
              <a:rPr lang="en-GB" dirty="0">
                <a:solidFill>
                  <a:srgbClr val="00FF00"/>
                </a:solidFill>
              </a:rPr>
              <a:t> </a:t>
            </a:r>
          </a:p>
          <a:p>
            <a:pPr algn="ctr"/>
            <a:r>
              <a:rPr lang="en-GB" sz="2000" dirty="0">
                <a:solidFill>
                  <a:srgbClr val="00FF00"/>
                </a:solidFill>
              </a:rPr>
              <a:t> </a:t>
            </a:r>
          </a:p>
        </p:txBody>
      </p:sp>
      <p:sp>
        <p:nvSpPr>
          <p:cNvPr id="6" name="Rectangle 14"/>
          <p:cNvSpPr>
            <a:spLocks noChangeArrowheads="1"/>
          </p:cNvSpPr>
          <p:nvPr/>
        </p:nvSpPr>
        <p:spPr bwMode="auto">
          <a:xfrm>
            <a:off x="1608138" y="5494338"/>
            <a:ext cx="4992687" cy="830262"/>
          </a:xfrm>
          <a:prstGeom prst="rect">
            <a:avLst/>
          </a:prstGeom>
          <a:solidFill>
            <a:srgbClr val="CCFFCC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GB" sz="2400" b="1" dirty="0">
                <a:solidFill>
                  <a:srgbClr val="3333FF"/>
                </a:solidFill>
              </a:rPr>
              <a:t>“</a:t>
            </a:r>
            <a:r>
              <a:rPr lang="en-GB" sz="24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If you do not change direction, you may end up where you are heading.”</a:t>
            </a:r>
            <a:r>
              <a:rPr lang="zh-CN" altLang="en-GB" sz="24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3035300" y="4341813"/>
            <a:ext cx="22653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GB" sz="3200" b="1" dirty="0">
                <a:latin typeface="Times New Roman" pitchFamily="18" charset="0"/>
                <a:ea typeface="+mj-ea"/>
                <a:cs typeface="Times New Roman" pitchFamily="18" charset="0"/>
              </a:rPr>
              <a:t>And Finally</a:t>
            </a:r>
          </a:p>
        </p:txBody>
      </p:sp>
      <p:pic>
        <p:nvPicPr>
          <p:cNvPr id="8" name="Picture 16" descr="laotz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31075" y="4014788"/>
            <a:ext cx="1717675" cy="2424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673100" y="854024"/>
            <a:ext cx="8470900" cy="36112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61950" indent="-361950">
              <a:lnSpc>
                <a:spcPts val="2800"/>
              </a:lnSpc>
              <a:buFont typeface="Arial" pitchFamily="34" charset="0"/>
              <a:buChar char="•"/>
            </a:pPr>
            <a:r>
              <a:rPr lang="en-GB" sz="2600" b="1" dirty="0" smtClean="0">
                <a:latin typeface="Times New Roman" pitchFamily="18" charset="0"/>
                <a:cs typeface="Times New Roman" pitchFamily="18" charset="0"/>
              </a:rPr>
              <a:t>The UK has lacked a rational and consistent energy Policy over the last few decades.  This needs to change</a:t>
            </a:r>
            <a:endParaRPr lang="en-GB" sz="2600" b="1" dirty="0">
              <a:latin typeface="Times New Roman" pitchFamily="18" charset="0"/>
              <a:cs typeface="Times New Roman" pitchFamily="18" charset="0"/>
            </a:endParaRPr>
          </a:p>
          <a:p>
            <a:pPr marL="363538" indent="-363538">
              <a:buFont typeface="Arial" charset="0"/>
              <a:buChar char="•"/>
            </a:pPr>
            <a:r>
              <a:rPr lang="en-GB" sz="2600" b="1" dirty="0" err="1" smtClean="0">
                <a:latin typeface="Times New Roman" pitchFamily="18" charset="0"/>
                <a:cs typeface="Times New Roman" pitchFamily="18" charset="0"/>
              </a:rPr>
              <a:t>Fracking</a:t>
            </a:r>
            <a:r>
              <a:rPr lang="en-GB" sz="2600" b="1" dirty="0" smtClean="0">
                <a:latin typeface="Times New Roman" pitchFamily="18" charset="0"/>
                <a:cs typeface="Times New Roman" pitchFamily="18" charset="0"/>
              </a:rPr>
              <a:t> could marginally help to improve Energy Security</a:t>
            </a:r>
          </a:p>
          <a:p>
            <a:pPr marL="363538" indent="-363538">
              <a:buFont typeface="Arial" charset="0"/>
              <a:buChar char="•"/>
            </a:pPr>
            <a:r>
              <a:rPr lang="en-GB" sz="2600" b="1" dirty="0" smtClean="0">
                <a:latin typeface="Times New Roman" pitchFamily="18" charset="0"/>
                <a:cs typeface="Times New Roman" pitchFamily="18" charset="0"/>
              </a:rPr>
              <a:t>Questionable whether it would in fact be cheaper than at present</a:t>
            </a:r>
          </a:p>
          <a:p>
            <a:pPr marL="363538" indent="-363538">
              <a:buFont typeface="Arial" charset="0"/>
              <a:buChar char="•"/>
            </a:pPr>
            <a:r>
              <a:rPr lang="en-GB" sz="2600" b="1" dirty="0" smtClean="0">
                <a:latin typeface="Times New Roman" pitchFamily="18" charset="0"/>
                <a:cs typeface="Times New Roman" pitchFamily="18" charset="0"/>
              </a:rPr>
              <a:t>Climate Change Targets would be jeopardized if there were a consequential shift from </a:t>
            </a:r>
            <a:r>
              <a:rPr lang="en-GB" sz="2600" b="1" dirty="0" err="1" smtClean="0">
                <a:latin typeface="Times New Roman" pitchFamily="18" charset="0"/>
                <a:cs typeface="Times New Roman" pitchFamily="18" charset="0"/>
              </a:rPr>
              <a:t>Renewables</a:t>
            </a:r>
            <a:r>
              <a:rPr lang="en-GB" sz="2600" b="1" dirty="0" smtClean="0">
                <a:latin typeface="Times New Roman" pitchFamily="18" charset="0"/>
                <a:cs typeface="Times New Roman" pitchFamily="18" charset="0"/>
              </a:rPr>
              <a:t> and Nuclear</a:t>
            </a:r>
            <a:endParaRPr lang="en-GB" sz="2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2289175" y="4965700"/>
            <a:ext cx="305224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FF0000"/>
                </a:solidFill>
                <a:latin typeface="Times New Roman" pitchFamily="18" charset="0"/>
              </a:rPr>
              <a:t>Keith Tovey </a:t>
            </a:r>
            <a:r>
              <a:rPr lang="en-GB" sz="2400" b="1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杜伟贤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GB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/>
      <p:bldP spid="9" grpId="0" uiExpand="1" build="p" bldLvl="5"/>
      <p:bldP spid="1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396875" y="0"/>
            <a:ext cx="8229600" cy="582613"/>
          </a:xfrm>
        </p:spPr>
        <p:txBody>
          <a:bodyPr/>
          <a:lstStyle/>
          <a:p>
            <a:r>
              <a:rPr lang="en-GB" sz="3200" b="1" smtClean="0"/>
              <a:t>Perception of Seismic Events</a:t>
            </a:r>
            <a:endParaRPr lang="en-GB" sz="3200" b="1" smtClean="0">
              <a:solidFill>
                <a:srgbClr val="FF000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696913" y="1541463"/>
          <a:ext cx="8446957" cy="5120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38598"/>
                <a:gridCol w="1784287"/>
                <a:gridCol w="5224072"/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Magnitude</a:t>
                      </a:r>
                      <a:endParaRPr lang="en-GB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UK frequency</a:t>
                      </a:r>
                      <a:endParaRPr lang="en-GB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Impact at surface</a:t>
                      </a:r>
                      <a:endParaRPr lang="en-GB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1.0</a:t>
                      </a:r>
                      <a:endParaRPr lang="en-GB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100s per year</a:t>
                      </a:r>
                      <a:endParaRPr lang="en-GB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Not felt, except by a very few under especially</a:t>
                      </a:r>
                    </a:p>
                    <a:p>
                      <a:r>
                        <a:rPr lang="en-GB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favourable conditions.</a:t>
                      </a:r>
                      <a:endParaRPr lang="en-GB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2.0</a:t>
                      </a:r>
                      <a:endParaRPr lang="en-GB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~</a:t>
                      </a:r>
                      <a:r>
                        <a:rPr lang="en-GB" sz="20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25 per year</a:t>
                      </a:r>
                      <a:endParaRPr lang="en-GB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Not felt, except by a very few under especially</a:t>
                      </a:r>
                    </a:p>
                    <a:p>
                      <a:r>
                        <a:rPr lang="en-GB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favourable conditions.</a:t>
                      </a:r>
                      <a:endParaRPr lang="en-GB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3.0</a:t>
                      </a:r>
                      <a:endParaRPr lang="en-GB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~ 3 per year</a:t>
                      </a:r>
                      <a:endParaRPr lang="en-GB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Felt by few people at rest or in the upper floors of buildings; similar to the passing of </a:t>
                      </a:r>
                      <a:r>
                        <a:rPr lang="en-GB" sz="2000" b="1" smtClean="0">
                          <a:latin typeface="Times New Roman" pitchFamily="18" charset="0"/>
                          <a:cs typeface="Times New Roman" pitchFamily="18" charset="0"/>
                        </a:rPr>
                        <a:t>a heavy truck</a:t>
                      </a:r>
                      <a:r>
                        <a:rPr lang="en-GB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en-GB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4.0</a:t>
                      </a:r>
                      <a:endParaRPr lang="en-GB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 algn="ctr">
                        <a:buNone/>
                      </a:pPr>
                      <a:r>
                        <a:rPr lang="en-GB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~ 1 every 3–4 years</a:t>
                      </a:r>
                      <a:endParaRPr lang="en-GB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Felt by many people, often up to tens of kilometres away; some dishes broken; pendulum clocks may stop. </a:t>
                      </a:r>
                      <a:endParaRPr lang="en-GB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5.0</a:t>
                      </a:r>
                      <a:endParaRPr lang="en-GB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 every 20+ years</a:t>
                      </a:r>
                      <a:endParaRPr lang="en-GB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Felt by all people nearby; damage negligible in buildings of good design and construction; few instances of fallen plaster; some chimneys broken.</a:t>
                      </a:r>
                      <a:endParaRPr lang="en-GB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</a:tr>
            </a:tbl>
          </a:graphicData>
        </a:graphic>
      </p:graphicFrame>
      <p:sp>
        <p:nvSpPr>
          <p:cNvPr id="19489" name="TextBox 4"/>
          <p:cNvSpPr txBox="1">
            <a:spLocks noChangeArrowheads="1"/>
          </p:cNvSpPr>
          <p:nvPr/>
        </p:nvSpPr>
        <p:spPr bwMode="auto">
          <a:xfrm>
            <a:off x="498475" y="687388"/>
            <a:ext cx="8645525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400" b="1">
                <a:latin typeface="Times New Roman" pitchFamily="18" charset="0"/>
                <a:cs typeface="Times New Roman" pitchFamily="18" charset="0"/>
              </a:rPr>
              <a:t>Seismic effects of Fracking usually have magnitude ~ 0.5 to 1.0.  One Lancashire event reached 2.3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pPr>
              <a:defRPr/>
            </a:pPr>
            <a:fld id="{8E519B3A-1149-455E-8AF2-B0D37E901EAF}" type="slidenum">
              <a:rPr lang="en-GB" b="1" smtClean="0"/>
              <a:pPr>
                <a:defRPr/>
              </a:pPr>
              <a:t>29</a:t>
            </a:fld>
            <a:endParaRPr lang="en-GB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247650" y="0"/>
            <a:ext cx="8229600" cy="793750"/>
          </a:xfrm>
        </p:spPr>
        <p:txBody>
          <a:bodyPr/>
          <a:lstStyle/>
          <a:p>
            <a:r>
              <a:rPr lang="en-GB" sz="3200" b="1" smtClean="0"/>
              <a:t>Fracking:  Some Definitions</a:t>
            </a:r>
          </a:p>
        </p:txBody>
      </p:sp>
      <p:sp>
        <p:nvSpPr>
          <p:cNvPr id="5123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pPr>
              <a:defRPr/>
            </a:pPr>
            <a:fld id="{9068AB89-7E9F-498F-9D01-817CE2336F19}" type="slidenum">
              <a:rPr lang="en-GB" b="1"/>
              <a:pPr>
                <a:defRPr/>
              </a:pPr>
              <a:t>3</a:t>
            </a:fld>
            <a:endParaRPr lang="en-GB" b="1"/>
          </a:p>
        </p:txBody>
      </p:sp>
      <p:pic>
        <p:nvPicPr>
          <p:cNvPr id="4915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61163" y="898525"/>
            <a:ext cx="2276475" cy="233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606425" y="819150"/>
            <a:ext cx="5734050" cy="1322388"/>
          </a:xfrm>
          <a:prstGeom prst="rect">
            <a:avLst/>
          </a:prstGeom>
        </p:spPr>
        <p:txBody>
          <a:bodyPr>
            <a:spAutoFit/>
          </a:bodyPr>
          <a:lstStyle/>
          <a:p>
            <a:pPr marL="269875" indent="-269875">
              <a:lnSpc>
                <a:spcPts val="2400"/>
              </a:lnSpc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en-GB" sz="2400" b="1" dirty="0">
                <a:solidFill>
                  <a:srgbClr val="FF0000"/>
                </a:solidFill>
                <a:latin typeface="+mn-lt"/>
              </a:rPr>
              <a:t>Conventional Gas</a:t>
            </a:r>
            <a:r>
              <a:rPr lang="en-GB" sz="2400" dirty="0">
                <a:latin typeface="+mn-lt"/>
              </a:rPr>
              <a:t>: - </a:t>
            </a:r>
            <a:r>
              <a:rPr lang="en-GB" sz="2400" b="1" dirty="0">
                <a:latin typeface="+mn-lt"/>
              </a:rPr>
              <a:t>predominantly methane with other hydrocarbons, carbon dioxide, nitrogen, hydrogen sulphide etc, </a:t>
            </a:r>
          </a:p>
        </p:txBody>
      </p:sp>
      <p:pic>
        <p:nvPicPr>
          <p:cNvPr id="49156" name="Picture 4"/>
          <p:cNvPicPr>
            <a:picLocks noChangeAspect="1" noChangeArrowheads="1"/>
          </p:cNvPicPr>
          <p:nvPr/>
        </p:nvPicPr>
        <p:blipFill>
          <a:blip r:embed="rId3" cstate="print"/>
          <a:srcRect t="1657" r="25862"/>
          <a:stretch>
            <a:fillRect/>
          </a:stretch>
        </p:blipFill>
        <p:spPr bwMode="auto">
          <a:xfrm>
            <a:off x="5691188" y="3522663"/>
            <a:ext cx="3452812" cy="319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2300" y="992188"/>
            <a:ext cx="5868988" cy="5805487"/>
          </a:xfrm>
        </p:spPr>
        <p:txBody>
          <a:bodyPr/>
          <a:lstStyle/>
          <a:p>
            <a:pPr marL="1438275" indent="0">
              <a:lnSpc>
                <a:spcPts val="2400"/>
              </a:lnSpc>
              <a:spcBef>
                <a:spcPct val="0"/>
              </a:spcBef>
              <a:buFontTx/>
              <a:buNone/>
              <a:defRPr/>
            </a:pPr>
            <a:r>
              <a:rPr lang="en-GB" sz="2400" b="1" dirty="0" smtClean="0">
                <a:solidFill>
                  <a:srgbClr val="000099"/>
                </a:solidFill>
              </a:rPr>
              <a:t>.</a:t>
            </a:r>
          </a:p>
          <a:p>
            <a:pPr marL="1438275" indent="0">
              <a:lnSpc>
                <a:spcPts val="2400"/>
              </a:lnSpc>
              <a:spcBef>
                <a:spcPct val="0"/>
              </a:spcBef>
              <a:defRPr/>
            </a:pPr>
            <a:endParaRPr lang="en-GB" sz="2400" b="1" dirty="0" smtClean="0">
              <a:solidFill>
                <a:srgbClr val="FF0000"/>
              </a:solidFill>
            </a:endParaRPr>
          </a:p>
          <a:p>
            <a:pPr marL="1438275" indent="0">
              <a:lnSpc>
                <a:spcPts val="2400"/>
              </a:lnSpc>
              <a:spcBef>
                <a:spcPct val="0"/>
              </a:spcBef>
              <a:defRPr/>
            </a:pPr>
            <a:endParaRPr lang="en-GB" sz="2400" b="1" dirty="0" smtClean="0">
              <a:solidFill>
                <a:srgbClr val="FF0000"/>
              </a:solidFill>
            </a:endParaRPr>
          </a:p>
          <a:p>
            <a:pPr marL="1438275" indent="0">
              <a:lnSpc>
                <a:spcPts val="2400"/>
              </a:lnSpc>
              <a:spcBef>
                <a:spcPct val="0"/>
              </a:spcBef>
              <a:defRPr/>
            </a:pPr>
            <a:endParaRPr lang="en-GB" sz="2400" b="1" dirty="0" smtClean="0">
              <a:solidFill>
                <a:srgbClr val="FF0000"/>
              </a:solidFill>
            </a:endParaRPr>
          </a:p>
          <a:p>
            <a:pPr marL="1438275" indent="0">
              <a:lnSpc>
                <a:spcPts val="2400"/>
              </a:lnSpc>
              <a:spcBef>
                <a:spcPct val="0"/>
              </a:spcBef>
              <a:defRPr/>
            </a:pPr>
            <a:endParaRPr lang="en-GB" sz="2400" b="1" dirty="0" smtClean="0">
              <a:solidFill>
                <a:srgbClr val="FF0000"/>
              </a:solidFill>
            </a:endParaRPr>
          </a:p>
          <a:p>
            <a:pPr marL="1438275" indent="0">
              <a:lnSpc>
                <a:spcPts val="2400"/>
              </a:lnSpc>
              <a:spcBef>
                <a:spcPct val="0"/>
              </a:spcBef>
              <a:defRPr/>
            </a:pPr>
            <a:endParaRPr lang="en-GB" sz="2400" b="1" dirty="0" smtClean="0">
              <a:solidFill>
                <a:srgbClr val="FF0000"/>
              </a:solidFill>
            </a:endParaRPr>
          </a:p>
          <a:p>
            <a:pPr marL="1438275" indent="0">
              <a:lnSpc>
                <a:spcPts val="2400"/>
              </a:lnSpc>
              <a:spcBef>
                <a:spcPct val="0"/>
              </a:spcBef>
              <a:defRPr/>
            </a:pPr>
            <a:endParaRPr lang="en-GB" sz="2400" b="1" dirty="0" smtClean="0">
              <a:solidFill>
                <a:srgbClr val="FF0000"/>
              </a:solidFill>
            </a:endParaRPr>
          </a:p>
          <a:p>
            <a:pPr marL="3175" indent="0">
              <a:lnSpc>
                <a:spcPts val="2400"/>
              </a:lnSpc>
              <a:spcBef>
                <a:spcPct val="0"/>
              </a:spcBef>
              <a:defRPr/>
            </a:pPr>
            <a:r>
              <a:rPr lang="en-GB" sz="2400" b="1" dirty="0" smtClean="0">
                <a:solidFill>
                  <a:srgbClr val="FF0000"/>
                </a:solidFill>
              </a:rPr>
              <a:t>Unconventional Gas:  </a:t>
            </a:r>
          </a:p>
          <a:p>
            <a:pPr marL="454025" indent="-271463">
              <a:lnSpc>
                <a:spcPts val="2400"/>
              </a:lnSpc>
              <a:spcBef>
                <a:spcPct val="0"/>
              </a:spcBef>
              <a:defRPr/>
            </a:pPr>
            <a:r>
              <a:rPr lang="en-GB" sz="2400" b="1" dirty="0" smtClean="0">
                <a:solidFill>
                  <a:srgbClr val="000099"/>
                </a:solidFill>
              </a:rPr>
              <a:t>Tight Gas: </a:t>
            </a:r>
            <a:r>
              <a:rPr lang="en-GB" sz="2400" b="1" dirty="0" smtClean="0"/>
              <a:t>-found in relatively low permeability  rocks such as sandstones and limestone.    Some fracturing may be needed to enhance extraction</a:t>
            </a:r>
          </a:p>
        </p:txBody>
      </p:sp>
      <p:sp>
        <p:nvSpPr>
          <p:cNvPr id="10" name="Rectangle 9"/>
          <p:cNvSpPr/>
          <p:nvPr/>
        </p:nvSpPr>
        <p:spPr>
          <a:xfrm>
            <a:off x="517525" y="5168900"/>
            <a:ext cx="4572000" cy="1323975"/>
          </a:xfrm>
          <a:prstGeom prst="rect">
            <a:avLst/>
          </a:prstGeom>
        </p:spPr>
        <p:txBody>
          <a:bodyPr>
            <a:spAutoFit/>
          </a:bodyPr>
          <a:lstStyle/>
          <a:p>
            <a:pPr marL="538163" indent="-268288">
              <a:lnSpc>
                <a:spcPts val="2400"/>
              </a:lnSpc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en-GB" sz="2400" b="1" dirty="0">
                <a:solidFill>
                  <a:srgbClr val="000099"/>
                </a:solidFill>
                <a:latin typeface="+mn-lt"/>
              </a:rPr>
              <a:t>Shale Gas: </a:t>
            </a:r>
            <a:r>
              <a:rPr lang="en-GB" sz="2400" b="1" dirty="0">
                <a:latin typeface="+mn-lt"/>
              </a:rPr>
              <a:t>- found in ultra low permeability </a:t>
            </a:r>
            <a:r>
              <a:rPr lang="en-GB" sz="2400" b="1" dirty="0" err="1">
                <a:latin typeface="+mn-lt"/>
              </a:rPr>
              <a:t>shales</a:t>
            </a:r>
            <a:r>
              <a:rPr lang="en-GB" sz="2400" b="1" dirty="0">
                <a:latin typeface="+mn-lt"/>
              </a:rPr>
              <a:t>.   Extensive hydro fracturing needed to extract gas</a:t>
            </a:r>
          </a:p>
        </p:txBody>
      </p:sp>
      <p:sp>
        <p:nvSpPr>
          <p:cNvPr id="7" name="Rectangle 6"/>
          <p:cNvSpPr/>
          <p:nvPr/>
        </p:nvSpPr>
        <p:spPr>
          <a:xfrm>
            <a:off x="787400" y="2073275"/>
            <a:ext cx="5868988" cy="101600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69875">
              <a:lnSpc>
                <a:spcPts val="2400"/>
              </a:lnSpc>
              <a:spcBef>
                <a:spcPts val="0"/>
              </a:spcBef>
              <a:defRPr/>
            </a:pPr>
            <a:r>
              <a:rPr lang="en-GB" sz="2400" b="1" dirty="0">
                <a:solidFill>
                  <a:srgbClr val="000099"/>
                </a:solidFill>
                <a:latin typeface="+mj-lt"/>
              </a:rPr>
              <a:t>Found trapped in relatively porous media capped by an impermeable stratum.   Gas migrates upwards to a capped area.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9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49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831263" y="6492875"/>
            <a:ext cx="2133600" cy="365125"/>
          </a:xfrm>
        </p:spPr>
        <p:txBody>
          <a:bodyPr/>
          <a:lstStyle/>
          <a:p>
            <a:pPr algn="l">
              <a:defRPr/>
            </a:pPr>
            <a:fld id="{32B089A0-46E4-4C47-BCD5-DA2F6F7BACA7}" type="slidenum">
              <a:rPr lang="zh-CN" altLang="en-US" smtClean="0"/>
              <a:pPr algn="l">
                <a:defRPr/>
              </a:pPr>
              <a:t>30</a:t>
            </a:fld>
            <a:endParaRPr lang="en-US" altLang="zh-CN" dirty="0" smtClean="0"/>
          </a:p>
        </p:txBody>
      </p:sp>
      <p:sp>
        <p:nvSpPr>
          <p:cNvPr id="12291" name="TextBox 5"/>
          <p:cNvSpPr txBox="1">
            <a:spLocks noChangeArrowheads="1"/>
          </p:cNvSpPr>
          <p:nvPr/>
        </p:nvSpPr>
        <p:spPr bwMode="auto">
          <a:xfrm>
            <a:off x="0" y="0"/>
            <a:ext cx="9144000" cy="52387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28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What are causes of  price rises in recent years?  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61938" y="612775"/>
            <a:ext cx="8475662" cy="675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4625" indent="-174625">
              <a:lnSpc>
                <a:spcPts val="2400"/>
              </a:lnSpc>
              <a:spcAft>
                <a:spcPts val="1200"/>
              </a:spcAft>
              <a:buFont typeface="Arial" charset="0"/>
              <a:buChar char="•"/>
              <a:defRPr/>
            </a:pPr>
            <a:r>
              <a:rPr lang="en-GB" sz="2400" b="1" dirty="0">
                <a:latin typeface="Times New Roman" pitchFamily="18" charset="0"/>
              </a:rPr>
              <a:t>In period 2004-13,   Electricity Bills for average household have risen from  ~ £288 to around ~£577  or ~</a:t>
            </a:r>
            <a:r>
              <a:rPr lang="en-GB" sz="2400" b="1" dirty="0">
                <a:solidFill>
                  <a:srgbClr val="FF0000"/>
                </a:solidFill>
                <a:latin typeface="Times New Roman" pitchFamily="18" charset="0"/>
              </a:rPr>
              <a:t>100%</a:t>
            </a:r>
            <a:r>
              <a:rPr lang="en-GB" sz="2400" b="1" dirty="0">
                <a:latin typeface="Times New Roman" pitchFamily="18" charset="0"/>
              </a:rPr>
              <a:t>  </a:t>
            </a:r>
            <a:r>
              <a:rPr lang="en-GB" sz="2400" b="1" dirty="0">
                <a:solidFill>
                  <a:srgbClr val="FF0000"/>
                </a:solidFill>
                <a:latin typeface="Times New Roman" pitchFamily="18" charset="0"/>
              </a:rPr>
              <a:t>*</a:t>
            </a:r>
            <a:r>
              <a:rPr lang="en-GB" sz="2400" b="1" dirty="0">
                <a:latin typeface="Times New Roman" pitchFamily="18" charset="0"/>
              </a:rPr>
              <a:t>  </a:t>
            </a:r>
          </a:p>
          <a:p>
            <a:pPr marL="174625" indent="-174625">
              <a:lnSpc>
                <a:spcPts val="2400"/>
              </a:lnSpc>
              <a:spcAft>
                <a:spcPts val="1200"/>
              </a:spcAft>
              <a:defRPr/>
            </a:pPr>
            <a:r>
              <a:rPr lang="en-GB" sz="2400" b="1" dirty="0">
                <a:solidFill>
                  <a:srgbClr val="FF0000"/>
                </a:solidFill>
                <a:latin typeface="Times New Roman" pitchFamily="18" charset="0"/>
              </a:rPr>
              <a:t>   How much can be attributed to support for </a:t>
            </a:r>
            <a:r>
              <a:rPr lang="en-GB" sz="2400" b="1" dirty="0" err="1">
                <a:solidFill>
                  <a:srgbClr val="FF0000"/>
                </a:solidFill>
                <a:latin typeface="Times New Roman" pitchFamily="18" charset="0"/>
              </a:rPr>
              <a:t>Renewables</a:t>
            </a:r>
            <a:r>
              <a:rPr lang="en-GB" sz="2400" b="1" dirty="0">
                <a:solidFill>
                  <a:srgbClr val="FF0000"/>
                </a:solidFill>
                <a:latin typeface="Times New Roman" pitchFamily="18" charset="0"/>
              </a:rPr>
              <a:t>  under the Renewable obligation? </a:t>
            </a:r>
          </a:p>
          <a:p>
            <a:pPr marL="174625" indent="-174625">
              <a:lnSpc>
                <a:spcPts val="2400"/>
              </a:lnSpc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GB" sz="2400" b="1" dirty="0">
                <a:latin typeface="Times New Roman" pitchFamily="18" charset="0"/>
              </a:rPr>
              <a:t>  Support for All </a:t>
            </a:r>
            <a:r>
              <a:rPr lang="en-GB" sz="2400" b="1" dirty="0" err="1">
                <a:latin typeface="Times New Roman" pitchFamily="18" charset="0"/>
              </a:rPr>
              <a:t>Renewables</a:t>
            </a:r>
            <a:r>
              <a:rPr lang="en-GB" sz="2400" b="1" dirty="0">
                <a:latin typeface="Times New Roman" pitchFamily="18" charset="0"/>
              </a:rPr>
              <a:t> in 2013-14 was £2.60 billion </a:t>
            </a:r>
            <a:r>
              <a:rPr lang="en-GB" sz="2400" b="1" baseline="30000" dirty="0">
                <a:solidFill>
                  <a:srgbClr val="FF0000"/>
                </a:solidFill>
                <a:latin typeface="Times New Roman" pitchFamily="18" charset="0"/>
              </a:rPr>
              <a:t>**</a:t>
            </a:r>
            <a:r>
              <a:rPr lang="en-GB" sz="2400" b="1" dirty="0">
                <a:latin typeface="Times New Roman" pitchFamily="18" charset="0"/>
              </a:rPr>
              <a:t>.</a:t>
            </a:r>
          </a:p>
          <a:p>
            <a:pPr marL="174625" indent="-174625">
              <a:lnSpc>
                <a:spcPts val="2400"/>
              </a:lnSpc>
              <a:spcAft>
                <a:spcPts val="1200"/>
              </a:spcAft>
              <a:defRPr/>
            </a:pPr>
            <a:r>
              <a:rPr lang="en-GB" sz="2400" b="1" dirty="0">
                <a:solidFill>
                  <a:srgbClr val="0000FF"/>
                </a:solidFill>
                <a:latin typeface="Times New Roman" pitchFamily="18" charset="0"/>
              </a:rPr>
              <a:t>     </a:t>
            </a:r>
            <a:r>
              <a:rPr lang="en-GB" sz="2400" b="1" dirty="0">
                <a:latin typeface="Times New Roman" pitchFamily="18" charset="0"/>
                <a:cs typeface="Times New Roman" pitchFamily="18" charset="0"/>
              </a:rPr>
              <a:t>However   304,500,000 </a:t>
            </a:r>
            <a:r>
              <a:rPr lang="en-GB" sz="2400" b="1" dirty="0" err="1">
                <a:latin typeface="Times New Roman" pitchFamily="18" charset="0"/>
                <a:cs typeface="Times New Roman" pitchFamily="18" charset="0"/>
              </a:rPr>
              <a:t>MWh</a:t>
            </a:r>
            <a:r>
              <a:rPr lang="en-GB" sz="2400" b="1" dirty="0">
                <a:latin typeface="Times New Roman" pitchFamily="18" charset="0"/>
                <a:cs typeface="Times New Roman" pitchFamily="18" charset="0"/>
              </a:rPr>
              <a:t> was supplied</a:t>
            </a:r>
          </a:p>
          <a:p>
            <a:pPr marL="449263" indent="-174625">
              <a:lnSpc>
                <a:spcPts val="2400"/>
              </a:lnSpc>
              <a:spcAft>
                <a:spcPts val="1200"/>
              </a:spcAft>
              <a:defRPr/>
            </a:pPr>
            <a:r>
              <a:rPr lang="en-GB" sz="2400" b="1" dirty="0">
                <a:solidFill>
                  <a:srgbClr val="0000FF"/>
                </a:solidFill>
                <a:latin typeface="Times New Roman" pitchFamily="18" charset="0"/>
              </a:rPr>
              <a:t>   representing an increase of  </a:t>
            </a:r>
            <a:r>
              <a:rPr lang="en-GB" sz="2400" b="1" dirty="0">
                <a:solidFill>
                  <a:srgbClr val="FF0000"/>
                </a:solidFill>
                <a:latin typeface="Times New Roman" pitchFamily="18" charset="0"/>
              </a:rPr>
              <a:t>0.853 p/kWh </a:t>
            </a:r>
            <a:r>
              <a:rPr lang="en-GB" sz="2400" b="1" dirty="0">
                <a:solidFill>
                  <a:srgbClr val="0000FF"/>
                </a:solidFill>
                <a:latin typeface="Times New Roman" pitchFamily="18" charset="0"/>
              </a:rPr>
              <a:t>in retail price of electricity  </a:t>
            </a:r>
          </a:p>
          <a:p>
            <a:pPr marL="174625" indent="-174625">
              <a:lnSpc>
                <a:spcPts val="2400"/>
              </a:lnSpc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GB" sz="2400" b="1" dirty="0">
                <a:solidFill>
                  <a:srgbClr val="0000FF"/>
                </a:solidFill>
                <a:latin typeface="Times New Roman" pitchFamily="18" charset="0"/>
              </a:rPr>
              <a:t> At typical  domestic unit prices of 13.4p per kWh this represents and increase of just </a:t>
            </a:r>
            <a:r>
              <a:rPr lang="en-GB" sz="2400" b="1" dirty="0">
                <a:solidFill>
                  <a:srgbClr val="FF0000"/>
                </a:solidFill>
                <a:latin typeface="Times New Roman" pitchFamily="18" charset="0"/>
              </a:rPr>
              <a:t>6.4</a:t>
            </a:r>
            <a:r>
              <a:rPr lang="en-GB" sz="2400" b="1" dirty="0">
                <a:solidFill>
                  <a:srgbClr val="0000FF"/>
                </a:solidFill>
                <a:latin typeface="Times New Roman" pitchFamily="18" charset="0"/>
              </a:rPr>
              <a:t>%.   </a:t>
            </a:r>
          </a:p>
          <a:p>
            <a:pPr marL="174625" indent="-174625">
              <a:lnSpc>
                <a:spcPts val="2400"/>
              </a:lnSpc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GB" sz="2400" b="1" dirty="0">
                <a:solidFill>
                  <a:srgbClr val="0000FF"/>
                </a:solidFill>
                <a:latin typeface="Times New Roman" pitchFamily="18" charset="0"/>
              </a:rPr>
              <a:t> Of this the impact of onshore wind on bills in 2013-14 was </a:t>
            </a:r>
            <a:r>
              <a:rPr lang="en-GB" sz="2400" b="1" dirty="0">
                <a:solidFill>
                  <a:srgbClr val="FF0000"/>
                </a:solidFill>
                <a:latin typeface="Times New Roman" pitchFamily="18" charset="0"/>
              </a:rPr>
              <a:t>0.254p</a:t>
            </a:r>
            <a:r>
              <a:rPr lang="en-GB" sz="2400" b="1" dirty="0">
                <a:solidFill>
                  <a:srgbClr val="0000FF"/>
                </a:solidFill>
                <a:latin typeface="Times New Roman" pitchFamily="18" charset="0"/>
              </a:rPr>
              <a:t> per kWh or </a:t>
            </a:r>
            <a:r>
              <a:rPr lang="en-GB" sz="2400" b="1" dirty="0">
                <a:solidFill>
                  <a:srgbClr val="FF0000"/>
                </a:solidFill>
                <a:latin typeface="Times New Roman" pitchFamily="18" charset="0"/>
              </a:rPr>
              <a:t>~ 1.9%.   </a:t>
            </a:r>
            <a:r>
              <a:rPr lang="en-GB" sz="2400" b="1" dirty="0">
                <a:solidFill>
                  <a:srgbClr val="0000FF"/>
                </a:solidFill>
                <a:latin typeface="Times New Roman" pitchFamily="18" charset="0"/>
              </a:rPr>
              <a:t>For offshore the figures are </a:t>
            </a:r>
            <a:r>
              <a:rPr lang="en-GB" sz="2400" b="1" dirty="0">
                <a:solidFill>
                  <a:srgbClr val="FF0000"/>
                </a:solidFill>
                <a:latin typeface="Times New Roman" pitchFamily="18" charset="0"/>
              </a:rPr>
              <a:t>0.325p </a:t>
            </a:r>
            <a:r>
              <a:rPr lang="en-GB" sz="2400" b="1" dirty="0">
                <a:solidFill>
                  <a:srgbClr val="0000FF"/>
                </a:solidFill>
                <a:latin typeface="Times New Roman" pitchFamily="18" charset="0"/>
              </a:rPr>
              <a:t>and</a:t>
            </a:r>
            <a:r>
              <a:rPr lang="en-GB" sz="2400" b="1" dirty="0">
                <a:solidFill>
                  <a:srgbClr val="FF0000"/>
                </a:solidFill>
                <a:latin typeface="Times New Roman" pitchFamily="18" charset="0"/>
              </a:rPr>
              <a:t> 2.4% </a:t>
            </a:r>
            <a:r>
              <a:rPr lang="en-GB" sz="2400" b="1" dirty="0">
                <a:solidFill>
                  <a:srgbClr val="0000FF"/>
                </a:solidFill>
                <a:latin typeface="Times New Roman" pitchFamily="18" charset="0"/>
              </a:rPr>
              <a:t>respectively.</a:t>
            </a:r>
          </a:p>
          <a:p>
            <a:pPr marL="174625" indent="-174625">
              <a:lnSpc>
                <a:spcPts val="2400"/>
              </a:lnSpc>
              <a:spcAft>
                <a:spcPts val="1200"/>
              </a:spcAft>
              <a:buFont typeface="Arial" charset="0"/>
              <a:buChar char="•"/>
              <a:defRPr/>
            </a:pPr>
            <a:r>
              <a:rPr lang="en-GB" sz="2400" b="1" dirty="0">
                <a:latin typeface="Times New Roman" pitchFamily="18" charset="0"/>
              </a:rPr>
              <a:t>Wholesale prices had risen from 2p in 2004 to 4.5p per kWh by end of 2014.</a:t>
            </a:r>
          </a:p>
          <a:p>
            <a:pPr marL="174625" indent="-174625">
              <a:spcAft>
                <a:spcPts val="600"/>
              </a:spcAft>
              <a:buFont typeface="Arial" charset="0"/>
              <a:buChar char="•"/>
              <a:defRPr/>
            </a:pPr>
            <a:endParaRPr lang="en-GB" sz="2400" b="1" dirty="0">
              <a:solidFill>
                <a:srgbClr val="0000FF"/>
              </a:solidFill>
              <a:latin typeface="Times New Roman" pitchFamily="18" charset="0"/>
            </a:endParaRPr>
          </a:p>
          <a:p>
            <a:pPr marL="174625" indent="-174625">
              <a:spcAft>
                <a:spcPts val="600"/>
              </a:spcAft>
              <a:buFont typeface="Arial" charset="0"/>
              <a:buChar char="•"/>
              <a:defRPr/>
            </a:pPr>
            <a:endParaRPr lang="en-GB" sz="2400" b="1" dirty="0">
              <a:latin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7488" y="6273800"/>
            <a:ext cx="727075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GB" sz="1600" b="1" dirty="0">
                <a:solidFill>
                  <a:srgbClr val="FF0000"/>
                </a:solidFill>
                <a:latin typeface="+mj-lt"/>
              </a:rPr>
              <a:t>* </a:t>
            </a:r>
            <a:r>
              <a:rPr lang="en-GB" sz="1600" b="1" dirty="0">
                <a:latin typeface="+mj-lt"/>
              </a:rPr>
              <a:t>   Data from Quarterly Energy Prices from DECC Website</a:t>
            </a:r>
          </a:p>
          <a:p>
            <a:pPr>
              <a:defRPr/>
            </a:pPr>
            <a:r>
              <a:rPr lang="en-GB" sz="1600" b="1" dirty="0">
                <a:solidFill>
                  <a:srgbClr val="FF0000"/>
                </a:solidFill>
                <a:latin typeface="+mj-lt"/>
              </a:rPr>
              <a:t>**</a:t>
            </a:r>
            <a:r>
              <a:rPr lang="en-GB" sz="1600" b="1" dirty="0">
                <a:latin typeface="+mj-lt"/>
              </a:rPr>
              <a:t>  OFGEM Annual Report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  <p:bldP spid="5" grpId="0" build="p" bldLvl="5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eeform 18"/>
          <p:cNvSpPr/>
          <p:nvPr/>
        </p:nvSpPr>
        <p:spPr>
          <a:xfrm>
            <a:off x="612775" y="333375"/>
            <a:ext cx="8353425" cy="2276475"/>
          </a:xfrm>
          <a:custGeom>
            <a:avLst/>
            <a:gdLst>
              <a:gd name="connsiteX0" fmla="*/ 0 w 3420256"/>
              <a:gd name="connsiteY0" fmla="*/ 0 h 1304144"/>
              <a:gd name="connsiteX1" fmla="*/ 3043003 w 3420256"/>
              <a:gd name="connsiteY1" fmla="*/ 689547 h 1304144"/>
              <a:gd name="connsiteX2" fmla="*/ 2263515 w 3420256"/>
              <a:gd name="connsiteY2" fmla="*/ 1304144 h 1304144"/>
              <a:gd name="connsiteX0" fmla="*/ 0 w 3055587"/>
              <a:gd name="connsiteY0" fmla="*/ 0 h 1304144"/>
              <a:gd name="connsiteX1" fmla="*/ 2188012 w 3055587"/>
              <a:gd name="connsiteY1" fmla="*/ 435196 h 1304144"/>
              <a:gd name="connsiteX2" fmla="*/ 3043003 w 3055587"/>
              <a:gd name="connsiteY2" fmla="*/ 689547 h 1304144"/>
              <a:gd name="connsiteX3" fmla="*/ 2263515 w 3055587"/>
              <a:gd name="connsiteY3" fmla="*/ 1304144 h 1304144"/>
              <a:gd name="connsiteX0" fmla="*/ 0 w 3055587"/>
              <a:gd name="connsiteY0" fmla="*/ 0 h 1304144"/>
              <a:gd name="connsiteX1" fmla="*/ 2188013 w 3055587"/>
              <a:gd name="connsiteY1" fmla="*/ 435196 h 1304144"/>
              <a:gd name="connsiteX2" fmla="*/ 3043003 w 3055587"/>
              <a:gd name="connsiteY2" fmla="*/ 689547 h 1304144"/>
              <a:gd name="connsiteX3" fmla="*/ 2263515 w 3055587"/>
              <a:gd name="connsiteY3" fmla="*/ 1304144 h 1304144"/>
              <a:gd name="connsiteX0" fmla="*/ 0 w 3055587"/>
              <a:gd name="connsiteY0" fmla="*/ 0 h 1304144"/>
              <a:gd name="connsiteX1" fmla="*/ 3043003 w 3055587"/>
              <a:gd name="connsiteY1" fmla="*/ 689547 h 1304144"/>
              <a:gd name="connsiteX2" fmla="*/ 2263515 w 3055587"/>
              <a:gd name="connsiteY2" fmla="*/ 1304144 h 1304144"/>
              <a:gd name="connsiteX0" fmla="*/ 0 w 3500203"/>
              <a:gd name="connsiteY0" fmla="*/ 0 h 1304144"/>
              <a:gd name="connsiteX1" fmla="*/ 3043003 w 3500203"/>
              <a:gd name="connsiteY1" fmla="*/ 689547 h 1304144"/>
              <a:gd name="connsiteX2" fmla="*/ 2692069 w 3500203"/>
              <a:gd name="connsiteY2" fmla="*/ 1011260 h 1304144"/>
              <a:gd name="connsiteX3" fmla="*/ 2263515 w 3500203"/>
              <a:gd name="connsiteY3" fmla="*/ 1304144 h 1304144"/>
              <a:gd name="connsiteX0" fmla="*/ 0 w 3500203"/>
              <a:gd name="connsiteY0" fmla="*/ 0 h 1304144"/>
              <a:gd name="connsiteX1" fmla="*/ 3043003 w 3500203"/>
              <a:gd name="connsiteY1" fmla="*/ 689547 h 1304144"/>
              <a:gd name="connsiteX2" fmla="*/ 2692069 w 3500203"/>
              <a:gd name="connsiteY2" fmla="*/ 1011260 h 1304144"/>
              <a:gd name="connsiteX3" fmla="*/ 2263515 w 3500203"/>
              <a:gd name="connsiteY3" fmla="*/ 1304144 h 1304144"/>
              <a:gd name="connsiteX0" fmla="*/ 0 w 3500203"/>
              <a:gd name="connsiteY0" fmla="*/ 0 h 1304144"/>
              <a:gd name="connsiteX1" fmla="*/ 3043003 w 3500203"/>
              <a:gd name="connsiteY1" fmla="*/ 689547 h 1304144"/>
              <a:gd name="connsiteX2" fmla="*/ 2692069 w 3500203"/>
              <a:gd name="connsiteY2" fmla="*/ 1011260 h 1304144"/>
              <a:gd name="connsiteX3" fmla="*/ 2263515 w 3500203"/>
              <a:gd name="connsiteY3" fmla="*/ 1304144 h 1304144"/>
              <a:gd name="connsiteX0" fmla="*/ 0 w 3500203"/>
              <a:gd name="connsiteY0" fmla="*/ 0 h 1304144"/>
              <a:gd name="connsiteX1" fmla="*/ 3043003 w 3500203"/>
              <a:gd name="connsiteY1" fmla="*/ 689547 h 1304144"/>
              <a:gd name="connsiteX2" fmla="*/ 2692069 w 3500203"/>
              <a:gd name="connsiteY2" fmla="*/ 1011260 h 1304144"/>
              <a:gd name="connsiteX3" fmla="*/ 2263515 w 3500203"/>
              <a:gd name="connsiteY3" fmla="*/ 1304144 h 1304144"/>
              <a:gd name="connsiteX0" fmla="*/ 0 w 3500203"/>
              <a:gd name="connsiteY0" fmla="*/ 0 h 1304144"/>
              <a:gd name="connsiteX1" fmla="*/ 3043003 w 3500203"/>
              <a:gd name="connsiteY1" fmla="*/ 689547 h 1304144"/>
              <a:gd name="connsiteX2" fmla="*/ 2692069 w 3500203"/>
              <a:gd name="connsiteY2" fmla="*/ 1011260 h 1304144"/>
              <a:gd name="connsiteX3" fmla="*/ 2263515 w 3500203"/>
              <a:gd name="connsiteY3" fmla="*/ 1304144 h 1304144"/>
              <a:gd name="connsiteX0" fmla="*/ 0 w 3500203"/>
              <a:gd name="connsiteY0" fmla="*/ 0 h 1304144"/>
              <a:gd name="connsiteX1" fmla="*/ 3043003 w 3500203"/>
              <a:gd name="connsiteY1" fmla="*/ 689547 h 1304144"/>
              <a:gd name="connsiteX2" fmla="*/ 2692069 w 3500203"/>
              <a:gd name="connsiteY2" fmla="*/ 1011260 h 1304144"/>
              <a:gd name="connsiteX3" fmla="*/ 2263515 w 3500203"/>
              <a:gd name="connsiteY3" fmla="*/ 1304144 h 1304144"/>
              <a:gd name="connsiteX0" fmla="*/ 0 w 3500203"/>
              <a:gd name="connsiteY0" fmla="*/ 0 h 1304144"/>
              <a:gd name="connsiteX1" fmla="*/ 3043003 w 3500203"/>
              <a:gd name="connsiteY1" fmla="*/ 689547 h 1304144"/>
              <a:gd name="connsiteX2" fmla="*/ 2692069 w 3500203"/>
              <a:gd name="connsiteY2" fmla="*/ 1011260 h 1304144"/>
              <a:gd name="connsiteX3" fmla="*/ 2263515 w 3500203"/>
              <a:gd name="connsiteY3" fmla="*/ 1304144 h 1304144"/>
              <a:gd name="connsiteX0" fmla="*/ 0 w 4118128"/>
              <a:gd name="connsiteY0" fmla="*/ 0 h 1761765"/>
              <a:gd name="connsiteX1" fmla="*/ 3043003 w 4118128"/>
              <a:gd name="connsiteY1" fmla="*/ 689547 h 1761765"/>
              <a:gd name="connsiteX2" fmla="*/ 3988213 w 4118128"/>
              <a:gd name="connsiteY2" fmla="*/ 1659332 h 1761765"/>
              <a:gd name="connsiteX3" fmla="*/ 2263515 w 4118128"/>
              <a:gd name="connsiteY3" fmla="*/ 1304144 h 1761765"/>
              <a:gd name="connsiteX0" fmla="*/ 0 w 4118128"/>
              <a:gd name="connsiteY0" fmla="*/ 212876 h 1974641"/>
              <a:gd name="connsiteX1" fmla="*/ 2620060 w 4118128"/>
              <a:gd name="connsiteY1" fmla="*/ 0 h 1974641"/>
              <a:gd name="connsiteX2" fmla="*/ 3043003 w 4118128"/>
              <a:gd name="connsiteY2" fmla="*/ 902423 h 1974641"/>
              <a:gd name="connsiteX3" fmla="*/ 3988213 w 4118128"/>
              <a:gd name="connsiteY3" fmla="*/ 1872208 h 1974641"/>
              <a:gd name="connsiteX4" fmla="*/ 2263515 w 4118128"/>
              <a:gd name="connsiteY4" fmla="*/ 1517020 h 1974641"/>
              <a:gd name="connsiteX0" fmla="*/ 0 w 4118127"/>
              <a:gd name="connsiteY0" fmla="*/ 212876 h 1974641"/>
              <a:gd name="connsiteX1" fmla="*/ 2620060 w 4118127"/>
              <a:gd name="connsiteY1" fmla="*/ 0 h 1974641"/>
              <a:gd name="connsiteX2" fmla="*/ 3043003 w 4118127"/>
              <a:gd name="connsiteY2" fmla="*/ 902423 h 1974641"/>
              <a:gd name="connsiteX3" fmla="*/ 3988212 w 4118127"/>
              <a:gd name="connsiteY3" fmla="*/ 1872208 h 1974641"/>
              <a:gd name="connsiteX4" fmla="*/ 2263515 w 4118127"/>
              <a:gd name="connsiteY4" fmla="*/ 1517020 h 1974641"/>
              <a:gd name="connsiteX0" fmla="*/ 0 w 4118128"/>
              <a:gd name="connsiteY0" fmla="*/ 212876 h 1974641"/>
              <a:gd name="connsiteX1" fmla="*/ 2620060 w 4118128"/>
              <a:gd name="connsiteY1" fmla="*/ 0 h 1974641"/>
              <a:gd name="connsiteX2" fmla="*/ 3043003 w 4118128"/>
              <a:gd name="connsiteY2" fmla="*/ 902423 h 1974641"/>
              <a:gd name="connsiteX3" fmla="*/ 3988213 w 4118128"/>
              <a:gd name="connsiteY3" fmla="*/ 1872208 h 1974641"/>
              <a:gd name="connsiteX4" fmla="*/ 2263515 w 4118128"/>
              <a:gd name="connsiteY4" fmla="*/ 1517020 h 1974641"/>
              <a:gd name="connsiteX0" fmla="*/ 0 w 4118127"/>
              <a:gd name="connsiteY0" fmla="*/ 212876 h 1974641"/>
              <a:gd name="connsiteX1" fmla="*/ 2620060 w 4118127"/>
              <a:gd name="connsiteY1" fmla="*/ 0 h 1974641"/>
              <a:gd name="connsiteX2" fmla="*/ 3043003 w 4118127"/>
              <a:gd name="connsiteY2" fmla="*/ 902423 h 1974641"/>
              <a:gd name="connsiteX3" fmla="*/ 3988212 w 4118127"/>
              <a:gd name="connsiteY3" fmla="*/ 1872208 h 1974641"/>
              <a:gd name="connsiteX4" fmla="*/ 2263515 w 4118127"/>
              <a:gd name="connsiteY4" fmla="*/ 1517020 h 1974641"/>
              <a:gd name="connsiteX0" fmla="*/ 0 w 4118128"/>
              <a:gd name="connsiteY0" fmla="*/ 212876 h 1974641"/>
              <a:gd name="connsiteX1" fmla="*/ 2620060 w 4118128"/>
              <a:gd name="connsiteY1" fmla="*/ 0 h 1974641"/>
              <a:gd name="connsiteX2" fmla="*/ 3043003 w 4118128"/>
              <a:gd name="connsiteY2" fmla="*/ 902423 h 1974641"/>
              <a:gd name="connsiteX3" fmla="*/ 3988213 w 4118128"/>
              <a:gd name="connsiteY3" fmla="*/ 1872208 h 1974641"/>
              <a:gd name="connsiteX4" fmla="*/ 2263515 w 4118128"/>
              <a:gd name="connsiteY4" fmla="*/ 1517020 h 1974641"/>
              <a:gd name="connsiteX0" fmla="*/ 0 w 4118128"/>
              <a:gd name="connsiteY0" fmla="*/ 212876 h 1974641"/>
              <a:gd name="connsiteX1" fmla="*/ 2620060 w 4118128"/>
              <a:gd name="connsiteY1" fmla="*/ 0 h 1974641"/>
              <a:gd name="connsiteX2" fmla="*/ 3043003 w 4118128"/>
              <a:gd name="connsiteY2" fmla="*/ 902423 h 1974641"/>
              <a:gd name="connsiteX3" fmla="*/ 3988213 w 4118128"/>
              <a:gd name="connsiteY3" fmla="*/ 1872208 h 1974641"/>
              <a:gd name="connsiteX4" fmla="*/ 2263515 w 4118128"/>
              <a:gd name="connsiteY4" fmla="*/ 1517020 h 1974641"/>
              <a:gd name="connsiteX0" fmla="*/ 0 w 4118127"/>
              <a:gd name="connsiteY0" fmla="*/ 212876 h 2046649"/>
              <a:gd name="connsiteX1" fmla="*/ 2620060 w 4118127"/>
              <a:gd name="connsiteY1" fmla="*/ 0 h 2046649"/>
              <a:gd name="connsiteX2" fmla="*/ 3043003 w 4118127"/>
              <a:gd name="connsiteY2" fmla="*/ 902423 h 2046649"/>
              <a:gd name="connsiteX3" fmla="*/ 3988212 w 4118127"/>
              <a:gd name="connsiteY3" fmla="*/ 1944216 h 2046649"/>
              <a:gd name="connsiteX4" fmla="*/ 2263515 w 4118127"/>
              <a:gd name="connsiteY4" fmla="*/ 1517020 h 2046649"/>
              <a:gd name="connsiteX0" fmla="*/ 0 w 4118128"/>
              <a:gd name="connsiteY0" fmla="*/ 212876 h 2046649"/>
              <a:gd name="connsiteX1" fmla="*/ 2620060 w 4118128"/>
              <a:gd name="connsiteY1" fmla="*/ 0 h 2046649"/>
              <a:gd name="connsiteX2" fmla="*/ 3043003 w 4118128"/>
              <a:gd name="connsiteY2" fmla="*/ 902423 h 2046649"/>
              <a:gd name="connsiteX3" fmla="*/ 3988213 w 4118128"/>
              <a:gd name="connsiteY3" fmla="*/ 1944216 h 2046649"/>
              <a:gd name="connsiteX4" fmla="*/ 2263515 w 4118128"/>
              <a:gd name="connsiteY4" fmla="*/ 1517020 h 2046649"/>
              <a:gd name="connsiteX0" fmla="*/ 0 w 4118127"/>
              <a:gd name="connsiteY0" fmla="*/ 212876 h 2046649"/>
              <a:gd name="connsiteX1" fmla="*/ 2620060 w 4118127"/>
              <a:gd name="connsiteY1" fmla="*/ 0 h 2046649"/>
              <a:gd name="connsiteX2" fmla="*/ 3043003 w 4118127"/>
              <a:gd name="connsiteY2" fmla="*/ 902423 h 2046649"/>
              <a:gd name="connsiteX3" fmla="*/ 3988212 w 4118127"/>
              <a:gd name="connsiteY3" fmla="*/ 1944216 h 2046649"/>
              <a:gd name="connsiteX4" fmla="*/ 2263515 w 4118127"/>
              <a:gd name="connsiteY4" fmla="*/ 1517020 h 2046649"/>
              <a:gd name="connsiteX0" fmla="*/ 0 w 4118127"/>
              <a:gd name="connsiteY0" fmla="*/ 212876 h 2046649"/>
              <a:gd name="connsiteX1" fmla="*/ 2620060 w 4118127"/>
              <a:gd name="connsiteY1" fmla="*/ 0 h 2046649"/>
              <a:gd name="connsiteX2" fmla="*/ 3043003 w 4118127"/>
              <a:gd name="connsiteY2" fmla="*/ 902423 h 2046649"/>
              <a:gd name="connsiteX3" fmla="*/ 3988212 w 4118127"/>
              <a:gd name="connsiteY3" fmla="*/ 1944216 h 2046649"/>
              <a:gd name="connsiteX4" fmla="*/ 2263515 w 4118127"/>
              <a:gd name="connsiteY4" fmla="*/ 1517020 h 2046649"/>
              <a:gd name="connsiteX0" fmla="*/ 0 w 4118127"/>
              <a:gd name="connsiteY0" fmla="*/ 212876 h 2046649"/>
              <a:gd name="connsiteX1" fmla="*/ 2620060 w 4118127"/>
              <a:gd name="connsiteY1" fmla="*/ 0 h 2046649"/>
              <a:gd name="connsiteX2" fmla="*/ 3043003 w 4118127"/>
              <a:gd name="connsiteY2" fmla="*/ 902423 h 2046649"/>
              <a:gd name="connsiteX3" fmla="*/ 3988212 w 4118127"/>
              <a:gd name="connsiteY3" fmla="*/ 1944216 h 2046649"/>
              <a:gd name="connsiteX4" fmla="*/ 2263515 w 4118127"/>
              <a:gd name="connsiteY4" fmla="*/ 1517020 h 2046649"/>
              <a:gd name="connsiteX0" fmla="*/ 0 w 3500203"/>
              <a:gd name="connsiteY0" fmla="*/ 212876 h 2550705"/>
              <a:gd name="connsiteX1" fmla="*/ 2620060 w 3500203"/>
              <a:gd name="connsiteY1" fmla="*/ 0 h 2550705"/>
              <a:gd name="connsiteX2" fmla="*/ 3043003 w 3500203"/>
              <a:gd name="connsiteY2" fmla="*/ 902423 h 2550705"/>
              <a:gd name="connsiteX3" fmla="*/ 2332029 w 3500203"/>
              <a:gd name="connsiteY3" fmla="*/ 2448272 h 2550705"/>
              <a:gd name="connsiteX4" fmla="*/ 2263515 w 3500203"/>
              <a:gd name="connsiteY4" fmla="*/ 1517020 h 2550705"/>
              <a:gd name="connsiteX0" fmla="*/ 0 w 3500203"/>
              <a:gd name="connsiteY0" fmla="*/ 212876 h 2448272"/>
              <a:gd name="connsiteX1" fmla="*/ 2620060 w 3500203"/>
              <a:gd name="connsiteY1" fmla="*/ 0 h 2448272"/>
              <a:gd name="connsiteX2" fmla="*/ 3043003 w 3500203"/>
              <a:gd name="connsiteY2" fmla="*/ 902423 h 2448272"/>
              <a:gd name="connsiteX3" fmla="*/ 2332029 w 3500203"/>
              <a:gd name="connsiteY3" fmla="*/ 2448272 h 2448272"/>
              <a:gd name="connsiteX0" fmla="*/ 0 w 3500203"/>
              <a:gd name="connsiteY0" fmla="*/ 212876 h 2448272"/>
              <a:gd name="connsiteX1" fmla="*/ 2620060 w 3500203"/>
              <a:gd name="connsiteY1" fmla="*/ 0 h 2448272"/>
              <a:gd name="connsiteX2" fmla="*/ 3043003 w 3500203"/>
              <a:gd name="connsiteY2" fmla="*/ 902423 h 2448272"/>
              <a:gd name="connsiteX3" fmla="*/ 2332029 w 3500203"/>
              <a:gd name="connsiteY3" fmla="*/ 2448272 h 2448272"/>
              <a:gd name="connsiteX0" fmla="*/ 0 w 3043003"/>
              <a:gd name="connsiteY0" fmla="*/ 212876 h 902423"/>
              <a:gd name="connsiteX1" fmla="*/ 2620060 w 3043003"/>
              <a:gd name="connsiteY1" fmla="*/ 0 h 902423"/>
              <a:gd name="connsiteX2" fmla="*/ 3043003 w 3043003"/>
              <a:gd name="connsiteY2" fmla="*/ 902423 h 902423"/>
              <a:gd name="connsiteX0" fmla="*/ 0 w 3043003"/>
              <a:gd name="connsiteY0" fmla="*/ 212876 h 902423"/>
              <a:gd name="connsiteX1" fmla="*/ 2620060 w 3043003"/>
              <a:gd name="connsiteY1" fmla="*/ 0 h 902423"/>
              <a:gd name="connsiteX2" fmla="*/ 2836085 w 3043003"/>
              <a:gd name="connsiteY2" fmla="*/ 432049 h 902423"/>
              <a:gd name="connsiteX3" fmla="*/ 3043003 w 3043003"/>
              <a:gd name="connsiteY3" fmla="*/ 902423 h 902423"/>
              <a:gd name="connsiteX0" fmla="*/ 0 w 3043003"/>
              <a:gd name="connsiteY0" fmla="*/ 212876 h 902423"/>
              <a:gd name="connsiteX1" fmla="*/ 2620060 w 3043003"/>
              <a:gd name="connsiteY1" fmla="*/ 0 h 902423"/>
              <a:gd name="connsiteX2" fmla="*/ 2836085 w 3043003"/>
              <a:gd name="connsiteY2" fmla="*/ 432049 h 902423"/>
              <a:gd name="connsiteX3" fmla="*/ 3043003 w 3043003"/>
              <a:gd name="connsiteY3" fmla="*/ 902423 h 902423"/>
              <a:gd name="connsiteX0" fmla="*/ 0 w 5644397"/>
              <a:gd name="connsiteY0" fmla="*/ 212876 h 902423"/>
              <a:gd name="connsiteX1" fmla="*/ 2620060 w 5644397"/>
              <a:gd name="connsiteY1" fmla="*/ 0 h 902423"/>
              <a:gd name="connsiteX2" fmla="*/ 5644397 w 5644397"/>
              <a:gd name="connsiteY2" fmla="*/ 360041 h 902423"/>
              <a:gd name="connsiteX3" fmla="*/ 3043003 w 5644397"/>
              <a:gd name="connsiteY3" fmla="*/ 902423 h 902423"/>
              <a:gd name="connsiteX0" fmla="*/ 0 w 5644397"/>
              <a:gd name="connsiteY0" fmla="*/ 212876 h 902423"/>
              <a:gd name="connsiteX1" fmla="*/ 2620060 w 5644397"/>
              <a:gd name="connsiteY1" fmla="*/ 0 h 902423"/>
              <a:gd name="connsiteX2" fmla="*/ 5644397 w 5644397"/>
              <a:gd name="connsiteY2" fmla="*/ 360041 h 902423"/>
              <a:gd name="connsiteX3" fmla="*/ 4542021 w 5644397"/>
              <a:gd name="connsiteY3" fmla="*/ 617611 h 902423"/>
              <a:gd name="connsiteX4" fmla="*/ 3043003 w 5644397"/>
              <a:gd name="connsiteY4" fmla="*/ 902423 h 902423"/>
              <a:gd name="connsiteX0" fmla="*/ 0 w 5644397"/>
              <a:gd name="connsiteY0" fmla="*/ 212876 h 902423"/>
              <a:gd name="connsiteX1" fmla="*/ 2620060 w 5644397"/>
              <a:gd name="connsiteY1" fmla="*/ 0 h 902423"/>
              <a:gd name="connsiteX2" fmla="*/ 5644397 w 5644397"/>
              <a:gd name="connsiteY2" fmla="*/ 360041 h 902423"/>
              <a:gd name="connsiteX3" fmla="*/ 4542021 w 5644397"/>
              <a:gd name="connsiteY3" fmla="*/ 617611 h 902423"/>
              <a:gd name="connsiteX4" fmla="*/ 3772189 w 5644397"/>
              <a:gd name="connsiteY4" fmla="*/ 792089 h 902423"/>
              <a:gd name="connsiteX5" fmla="*/ 3043003 w 5644397"/>
              <a:gd name="connsiteY5" fmla="*/ 902423 h 902423"/>
              <a:gd name="connsiteX0" fmla="*/ 0 w 5644397"/>
              <a:gd name="connsiteY0" fmla="*/ 212876 h 1944217"/>
              <a:gd name="connsiteX1" fmla="*/ 2620060 w 5644397"/>
              <a:gd name="connsiteY1" fmla="*/ 0 h 1944217"/>
              <a:gd name="connsiteX2" fmla="*/ 5644397 w 5644397"/>
              <a:gd name="connsiteY2" fmla="*/ 360041 h 1944217"/>
              <a:gd name="connsiteX3" fmla="*/ 4542021 w 5644397"/>
              <a:gd name="connsiteY3" fmla="*/ 617611 h 1944217"/>
              <a:gd name="connsiteX4" fmla="*/ 3844197 w 5644397"/>
              <a:gd name="connsiteY4" fmla="*/ 1944217 h 1944217"/>
              <a:gd name="connsiteX5" fmla="*/ 3043003 w 5644397"/>
              <a:gd name="connsiteY5" fmla="*/ 902423 h 1944217"/>
              <a:gd name="connsiteX0" fmla="*/ 0 w 5644397"/>
              <a:gd name="connsiteY0" fmla="*/ 212876 h 1944217"/>
              <a:gd name="connsiteX1" fmla="*/ 1050786 w 5644397"/>
              <a:gd name="connsiteY1" fmla="*/ 135992 h 1944217"/>
              <a:gd name="connsiteX2" fmla="*/ 2620060 w 5644397"/>
              <a:gd name="connsiteY2" fmla="*/ 0 h 1944217"/>
              <a:gd name="connsiteX3" fmla="*/ 5644397 w 5644397"/>
              <a:gd name="connsiteY3" fmla="*/ 360041 h 1944217"/>
              <a:gd name="connsiteX4" fmla="*/ 4542021 w 5644397"/>
              <a:gd name="connsiteY4" fmla="*/ 617611 h 1944217"/>
              <a:gd name="connsiteX5" fmla="*/ 3844197 w 5644397"/>
              <a:gd name="connsiteY5" fmla="*/ 1944217 h 1944217"/>
              <a:gd name="connsiteX6" fmla="*/ 3043003 w 5644397"/>
              <a:gd name="connsiteY6" fmla="*/ 902423 h 1944217"/>
              <a:gd name="connsiteX0" fmla="*/ 0 w 5644397"/>
              <a:gd name="connsiteY0" fmla="*/ 212876 h 1944217"/>
              <a:gd name="connsiteX1" fmla="*/ 1872208 w 5644397"/>
              <a:gd name="connsiteY1" fmla="*/ 1584176 h 1944217"/>
              <a:gd name="connsiteX2" fmla="*/ 2620060 w 5644397"/>
              <a:gd name="connsiteY2" fmla="*/ 0 h 1944217"/>
              <a:gd name="connsiteX3" fmla="*/ 5644397 w 5644397"/>
              <a:gd name="connsiteY3" fmla="*/ 360041 h 1944217"/>
              <a:gd name="connsiteX4" fmla="*/ 4542021 w 5644397"/>
              <a:gd name="connsiteY4" fmla="*/ 617611 h 1944217"/>
              <a:gd name="connsiteX5" fmla="*/ 3844197 w 5644397"/>
              <a:gd name="connsiteY5" fmla="*/ 1944217 h 1944217"/>
              <a:gd name="connsiteX6" fmla="*/ 3043003 w 5644397"/>
              <a:gd name="connsiteY6" fmla="*/ 902423 h 1944217"/>
              <a:gd name="connsiteX0" fmla="*/ 0 w 5644397"/>
              <a:gd name="connsiteY0" fmla="*/ 212876 h 2304256"/>
              <a:gd name="connsiteX1" fmla="*/ 0 w 5644397"/>
              <a:gd name="connsiteY1" fmla="*/ 2304256 h 2304256"/>
              <a:gd name="connsiteX2" fmla="*/ 1872208 w 5644397"/>
              <a:gd name="connsiteY2" fmla="*/ 1584176 h 2304256"/>
              <a:gd name="connsiteX3" fmla="*/ 2620060 w 5644397"/>
              <a:gd name="connsiteY3" fmla="*/ 0 h 2304256"/>
              <a:gd name="connsiteX4" fmla="*/ 5644397 w 5644397"/>
              <a:gd name="connsiteY4" fmla="*/ 360041 h 2304256"/>
              <a:gd name="connsiteX5" fmla="*/ 4542021 w 5644397"/>
              <a:gd name="connsiteY5" fmla="*/ 617611 h 2304256"/>
              <a:gd name="connsiteX6" fmla="*/ 3844197 w 5644397"/>
              <a:gd name="connsiteY6" fmla="*/ 1944217 h 2304256"/>
              <a:gd name="connsiteX7" fmla="*/ 3043003 w 5644397"/>
              <a:gd name="connsiteY7" fmla="*/ 902423 h 2304256"/>
              <a:gd name="connsiteX0" fmla="*/ 0 w 5644397"/>
              <a:gd name="connsiteY0" fmla="*/ 212876 h 3168351"/>
              <a:gd name="connsiteX1" fmla="*/ 1872208 w 5644397"/>
              <a:gd name="connsiteY1" fmla="*/ 3168351 h 3168351"/>
              <a:gd name="connsiteX2" fmla="*/ 1872208 w 5644397"/>
              <a:gd name="connsiteY2" fmla="*/ 1584176 h 3168351"/>
              <a:gd name="connsiteX3" fmla="*/ 2620060 w 5644397"/>
              <a:gd name="connsiteY3" fmla="*/ 0 h 3168351"/>
              <a:gd name="connsiteX4" fmla="*/ 5644397 w 5644397"/>
              <a:gd name="connsiteY4" fmla="*/ 360041 h 3168351"/>
              <a:gd name="connsiteX5" fmla="*/ 4542021 w 5644397"/>
              <a:gd name="connsiteY5" fmla="*/ 617611 h 3168351"/>
              <a:gd name="connsiteX6" fmla="*/ 3844197 w 5644397"/>
              <a:gd name="connsiteY6" fmla="*/ 1944217 h 3168351"/>
              <a:gd name="connsiteX7" fmla="*/ 3043003 w 5644397"/>
              <a:gd name="connsiteY7" fmla="*/ 902423 h 3168351"/>
              <a:gd name="connsiteX0" fmla="*/ 8352928 w 8352928"/>
              <a:gd name="connsiteY0" fmla="*/ 3240359 h 3240359"/>
              <a:gd name="connsiteX1" fmla="*/ 0 w 8352928"/>
              <a:gd name="connsiteY1" fmla="*/ 3168351 h 3240359"/>
              <a:gd name="connsiteX2" fmla="*/ 0 w 8352928"/>
              <a:gd name="connsiteY2" fmla="*/ 1584176 h 3240359"/>
              <a:gd name="connsiteX3" fmla="*/ 747852 w 8352928"/>
              <a:gd name="connsiteY3" fmla="*/ 0 h 3240359"/>
              <a:gd name="connsiteX4" fmla="*/ 3772189 w 8352928"/>
              <a:gd name="connsiteY4" fmla="*/ 360041 h 3240359"/>
              <a:gd name="connsiteX5" fmla="*/ 2669813 w 8352928"/>
              <a:gd name="connsiteY5" fmla="*/ 617611 h 3240359"/>
              <a:gd name="connsiteX6" fmla="*/ 1971989 w 8352928"/>
              <a:gd name="connsiteY6" fmla="*/ 1944217 h 3240359"/>
              <a:gd name="connsiteX7" fmla="*/ 1170795 w 8352928"/>
              <a:gd name="connsiteY7" fmla="*/ 902423 h 3240359"/>
              <a:gd name="connsiteX0" fmla="*/ 8352928 w 8352928"/>
              <a:gd name="connsiteY0" fmla="*/ 3240359 h 3240359"/>
              <a:gd name="connsiteX1" fmla="*/ 0 w 8352928"/>
              <a:gd name="connsiteY1" fmla="*/ 3168351 h 3240359"/>
              <a:gd name="connsiteX2" fmla="*/ 0 w 8352928"/>
              <a:gd name="connsiteY2" fmla="*/ 1584176 h 3240359"/>
              <a:gd name="connsiteX3" fmla="*/ 747852 w 8352928"/>
              <a:gd name="connsiteY3" fmla="*/ 0 h 3240359"/>
              <a:gd name="connsiteX4" fmla="*/ 3772189 w 8352928"/>
              <a:gd name="connsiteY4" fmla="*/ 360041 h 3240359"/>
              <a:gd name="connsiteX5" fmla="*/ 2669813 w 8352928"/>
              <a:gd name="connsiteY5" fmla="*/ 617611 h 3240359"/>
              <a:gd name="connsiteX6" fmla="*/ 1971989 w 8352928"/>
              <a:gd name="connsiteY6" fmla="*/ 1944217 h 3240359"/>
              <a:gd name="connsiteX7" fmla="*/ 8352927 w 8352928"/>
              <a:gd name="connsiteY7" fmla="*/ 1512167 h 3240359"/>
              <a:gd name="connsiteX0" fmla="*/ 8352928 w 8352928"/>
              <a:gd name="connsiteY0" fmla="*/ 3240359 h 3240359"/>
              <a:gd name="connsiteX1" fmla="*/ 0 w 8352928"/>
              <a:gd name="connsiteY1" fmla="*/ 3168351 h 3240359"/>
              <a:gd name="connsiteX2" fmla="*/ 0 w 8352928"/>
              <a:gd name="connsiteY2" fmla="*/ 1584176 h 3240359"/>
              <a:gd name="connsiteX3" fmla="*/ 747852 w 8352928"/>
              <a:gd name="connsiteY3" fmla="*/ 0 h 3240359"/>
              <a:gd name="connsiteX4" fmla="*/ 3772189 w 8352928"/>
              <a:gd name="connsiteY4" fmla="*/ 360041 h 3240359"/>
              <a:gd name="connsiteX5" fmla="*/ 2669813 w 8352928"/>
              <a:gd name="connsiteY5" fmla="*/ 617611 h 3240359"/>
              <a:gd name="connsiteX6" fmla="*/ 6552727 w 8352928"/>
              <a:gd name="connsiteY6" fmla="*/ 2448271 h 3240359"/>
              <a:gd name="connsiteX7" fmla="*/ 8352927 w 8352928"/>
              <a:gd name="connsiteY7" fmla="*/ 1512167 h 3240359"/>
              <a:gd name="connsiteX0" fmla="*/ 8352928 w 8352928"/>
              <a:gd name="connsiteY0" fmla="*/ 3240359 h 3240359"/>
              <a:gd name="connsiteX1" fmla="*/ 0 w 8352928"/>
              <a:gd name="connsiteY1" fmla="*/ 3168351 h 3240359"/>
              <a:gd name="connsiteX2" fmla="*/ 0 w 8352928"/>
              <a:gd name="connsiteY2" fmla="*/ 1584176 h 3240359"/>
              <a:gd name="connsiteX3" fmla="*/ 747852 w 8352928"/>
              <a:gd name="connsiteY3" fmla="*/ 0 h 3240359"/>
              <a:gd name="connsiteX4" fmla="*/ 3772189 w 8352928"/>
              <a:gd name="connsiteY4" fmla="*/ 360041 h 3240359"/>
              <a:gd name="connsiteX5" fmla="*/ 4680519 w 8352928"/>
              <a:gd name="connsiteY5" fmla="*/ 2808311 h 3240359"/>
              <a:gd name="connsiteX6" fmla="*/ 6552727 w 8352928"/>
              <a:gd name="connsiteY6" fmla="*/ 2448271 h 3240359"/>
              <a:gd name="connsiteX7" fmla="*/ 8352927 w 8352928"/>
              <a:gd name="connsiteY7" fmla="*/ 1512167 h 3240359"/>
              <a:gd name="connsiteX0" fmla="*/ 8352928 w 8352928"/>
              <a:gd name="connsiteY0" fmla="*/ 3240359 h 3240359"/>
              <a:gd name="connsiteX1" fmla="*/ 0 w 8352928"/>
              <a:gd name="connsiteY1" fmla="*/ 3168351 h 3240359"/>
              <a:gd name="connsiteX2" fmla="*/ 0 w 8352928"/>
              <a:gd name="connsiteY2" fmla="*/ 1584176 h 3240359"/>
              <a:gd name="connsiteX3" fmla="*/ 747852 w 8352928"/>
              <a:gd name="connsiteY3" fmla="*/ 0 h 3240359"/>
              <a:gd name="connsiteX4" fmla="*/ 2592287 w 8352928"/>
              <a:gd name="connsiteY4" fmla="*/ 2088231 h 3240359"/>
              <a:gd name="connsiteX5" fmla="*/ 4680519 w 8352928"/>
              <a:gd name="connsiteY5" fmla="*/ 2808311 h 3240359"/>
              <a:gd name="connsiteX6" fmla="*/ 6552727 w 8352928"/>
              <a:gd name="connsiteY6" fmla="*/ 2448271 h 3240359"/>
              <a:gd name="connsiteX7" fmla="*/ 8352927 w 8352928"/>
              <a:gd name="connsiteY7" fmla="*/ 1512167 h 3240359"/>
              <a:gd name="connsiteX0" fmla="*/ 8352928 w 8352928"/>
              <a:gd name="connsiteY0" fmla="*/ 1944216 h 1944216"/>
              <a:gd name="connsiteX1" fmla="*/ 0 w 8352928"/>
              <a:gd name="connsiteY1" fmla="*/ 1872208 h 1944216"/>
              <a:gd name="connsiteX2" fmla="*/ 0 w 8352928"/>
              <a:gd name="connsiteY2" fmla="*/ 288033 h 1944216"/>
              <a:gd name="connsiteX3" fmla="*/ 936103 w 8352928"/>
              <a:gd name="connsiteY3" fmla="*/ 0 h 1944216"/>
              <a:gd name="connsiteX4" fmla="*/ 2592287 w 8352928"/>
              <a:gd name="connsiteY4" fmla="*/ 792088 h 1944216"/>
              <a:gd name="connsiteX5" fmla="*/ 4680519 w 8352928"/>
              <a:gd name="connsiteY5" fmla="*/ 1512168 h 1944216"/>
              <a:gd name="connsiteX6" fmla="*/ 6552727 w 8352928"/>
              <a:gd name="connsiteY6" fmla="*/ 1152128 h 1944216"/>
              <a:gd name="connsiteX7" fmla="*/ 8352927 w 8352928"/>
              <a:gd name="connsiteY7" fmla="*/ 216024 h 1944216"/>
              <a:gd name="connsiteX0" fmla="*/ 8352928 w 8352928"/>
              <a:gd name="connsiteY0" fmla="*/ 1944216 h 1944216"/>
              <a:gd name="connsiteX1" fmla="*/ 0 w 8352928"/>
              <a:gd name="connsiteY1" fmla="*/ 1872208 h 1944216"/>
              <a:gd name="connsiteX2" fmla="*/ 0 w 8352928"/>
              <a:gd name="connsiteY2" fmla="*/ 288033 h 1944216"/>
              <a:gd name="connsiteX3" fmla="*/ 936103 w 8352928"/>
              <a:gd name="connsiteY3" fmla="*/ 0 h 1944216"/>
              <a:gd name="connsiteX4" fmla="*/ 2592287 w 8352928"/>
              <a:gd name="connsiteY4" fmla="*/ 792088 h 1944216"/>
              <a:gd name="connsiteX5" fmla="*/ 4680519 w 8352928"/>
              <a:gd name="connsiteY5" fmla="*/ 1512168 h 1944216"/>
              <a:gd name="connsiteX6" fmla="*/ 6552727 w 8352928"/>
              <a:gd name="connsiteY6" fmla="*/ 1152128 h 1944216"/>
              <a:gd name="connsiteX7" fmla="*/ 6984775 w 8352928"/>
              <a:gd name="connsiteY7" fmla="*/ 936103 h 1944216"/>
              <a:gd name="connsiteX8" fmla="*/ 8352927 w 8352928"/>
              <a:gd name="connsiteY8" fmla="*/ 216024 h 1944216"/>
              <a:gd name="connsiteX0" fmla="*/ 8352928 w 8352928"/>
              <a:gd name="connsiteY0" fmla="*/ 1944216 h 1944216"/>
              <a:gd name="connsiteX1" fmla="*/ 0 w 8352928"/>
              <a:gd name="connsiteY1" fmla="*/ 1872208 h 1944216"/>
              <a:gd name="connsiteX2" fmla="*/ 0 w 8352928"/>
              <a:gd name="connsiteY2" fmla="*/ 288033 h 1944216"/>
              <a:gd name="connsiteX3" fmla="*/ 936103 w 8352928"/>
              <a:gd name="connsiteY3" fmla="*/ 0 h 1944216"/>
              <a:gd name="connsiteX4" fmla="*/ 2592287 w 8352928"/>
              <a:gd name="connsiteY4" fmla="*/ 792088 h 1944216"/>
              <a:gd name="connsiteX5" fmla="*/ 4680519 w 8352928"/>
              <a:gd name="connsiteY5" fmla="*/ 1512168 h 1944216"/>
              <a:gd name="connsiteX6" fmla="*/ 6552727 w 8352928"/>
              <a:gd name="connsiteY6" fmla="*/ 1152128 h 1944216"/>
              <a:gd name="connsiteX7" fmla="*/ 6984775 w 8352928"/>
              <a:gd name="connsiteY7" fmla="*/ 936103 h 1944216"/>
              <a:gd name="connsiteX8" fmla="*/ 8352927 w 8352928"/>
              <a:gd name="connsiteY8" fmla="*/ 216024 h 1944216"/>
              <a:gd name="connsiteX0" fmla="*/ 8352928 w 8352928"/>
              <a:gd name="connsiteY0" fmla="*/ 1944216 h 1944216"/>
              <a:gd name="connsiteX1" fmla="*/ 0 w 8352928"/>
              <a:gd name="connsiteY1" fmla="*/ 1872208 h 1944216"/>
              <a:gd name="connsiteX2" fmla="*/ 0 w 8352928"/>
              <a:gd name="connsiteY2" fmla="*/ 288033 h 1944216"/>
              <a:gd name="connsiteX3" fmla="*/ 936103 w 8352928"/>
              <a:gd name="connsiteY3" fmla="*/ 0 h 1944216"/>
              <a:gd name="connsiteX4" fmla="*/ 2592287 w 8352928"/>
              <a:gd name="connsiteY4" fmla="*/ 792088 h 1944216"/>
              <a:gd name="connsiteX5" fmla="*/ 4680519 w 8352928"/>
              <a:gd name="connsiteY5" fmla="*/ 1512168 h 1944216"/>
              <a:gd name="connsiteX6" fmla="*/ 6552727 w 8352928"/>
              <a:gd name="connsiteY6" fmla="*/ 1152128 h 1944216"/>
              <a:gd name="connsiteX7" fmla="*/ 6984775 w 8352928"/>
              <a:gd name="connsiteY7" fmla="*/ 936103 h 1944216"/>
              <a:gd name="connsiteX8" fmla="*/ 8352927 w 8352928"/>
              <a:gd name="connsiteY8" fmla="*/ 216024 h 1944216"/>
              <a:gd name="connsiteX0" fmla="*/ 8352928 w 8352928"/>
              <a:gd name="connsiteY0" fmla="*/ 1944216 h 1944216"/>
              <a:gd name="connsiteX1" fmla="*/ 0 w 8352928"/>
              <a:gd name="connsiteY1" fmla="*/ 1872208 h 1944216"/>
              <a:gd name="connsiteX2" fmla="*/ 0 w 8352928"/>
              <a:gd name="connsiteY2" fmla="*/ 288033 h 1944216"/>
              <a:gd name="connsiteX3" fmla="*/ 936103 w 8352928"/>
              <a:gd name="connsiteY3" fmla="*/ 0 h 1944216"/>
              <a:gd name="connsiteX4" fmla="*/ 2592287 w 8352928"/>
              <a:gd name="connsiteY4" fmla="*/ 792088 h 1944216"/>
              <a:gd name="connsiteX5" fmla="*/ 4680519 w 8352928"/>
              <a:gd name="connsiteY5" fmla="*/ 1512168 h 1944216"/>
              <a:gd name="connsiteX6" fmla="*/ 6552727 w 8352928"/>
              <a:gd name="connsiteY6" fmla="*/ 1152128 h 1944216"/>
              <a:gd name="connsiteX7" fmla="*/ 6984775 w 8352928"/>
              <a:gd name="connsiteY7" fmla="*/ 936103 h 1944216"/>
              <a:gd name="connsiteX8" fmla="*/ 8352927 w 8352928"/>
              <a:gd name="connsiteY8" fmla="*/ 216024 h 1944216"/>
              <a:gd name="connsiteX0" fmla="*/ 8352928 w 8352928"/>
              <a:gd name="connsiteY0" fmla="*/ 1944216 h 1944216"/>
              <a:gd name="connsiteX1" fmla="*/ 0 w 8352928"/>
              <a:gd name="connsiteY1" fmla="*/ 1872208 h 1944216"/>
              <a:gd name="connsiteX2" fmla="*/ 0 w 8352928"/>
              <a:gd name="connsiteY2" fmla="*/ 288033 h 1944216"/>
              <a:gd name="connsiteX3" fmla="*/ 936103 w 8352928"/>
              <a:gd name="connsiteY3" fmla="*/ 0 h 1944216"/>
              <a:gd name="connsiteX4" fmla="*/ 2592287 w 8352928"/>
              <a:gd name="connsiteY4" fmla="*/ 792088 h 1944216"/>
              <a:gd name="connsiteX5" fmla="*/ 4680519 w 8352928"/>
              <a:gd name="connsiteY5" fmla="*/ 1512168 h 1944216"/>
              <a:gd name="connsiteX6" fmla="*/ 6552727 w 8352928"/>
              <a:gd name="connsiteY6" fmla="*/ 1152128 h 1944216"/>
              <a:gd name="connsiteX7" fmla="*/ 6984775 w 8352928"/>
              <a:gd name="connsiteY7" fmla="*/ 936103 h 1944216"/>
              <a:gd name="connsiteX8" fmla="*/ 8352927 w 8352928"/>
              <a:gd name="connsiteY8" fmla="*/ 216024 h 1944216"/>
              <a:gd name="connsiteX0" fmla="*/ 8352928 w 8352928"/>
              <a:gd name="connsiteY0" fmla="*/ 1944216 h 1944216"/>
              <a:gd name="connsiteX1" fmla="*/ 0 w 8352928"/>
              <a:gd name="connsiteY1" fmla="*/ 1872208 h 1944216"/>
              <a:gd name="connsiteX2" fmla="*/ 0 w 8352928"/>
              <a:gd name="connsiteY2" fmla="*/ 288033 h 1944216"/>
              <a:gd name="connsiteX3" fmla="*/ 936103 w 8352928"/>
              <a:gd name="connsiteY3" fmla="*/ 0 h 1944216"/>
              <a:gd name="connsiteX4" fmla="*/ 2592287 w 8352928"/>
              <a:gd name="connsiteY4" fmla="*/ 792088 h 1944216"/>
              <a:gd name="connsiteX5" fmla="*/ 4680519 w 8352928"/>
              <a:gd name="connsiteY5" fmla="*/ 1512168 h 1944216"/>
              <a:gd name="connsiteX6" fmla="*/ 6552727 w 8352928"/>
              <a:gd name="connsiteY6" fmla="*/ 1152128 h 1944216"/>
              <a:gd name="connsiteX7" fmla="*/ 6984775 w 8352928"/>
              <a:gd name="connsiteY7" fmla="*/ 936103 h 1944216"/>
              <a:gd name="connsiteX8" fmla="*/ 8352927 w 8352928"/>
              <a:gd name="connsiteY8" fmla="*/ 216024 h 1944216"/>
              <a:gd name="connsiteX0" fmla="*/ 8352928 w 8352928"/>
              <a:gd name="connsiteY0" fmla="*/ 1944216 h 1944216"/>
              <a:gd name="connsiteX1" fmla="*/ 0 w 8352928"/>
              <a:gd name="connsiteY1" fmla="*/ 1872208 h 1944216"/>
              <a:gd name="connsiteX2" fmla="*/ 0 w 8352928"/>
              <a:gd name="connsiteY2" fmla="*/ 288033 h 1944216"/>
              <a:gd name="connsiteX3" fmla="*/ 936103 w 8352928"/>
              <a:gd name="connsiteY3" fmla="*/ 0 h 1944216"/>
              <a:gd name="connsiteX4" fmla="*/ 2592287 w 8352928"/>
              <a:gd name="connsiteY4" fmla="*/ 792088 h 1944216"/>
              <a:gd name="connsiteX5" fmla="*/ 4680519 w 8352928"/>
              <a:gd name="connsiteY5" fmla="*/ 1512168 h 1944216"/>
              <a:gd name="connsiteX6" fmla="*/ 6552727 w 8352928"/>
              <a:gd name="connsiteY6" fmla="*/ 1152128 h 1944216"/>
              <a:gd name="connsiteX7" fmla="*/ 6984775 w 8352928"/>
              <a:gd name="connsiteY7" fmla="*/ 936103 h 1944216"/>
              <a:gd name="connsiteX8" fmla="*/ 8352927 w 8352928"/>
              <a:gd name="connsiteY8" fmla="*/ 216024 h 1944216"/>
              <a:gd name="connsiteX0" fmla="*/ 8352928 w 8352928"/>
              <a:gd name="connsiteY0" fmla="*/ 1944216 h 1944216"/>
              <a:gd name="connsiteX1" fmla="*/ 0 w 8352928"/>
              <a:gd name="connsiteY1" fmla="*/ 1872208 h 1944216"/>
              <a:gd name="connsiteX2" fmla="*/ 0 w 8352928"/>
              <a:gd name="connsiteY2" fmla="*/ 288033 h 1944216"/>
              <a:gd name="connsiteX3" fmla="*/ 936103 w 8352928"/>
              <a:gd name="connsiteY3" fmla="*/ 0 h 1944216"/>
              <a:gd name="connsiteX4" fmla="*/ 2592287 w 8352928"/>
              <a:gd name="connsiteY4" fmla="*/ 792088 h 1944216"/>
              <a:gd name="connsiteX5" fmla="*/ 4680519 w 8352928"/>
              <a:gd name="connsiteY5" fmla="*/ 1512168 h 1944216"/>
              <a:gd name="connsiteX6" fmla="*/ 6552727 w 8352928"/>
              <a:gd name="connsiteY6" fmla="*/ 1152128 h 1944216"/>
              <a:gd name="connsiteX7" fmla="*/ 6984775 w 8352928"/>
              <a:gd name="connsiteY7" fmla="*/ 936103 h 1944216"/>
              <a:gd name="connsiteX8" fmla="*/ 8352927 w 8352928"/>
              <a:gd name="connsiteY8" fmla="*/ 216024 h 1944216"/>
              <a:gd name="connsiteX0" fmla="*/ 8352928 w 8352928"/>
              <a:gd name="connsiteY0" fmla="*/ 1944216 h 1944216"/>
              <a:gd name="connsiteX1" fmla="*/ 0 w 8352928"/>
              <a:gd name="connsiteY1" fmla="*/ 1872208 h 1944216"/>
              <a:gd name="connsiteX2" fmla="*/ 0 w 8352928"/>
              <a:gd name="connsiteY2" fmla="*/ 288033 h 1944216"/>
              <a:gd name="connsiteX3" fmla="*/ 936103 w 8352928"/>
              <a:gd name="connsiteY3" fmla="*/ 0 h 1944216"/>
              <a:gd name="connsiteX4" fmla="*/ 2592287 w 8352928"/>
              <a:gd name="connsiteY4" fmla="*/ 792088 h 1944216"/>
              <a:gd name="connsiteX5" fmla="*/ 4680519 w 8352928"/>
              <a:gd name="connsiteY5" fmla="*/ 1512168 h 1944216"/>
              <a:gd name="connsiteX6" fmla="*/ 6552727 w 8352928"/>
              <a:gd name="connsiteY6" fmla="*/ 1152128 h 1944216"/>
              <a:gd name="connsiteX7" fmla="*/ 6984775 w 8352928"/>
              <a:gd name="connsiteY7" fmla="*/ 936103 h 1944216"/>
              <a:gd name="connsiteX8" fmla="*/ 8352927 w 8352928"/>
              <a:gd name="connsiteY8" fmla="*/ 216024 h 1944216"/>
              <a:gd name="connsiteX0" fmla="*/ 8352928 w 8352928"/>
              <a:gd name="connsiteY0" fmla="*/ 1944216 h 1944216"/>
              <a:gd name="connsiteX1" fmla="*/ 0 w 8352928"/>
              <a:gd name="connsiteY1" fmla="*/ 1872208 h 1944216"/>
              <a:gd name="connsiteX2" fmla="*/ 0 w 8352928"/>
              <a:gd name="connsiteY2" fmla="*/ 288033 h 1944216"/>
              <a:gd name="connsiteX3" fmla="*/ 936103 w 8352928"/>
              <a:gd name="connsiteY3" fmla="*/ 0 h 1944216"/>
              <a:gd name="connsiteX4" fmla="*/ 2592287 w 8352928"/>
              <a:gd name="connsiteY4" fmla="*/ 792088 h 1944216"/>
              <a:gd name="connsiteX5" fmla="*/ 4680519 w 8352928"/>
              <a:gd name="connsiteY5" fmla="*/ 1512168 h 1944216"/>
              <a:gd name="connsiteX6" fmla="*/ 6552727 w 8352928"/>
              <a:gd name="connsiteY6" fmla="*/ 1152128 h 1944216"/>
              <a:gd name="connsiteX7" fmla="*/ 6984775 w 8352928"/>
              <a:gd name="connsiteY7" fmla="*/ 936103 h 1944216"/>
              <a:gd name="connsiteX8" fmla="*/ 8352927 w 8352928"/>
              <a:gd name="connsiteY8" fmla="*/ 216024 h 1944216"/>
              <a:gd name="connsiteX9" fmla="*/ 8352928 w 8352928"/>
              <a:gd name="connsiteY9" fmla="*/ 1944216 h 1944216"/>
              <a:gd name="connsiteX0" fmla="*/ 8352928 w 8352928"/>
              <a:gd name="connsiteY0" fmla="*/ 1944216 h 1944216"/>
              <a:gd name="connsiteX1" fmla="*/ 0 w 8352928"/>
              <a:gd name="connsiteY1" fmla="*/ 1872208 h 1944216"/>
              <a:gd name="connsiteX2" fmla="*/ 0 w 8352928"/>
              <a:gd name="connsiteY2" fmla="*/ 288033 h 1944216"/>
              <a:gd name="connsiteX3" fmla="*/ 936103 w 8352928"/>
              <a:gd name="connsiteY3" fmla="*/ 0 h 1944216"/>
              <a:gd name="connsiteX4" fmla="*/ 2592287 w 8352928"/>
              <a:gd name="connsiteY4" fmla="*/ 792088 h 1944216"/>
              <a:gd name="connsiteX5" fmla="*/ 4680519 w 8352928"/>
              <a:gd name="connsiteY5" fmla="*/ 1512168 h 1944216"/>
              <a:gd name="connsiteX6" fmla="*/ 6552727 w 8352928"/>
              <a:gd name="connsiteY6" fmla="*/ 1152128 h 1944216"/>
              <a:gd name="connsiteX7" fmla="*/ 6984775 w 8352928"/>
              <a:gd name="connsiteY7" fmla="*/ 936103 h 1944216"/>
              <a:gd name="connsiteX8" fmla="*/ 8352927 w 8352928"/>
              <a:gd name="connsiteY8" fmla="*/ 144015 h 1944216"/>
              <a:gd name="connsiteX9" fmla="*/ 8352928 w 8352928"/>
              <a:gd name="connsiteY9" fmla="*/ 1944216 h 1944216"/>
              <a:gd name="connsiteX0" fmla="*/ 8352928 w 8352928"/>
              <a:gd name="connsiteY0" fmla="*/ 1800201 h 1800201"/>
              <a:gd name="connsiteX1" fmla="*/ 0 w 8352928"/>
              <a:gd name="connsiteY1" fmla="*/ 1728193 h 1800201"/>
              <a:gd name="connsiteX2" fmla="*/ 0 w 8352928"/>
              <a:gd name="connsiteY2" fmla="*/ 144018 h 1800201"/>
              <a:gd name="connsiteX3" fmla="*/ 1086005 w 8352928"/>
              <a:gd name="connsiteY3" fmla="*/ 65847 h 1800201"/>
              <a:gd name="connsiteX4" fmla="*/ 2592287 w 8352928"/>
              <a:gd name="connsiteY4" fmla="*/ 648073 h 1800201"/>
              <a:gd name="connsiteX5" fmla="*/ 4680519 w 8352928"/>
              <a:gd name="connsiteY5" fmla="*/ 1368153 h 1800201"/>
              <a:gd name="connsiteX6" fmla="*/ 6552727 w 8352928"/>
              <a:gd name="connsiteY6" fmla="*/ 1008113 h 1800201"/>
              <a:gd name="connsiteX7" fmla="*/ 6984775 w 8352928"/>
              <a:gd name="connsiteY7" fmla="*/ 792088 h 1800201"/>
              <a:gd name="connsiteX8" fmla="*/ 8352927 w 8352928"/>
              <a:gd name="connsiteY8" fmla="*/ 0 h 1800201"/>
              <a:gd name="connsiteX9" fmla="*/ 8352928 w 8352928"/>
              <a:gd name="connsiteY9" fmla="*/ 1800201 h 1800201"/>
              <a:gd name="connsiteX0" fmla="*/ 8352928 w 8352928"/>
              <a:gd name="connsiteY0" fmla="*/ 1800201 h 1800201"/>
              <a:gd name="connsiteX1" fmla="*/ 0 w 8352928"/>
              <a:gd name="connsiteY1" fmla="*/ 1728193 h 1800201"/>
              <a:gd name="connsiteX2" fmla="*/ 0 w 8352928"/>
              <a:gd name="connsiteY2" fmla="*/ 144018 h 1800201"/>
              <a:gd name="connsiteX3" fmla="*/ 1086005 w 8352928"/>
              <a:gd name="connsiteY3" fmla="*/ 65847 h 1800201"/>
              <a:gd name="connsiteX4" fmla="*/ 1962700 w 8352928"/>
              <a:gd name="connsiteY4" fmla="*/ 63456 h 1800201"/>
              <a:gd name="connsiteX5" fmla="*/ 4680519 w 8352928"/>
              <a:gd name="connsiteY5" fmla="*/ 1368153 h 1800201"/>
              <a:gd name="connsiteX6" fmla="*/ 6552727 w 8352928"/>
              <a:gd name="connsiteY6" fmla="*/ 1008113 h 1800201"/>
              <a:gd name="connsiteX7" fmla="*/ 6984775 w 8352928"/>
              <a:gd name="connsiteY7" fmla="*/ 792088 h 1800201"/>
              <a:gd name="connsiteX8" fmla="*/ 8352927 w 8352928"/>
              <a:gd name="connsiteY8" fmla="*/ 0 h 1800201"/>
              <a:gd name="connsiteX9" fmla="*/ 8352928 w 8352928"/>
              <a:gd name="connsiteY9" fmla="*/ 1800201 h 1800201"/>
              <a:gd name="connsiteX0" fmla="*/ 8352928 w 8352928"/>
              <a:gd name="connsiteY0" fmla="*/ 1800201 h 1800201"/>
              <a:gd name="connsiteX1" fmla="*/ 4197783 w 8352928"/>
              <a:gd name="connsiteY1" fmla="*/ 1751327 h 1800201"/>
              <a:gd name="connsiteX2" fmla="*/ 0 w 8352928"/>
              <a:gd name="connsiteY2" fmla="*/ 1728193 h 1800201"/>
              <a:gd name="connsiteX3" fmla="*/ 0 w 8352928"/>
              <a:gd name="connsiteY3" fmla="*/ 144018 h 1800201"/>
              <a:gd name="connsiteX4" fmla="*/ 1086005 w 8352928"/>
              <a:gd name="connsiteY4" fmla="*/ 65847 h 1800201"/>
              <a:gd name="connsiteX5" fmla="*/ 1962700 w 8352928"/>
              <a:gd name="connsiteY5" fmla="*/ 63456 h 1800201"/>
              <a:gd name="connsiteX6" fmla="*/ 4680519 w 8352928"/>
              <a:gd name="connsiteY6" fmla="*/ 1368153 h 1800201"/>
              <a:gd name="connsiteX7" fmla="*/ 6552727 w 8352928"/>
              <a:gd name="connsiteY7" fmla="*/ 1008113 h 1800201"/>
              <a:gd name="connsiteX8" fmla="*/ 6984775 w 8352928"/>
              <a:gd name="connsiteY8" fmla="*/ 792088 h 1800201"/>
              <a:gd name="connsiteX9" fmla="*/ 8352927 w 8352928"/>
              <a:gd name="connsiteY9" fmla="*/ 0 h 1800201"/>
              <a:gd name="connsiteX10" fmla="*/ 8352928 w 8352928"/>
              <a:gd name="connsiteY10" fmla="*/ 1800201 h 1800201"/>
              <a:gd name="connsiteX0" fmla="*/ 8352928 w 8352928"/>
              <a:gd name="connsiteY0" fmla="*/ 1800201 h 2605767"/>
              <a:gd name="connsiteX1" fmla="*/ 5217115 w 8352928"/>
              <a:gd name="connsiteY1" fmla="*/ 2605767 h 2605767"/>
              <a:gd name="connsiteX2" fmla="*/ 0 w 8352928"/>
              <a:gd name="connsiteY2" fmla="*/ 1728193 h 2605767"/>
              <a:gd name="connsiteX3" fmla="*/ 0 w 8352928"/>
              <a:gd name="connsiteY3" fmla="*/ 144018 h 2605767"/>
              <a:gd name="connsiteX4" fmla="*/ 1086005 w 8352928"/>
              <a:gd name="connsiteY4" fmla="*/ 65847 h 2605767"/>
              <a:gd name="connsiteX5" fmla="*/ 1962700 w 8352928"/>
              <a:gd name="connsiteY5" fmla="*/ 63456 h 2605767"/>
              <a:gd name="connsiteX6" fmla="*/ 4680519 w 8352928"/>
              <a:gd name="connsiteY6" fmla="*/ 1368153 h 2605767"/>
              <a:gd name="connsiteX7" fmla="*/ 6552727 w 8352928"/>
              <a:gd name="connsiteY7" fmla="*/ 1008113 h 2605767"/>
              <a:gd name="connsiteX8" fmla="*/ 6984775 w 8352928"/>
              <a:gd name="connsiteY8" fmla="*/ 792088 h 2605767"/>
              <a:gd name="connsiteX9" fmla="*/ 8352927 w 8352928"/>
              <a:gd name="connsiteY9" fmla="*/ 0 h 2605767"/>
              <a:gd name="connsiteX10" fmla="*/ 8352928 w 8352928"/>
              <a:gd name="connsiteY10" fmla="*/ 1800201 h 2605767"/>
              <a:gd name="connsiteX0" fmla="*/ 8352928 w 8352928"/>
              <a:gd name="connsiteY0" fmla="*/ 1800201 h 2605767"/>
              <a:gd name="connsiteX1" fmla="*/ 5217115 w 8352928"/>
              <a:gd name="connsiteY1" fmla="*/ 2605767 h 2605767"/>
              <a:gd name="connsiteX2" fmla="*/ 0 w 8352928"/>
              <a:gd name="connsiteY2" fmla="*/ 1728193 h 2605767"/>
              <a:gd name="connsiteX3" fmla="*/ 0 w 8352928"/>
              <a:gd name="connsiteY3" fmla="*/ 144018 h 2605767"/>
              <a:gd name="connsiteX4" fmla="*/ 1086005 w 8352928"/>
              <a:gd name="connsiteY4" fmla="*/ 65847 h 2605767"/>
              <a:gd name="connsiteX5" fmla="*/ 1962700 w 8352928"/>
              <a:gd name="connsiteY5" fmla="*/ 63456 h 2605767"/>
              <a:gd name="connsiteX6" fmla="*/ 4680519 w 8352928"/>
              <a:gd name="connsiteY6" fmla="*/ 1368153 h 2605767"/>
              <a:gd name="connsiteX7" fmla="*/ 6552727 w 8352928"/>
              <a:gd name="connsiteY7" fmla="*/ 1008113 h 2605767"/>
              <a:gd name="connsiteX8" fmla="*/ 7704303 w 8352928"/>
              <a:gd name="connsiteY8" fmla="*/ 162501 h 2605767"/>
              <a:gd name="connsiteX9" fmla="*/ 8352927 w 8352928"/>
              <a:gd name="connsiteY9" fmla="*/ 0 h 2605767"/>
              <a:gd name="connsiteX10" fmla="*/ 8352928 w 8352928"/>
              <a:gd name="connsiteY10" fmla="*/ 1800201 h 2605767"/>
              <a:gd name="connsiteX0" fmla="*/ 8352928 w 8352928"/>
              <a:gd name="connsiteY0" fmla="*/ 1800201 h 2605767"/>
              <a:gd name="connsiteX1" fmla="*/ 5217115 w 8352928"/>
              <a:gd name="connsiteY1" fmla="*/ 2605767 h 2605767"/>
              <a:gd name="connsiteX2" fmla="*/ 0 w 8352928"/>
              <a:gd name="connsiteY2" fmla="*/ 1728193 h 2605767"/>
              <a:gd name="connsiteX3" fmla="*/ 0 w 8352928"/>
              <a:gd name="connsiteY3" fmla="*/ 144018 h 2605767"/>
              <a:gd name="connsiteX4" fmla="*/ 1086005 w 8352928"/>
              <a:gd name="connsiteY4" fmla="*/ 65847 h 2605767"/>
              <a:gd name="connsiteX5" fmla="*/ 1962700 w 8352928"/>
              <a:gd name="connsiteY5" fmla="*/ 63456 h 2605767"/>
              <a:gd name="connsiteX6" fmla="*/ 4680519 w 8352928"/>
              <a:gd name="connsiteY6" fmla="*/ 1368153 h 2605767"/>
              <a:gd name="connsiteX7" fmla="*/ 6552727 w 8352928"/>
              <a:gd name="connsiteY7" fmla="*/ 1008113 h 2605767"/>
              <a:gd name="connsiteX8" fmla="*/ 7015934 w 8352928"/>
              <a:gd name="connsiteY8" fmla="*/ 687026 h 2605767"/>
              <a:gd name="connsiteX9" fmla="*/ 7704303 w 8352928"/>
              <a:gd name="connsiteY9" fmla="*/ 162501 h 2605767"/>
              <a:gd name="connsiteX10" fmla="*/ 8352927 w 8352928"/>
              <a:gd name="connsiteY10" fmla="*/ 0 h 2605767"/>
              <a:gd name="connsiteX11" fmla="*/ 8352928 w 8352928"/>
              <a:gd name="connsiteY11" fmla="*/ 1800201 h 2605767"/>
              <a:gd name="connsiteX0" fmla="*/ 8352928 w 8352928"/>
              <a:gd name="connsiteY0" fmla="*/ 1800201 h 2605767"/>
              <a:gd name="connsiteX1" fmla="*/ 5217115 w 8352928"/>
              <a:gd name="connsiteY1" fmla="*/ 2605767 h 2605767"/>
              <a:gd name="connsiteX2" fmla="*/ 0 w 8352928"/>
              <a:gd name="connsiteY2" fmla="*/ 1728193 h 2605767"/>
              <a:gd name="connsiteX3" fmla="*/ 0 w 8352928"/>
              <a:gd name="connsiteY3" fmla="*/ 144018 h 2605767"/>
              <a:gd name="connsiteX4" fmla="*/ 1086005 w 8352928"/>
              <a:gd name="connsiteY4" fmla="*/ 65847 h 2605767"/>
              <a:gd name="connsiteX5" fmla="*/ 1962700 w 8352928"/>
              <a:gd name="connsiteY5" fmla="*/ 63456 h 2605767"/>
              <a:gd name="connsiteX6" fmla="*/ 4680519 w 8352928"/>
              <a:gd name="connsiteY6" fmla="*/ 1368153 h 2605767"/>
              <a:gd name="connsiteX7" fmla="*/ 6552727 w 8352928"/>
              <a:gd name="connsiteY7" fmla="*/ 1008113 h 2605767"/>
              <a:gd name="connsiteX8" fmla="*/ 7030924 w 8352928"/>
              <a:gd name="connsiteY8" fmla="*/ 162370 h 2605767"/>
              <a:gd name="connsiteX9" fmla="*/ 7704303 w 8352928"/>
              <a:gd name="connsiteY9" fmla="*/ 162501 h 2605767"/>
              <a:gd name="connsiteX10" fmla="*/ 8352927 w 8352928"/>
              <a:gd name="connsiteY10" fmla="*/ 0 h 2605767"/>
              <a:gd name="connsiteX11" fmla="*/ 8352928 w 8352928"/>
              <a:gd name="connsiteY11" fmla="*/ 1800201 h 2605767"/>
              <a:gd name="connsiteX0" fmla="*/ 8352928 w 8352928"/>
              <a:gd name="connsiteY0" fmla="*/ 1800201 h 2605767"/>
              <a:gd name="connsiteX1" fmla="*/ 5217115 w 8352928"/>
              <a:gd name="connsiteY1" fmla="*/ 2605767 h 2605767"/>
              <a:gd name="connsiteX2" fmla="*/ 0 w 8352928"/>
              <a:gd name="connsiteY2" fmla="*/ 1728193 h 2605767"/>
              <a:gd name="connsiteX3" fmla="*/ 0 w 8352928"/>
              <a:gd name="connsiteY3" fmla="*/ 144018 h 2605767"/>
              <a:gd name="connsiteX4" fmla="*/ 1086005 w 8352928"/>
              <a:gd name="connsiteY4" fmla="*/ 65847 h 2605767"/>
              <a:gd name="connsiteX5" fmla="*/ 1962700 w 8352928"/>
              <a:gd name="connsiteY5" fmla="*/ 63456 h 2605767"/>
              <a:gd name="connsiteX6" fmla="*/ 4680519 w 8352928"/>
              <a:gd name="connsiteY6" fmla="*/ 1368153 h 2605767"/>
              <a:gd name="connsiteX7" fmla="*/ 6417815 w 8352928"/>
              <a:gd name="connsiteY7" fmla="*/ 168664 h 2605767"/>
              <a:gd name="connsiteX8" fmla="*/ 7030924 w 8352928"/>
              <a:gd name="connsiteY8" fmla="*/ 162370 h 2605767"/>
              <a:gd name="connsiteX9" fmla="*/ 7704303 w 8352928"/>
              <a:gd name="connsiteY9" fmla="*/ 162501 h 2605767"/>
              <a:gd name="connsiteX10" fmla="*/ 8352927 w 8352928"/>
              <a:gd name="connsiteY10" fmla="*/ 0 h 2605767"/>
              <a:gd name="connsiteX11" fmla="*/ 8352928 w 8352928"/>
              <a:gd name="connsiteY11" fmla="*/ 1800201 h 2605767"/>
              <a:gd name="connsiteX0" fmla="*/ 8352928 w 8352928"/>
              <a:gd name="connsiteY0" fmla="*/ 1800201 h 2605767"/>
              <a:gd name="connsiteX1" fmla="*/ 5217115 w 8352928"/>
              <a:gd name="connsiteY1" fmla="*/ 2605767 h 2605767"/>
              <a:gd name="connsiteX2" fmla="*/ 0 w 8352928"/>
              <a:gd name="connsiteY2" fmla="*/ 1728193 h 2605767"/>
              <a:gd name="connsiteX3" fmla="*/ 0 w 8352928"/>
              <a:gd name="connsiteY3" fmla="*/ 144018 h 2605767"/>
              <a:gd name="connsiteX4" fmla="*/ 1086005 w 8352928"/>
              <a:gd name="connsiteY4" fmla="*/ 65847 h 2605767"/>
              <a:gd name="connsiteX5" fmla="*/ 1962700 w 8352928"/>
              <a:gd name="connsiteY5" fmla="*/ 63456 h 2605767"/>
              <a:gd name="connsiteX6" fmla="*/ 2402014 w 8352928"/>
              <a:gd name="connsiteY6" fmla="*/ 258881 h 2605767"/>
              <a:gd name="connsiteX7" fmla="*/ 6417815 w 8352928"/>
              <a:gd name="connsiteY7" fmla="*/ 168664 h 2605767"/>
              <a:gd name="connsiteX8" fmla="*/ 7030924 w 8352928"/>
              <a:gd name="connsiteY8" fmla="*/ 162370 h 2605767"/>
              <a:gd name="connsiteX9" fmla="*/ 7704303 w 8352928"/>
              <a:gd name="connsiteY9" fmla="*/ 162501 h 2605767"/>
              <a:gd name="connsiteX10" fmla="*/ 8352927 w 8352928"/>
              <a:gd name="connsiteY10" fmla="*/ 0 h 2605767"/>
              <a:gd name="connsiteX11" fmla="*/ 8352928 w 8352928"/>
              <a:gd name="connsiteY11" fmla="*/ 1800201 h 2605767"/>
              <a:gd name="connsiteX0" fmla="*/ 8352928 w 8352928"/>
              <a:gd name="connsiteY0" fmla="*/ 1800201 h 2605767"/>
              <a:gd name="connsiteX1" fmla="*/ 5217115 w 8352928"/>
              <a:gd name="connsiteY1" fmla="*/ 2605767 h 2605767"/>
              <a:gd name="connsiteX2" fmla="*/ 0 w 8352928"/>
              <a:gd name="connsiteY2" fmla="*/ 1728193 h 2605767"/>
              <a:gd name="connsiteX3" fmla="*/ 0 w 8352928"/>
              <a:gd name="connsiteY3" fmla="*/ 144018 h 2605767"/>
              <a:gd name="connsiteX4" fmla="*/ 1086005 w 8352928"/>
              <a:gd name="connsiteY4" fmla="*/ 65847 h 2605767"/>
              <a:gd name="connsiteX5" fmla="*/ 1962700 w 8352928"/>
              <a:gd name="connsiteY5" fmla="*/ 63456 h 2605767"/>
              <a:gd name="connsiteX6" fmla="*/ 2402014 w 8352928"/>
              <a:gd name="connsiteY6" fmla="*/ 258881 h 2605767"/>
              <a:gd name="connsiteX7" fmla="*/ 3088511 w 8352928"/>
              <a:gd name="connsiteY7" fmla="*/ 252311 h 2605767"/>
              <a:gd name="connsiteX8" fmla="*/ 6417815 w 8352928"/>
              <a:gd name="connsiteY8" fmla="*/ 168664 h 2605767"/>
              <a:gd name="connsiteX9" fmla="*/ 7030924 w 8352928"/>
              <a:gd name="connsiteY9" fmla="*/ 162370 h 2605767"/>
              <a:gd name="connsiteX10" fmla="*/ 7704303 w 8352928"/>
              <a:gd name="connsiteY10" fmla="*/ 162501 h 2605767"/>
              <a:gd name="connsiteX11" fmla="*/ 8352927 w 8352928"/>
              <a:gd name="connsiteY11" fmla="*/ 0 h 2605767"/>
              <a:gd name="connsiteX12" fmla="*/ 8352928 w 8352928"/>
              <a:gd name="connsiteY12" fmla="*/ 1800201 h 2605767"/>
              <a:gd name="connsiteX0" fmla="*/ 8352928 w 8352928"/>
              <a:gd name="connsiteY0" fmla="*/ 1800201 h 2605767"/>
              <a:gd name="connsiteX1" fmla="*/ 5217115 w 8352928"/>
              <a:gd name="connsiteY1" fmla="*/ 2605767 h 2605767"/>
              <a:gd name="connsiteX2" fmla="*/ 0 w 8352928"/>
              <a:gd name="connsiteY2" fmla="*/ 1728193 h 2605767"/>
              <a:gd name="connsiteX3" fmla="*/ 0 w 8352928"/>
              <a:gd name="connsiteY3" fmla="*/ 144018 h 2605767"/>
              <a:gd name="connsiteX4" fmla="*/ 1086005 w 8352928"/>
              <a:gd name="connsiteY4" fmla="*/ 65847 h 2605767"/>
              <a:gd name="connsiteX5" fmla="*/ 1962700 w 8352928"/>
              <a:gd name="connsiteY5" fmla="*/ 63456 h 2605767"/>
              <a:gd name="connsiteX6" fmla="*/ 2402014 w 8352928"/>
              <a:gd name="connsiteY6" fmla="*/ 258881 h 2605767"/>
              <a:gd name="connsiteX7" fmla="*/ 2833679 w 8352928"/>
              <a:gd name="connsiteY7" fmla="*/ 87419 h 2605767"/>
              <a:gd name="connsiteX8" fmla="*/ 6417815 w 8352928"/>
              <a:gd name="connsiteY8" fmla="*/ 168664 h 2605767"/>
              <a:gd name="connsiteX9" fmla="*/ 7030924 w 8352928"/>
              <a:gd name="connsiteY9" fmla="*/ 162370 h 2605767"/>
              <a:gd name="connsiteX10" fmla="*/ 7704303 w 8352928"/>
              <a:gd name="connsiteY10" fmla="*/ 162501 h 2605767"/>
              <a:gd name="connsiteX11" fmla="*/ 8352927 w 8352928"/>
              <a:gd name="connsiteY11" fmla="*/ 0 h 2605767"/>
              <a:gd name="connsiteX12" fmla="*/ 8352928 w 8352928"/>
              <a:gd name="connsiteY12" fmla="*/ 1800201 h 2605767"/>
              <a:gd name="connsiteX0" fmla="*/ 8352928 w 8352928"/>
              <a:gd name="connsiteY0" fmla="*/ 1800201 h 2605767"/>
              <a:gd name="connsiteX1" fmla="*/ 5217115 w 8352928"/>
              <a:gd name="connsiteY1" fmla="*/ 2605767 h 2605767"/>
              <a:gd name="connsiteX2" fmla="*/ 0 w 8352928"/>
              <a:gd name="connsiteY2" fmla="*/ 1728193 h 2605767"/>
              <a:gd name="connsiteX3" fmla="*/ 0 w 8352928"/>
              <a:gd name="connsiteY3" fmla="*/ 144018 h 2605767"/>
              <a:gd name="connsiteX4" fmla="*/ 1086005 w 8352928"/>
              <a:gd name="connsiteY4" fmla="*/ 65847 h 2605767"/>
              <a:gd name="connsiteX5" fmla="*/ 1962700 w 8352928"/>
              <a:gd name="connsiteY5" fmla="*/ 63456 h 2605767"/>
              <a:gd name="connsiteX6" fmla="*/ 2402014 w 8352928"/>
              <a:gd name="connsiteY6" fmla="*/ 258881 h 2605767"/>
              <a:gd name="connsiteX7" fmla="*/ 2833679 w 8352928"/>
              <a:gd name="connsiteY7" fmla="*/ 87419 h 2605767"/>
              <a:gd name="connsiteX8" fmla="*/ 4617508 w 8352928"/>
              <a:gd name="connsiteY8" fmla="*/ 162370 h 2605767"/>
              <a:gd name="connsiteX9" fmla="*/ 6417815 w 8352928"/>
              <a:gd name="connsiteY9" fmla="*/ 168664 h 2605767"/>
              <a:gd name="connsiteX10" fmla="*/ 7030924 w 8352928"/>
              <a:gd name="connsiteY10" fmla="*/ 162370 h 2605767"/>
              <a:gd name="connsiteX11" fmla="*/ 7704303 w 8352928"/>
              <a:gd name="connsiteY11" fmla="*/ 162501 h 2605767"/>
              <a:gd name="connsiteX12" fmla="*/ 8352927 w 8352928"/>
              <a:gd name="connsiteY12" fmla="*/ 0 h 2605767"/>
              <a:gd name="connsiteX13" fmla="*/ 8352928 w 8352928"/>
              <a:gd name="connsiteY13" fmla="*/ 1800201 h 2605767"/>
              <a:gd name="connsiteX0" fmla="*/ 8352928 w 8352928"/>
              <a:gd name="connsiteY0" fmla="*/ 1800201 h 2605767"/>
              <a:gd name="connsiteX1" fmla="*/ 5217115 w 8352928"/>
              <a:gd name="connsiteY1" fmla="*/ 2605767 h 2605767"/>
              <a:gd name="connsiteX2" fmla="*/ 0 w 8352928"/>
              <a:gd name="connsiteY2" fmla="*/ 1728193 h 2605767"/>
              <a:gd name="connsiteX3" fmla="*/ 0 w 8352928"/>
              <a:gd name="connsiteY3" fmla="*/ 144018 h 2605767"/>
              <a:gd name="connsiteX4" fmla="*/ 1086005 w 8352928"/>
              <a:gd name="connsiteY4" fmla="*/ 65847 h 2605767"/>
              <a:gd name="connsiteX5" fmla="*/ 1962700 w 8352928"/>
              <a:gd name="connsiteY5" fmla="*/ 63456 h 2605767"/>
              <a:gd name="connsiteX6" fmla="*/ 2402014 w 8352928"/>
              <a:gd name="connsiteY6" fmla="*/ 258881 h 2605767"/>
              <a:gd name="connsiteX7" fmla="*/ 2833679 w 8352928"/>
              <a:gd name="connsiteY7" fmla="*/ 87419 h 2605767"/>
              <a:gd name="connsiteX8" fmla="*/ 3897980 w 8352928"/>
              <a:gd name="connsiteY8" fmla="*/ 132390 h 2605767"/>
              <a:gd name="connsiteX9" fmla="*/ 6417815 w 8352928"/>
              <a:gd name="connsiteY9" fmla="*/ 168664 h 2605767"/>
              <a:gd name="connsiteX10" fmla="*/ 7030924 w 8352928"/>
              <a:gd name="connsiteY10" fmla="*/ 162370 h 2605767"/>
              <a:gd name="connsiteX11" fmla="*/ 7704303 w 8352928"/>
              <a:gd name="connsiteY11" fmla="*/ 162501 h 2605767"/>
              <a:gd name="connsiteX12" fmla="*/ 8352927 w 8352928"/>
              <a:gd name="connsiteY12" fmla="*/ 0 h 2605767"/>
              <a:gd name="connsiteX13" fmla="*/ 8352928 w 8352928"/>
              <a:gd name="connsiteY13" fmla="*/ 1800201 h 2605767"/>
              <a:gd name="connsiteX0" fmla="*/ 8352928 w 8352928"/>
              <a:gd name="connsiteY0" fmla="*/ 1800201 h 2605767"/>
              <a:gd name="connsiteX1" fmla="*/ 5217115 w 8352928"/>
              <a:gd name="connsiteY1" fmla="*/ 2605767 h 2605767"/>
              <a:gd name="connsiteX2" fmla="*/ 0 w 8352928"/>
              <a:gd name="connsiteY2" fmla="*/ 1728193 h 2605767"/>
              <a:gd name="connsiteX3" fmla="*/ 0 w 8352928"/>
              <a:gd name="connsiteY3" fmla="*/ 144018 h 2605767"/>
              <a:gd name="connsiteX4" fmla="*/ 1086005 w 8352928"/>
              <a:gd name="connsiteY4" fmla="*/ 65847 h 2605767"/>
              <a:gd name="connsiteX5" fmla="*/ 1962700 w 8352928"/>
              <a:gd name="connsiteY5" fmla="*/ 63456 h 2605767"/>
              <a:gd name="connsiteX6" fmla="*/ 2402014 w 8352928"/>
              <a:gd name="connsiteY6" fmla="*/ 258881 h 2605767"/>
              <a:gd name="connsiteX7" fmla="*/ 2833679 w 8352928"/>
              <a:gd name="connsiteY7" fmla="*/ 87419 h 2605767"/>
              <a:gd name="connsiteX8" fmla="*/ 3897980 w 8352928"/>
              <a:gd name="connsiteY8" fmla="*/ 132390 h 2605767"/>
              <a:gd name="connsiteX9" fmla="*/ 4572538 w 8352928"/>
              <a:gd name="connsiteY9" fmla="*/ 132390 h 2605767"/>
              <a:gd name="connsiteX10" fmla="*/ 6417815 w 8352928"/>
              <a:gd name="connsiteY10" fmla="*/ 168664 h 2605767"/>
              <a:gd name="connsiteX11" fmla="*/ 7030924 w 8352928"/>
              <a:gd name="connsiteY11" fmla="*/ 162370 h 2605767"/>
              <a:gd name="connsiteX12" fmla="*/ 7704303 w 8352928"/>
              <a:gd name="connsiteY12" fmla="*/ 162501 h 2605767"/>
              <a:gd name="connsiteX13" fmla="*/ 8352927 w 8352928"/>
              <a:gd name="connsiteY13" fmla="*/ 0 h 2605767"/>
              <a:gd name="connsiteX14" fmla="*/ 8352928 w 8352928"/>
              <a:gd name="connsiteY14" fmla="*/ 1800201 h 2605767"/>
              <a:gd name="connsiteX0" fmla="*/ 8352928 w 8352928"/>
              <a:gd name="connsiteY0" fmla="*/ 1802722 h 2608288"/>
              <a:gd name="connsiteX1" fmla="*/ 5217115 w 8352928"/>
              <a:gd name="connsiteY1" fmla="*/ 2608288 h 2608288"/>
              <a:gd name="connsiteX2" fmla="*/ 0 w 8352928"/>
              <a:gd name="connsiteY2" fmla="*/ 1730714 h 2608288"/>
              <a:gd name="connsiteX3" fmla="*/ 0 w 8352928"/>
              <a:gd name="connsiteY3" fmla="*/ 146539 h 2608288"/>
              <a:gd name="connsiteX4" fmla="*/ 1086005 w 8352928"/>
              <a:gd name="connsiteY4" fmla="*/ 68368 h 2608288"/>
              <a:gd name="connsiteX5" fmla="*/ 1962700 w 8352928"/>
              <a:gd name="connsiteY5" fmla="*/ 65977 h 2608288"/>
              <a:gd name="connsiteX6" fmla="*/ 2402014 w 8352928"/>
              <a:gd name="connsiteY6" fmla="*/ 261402 h 2608288"/>
              <a:gd name="connsiteX7" fmla="*/ 2833679 w 8352928"/>
              <a:gd name="connsiteY7" fmla="*/ 89940 h 2608288"/>
              <a:gd name="connsiteX8" fmla="*/ 3897980 w 8352928"/>
              <a:gd name="connsiteY8" fmla="*/ 134911 h 2608288"/>
              <a:gd name="connsiteX9" fmla="*/ 4692459 w 8352928"/>
              <a:gd name="connsiteY9" fmla="*/ 0 h 2608288"/>
              <a:gd name="connsiteX10" fmla="*/ 6417815 w 8352928"/>
              <a:gd name="connsiteY10" fmla="*/ 171185 h 2608288"/>
              <a:gd name="connsiteX11" fmla="*/ 7030924 w 8352928"/>
              <a:gd name="connsiteY11" fmla="*/ 164891 h 2608288"/>
              <a:gd name="connsiteX12" fmla="*/ 7704303 w 8352928"/>
              <a:gd name="connsiteY12" fmla="*/ 165022 h 2608288"/>
              <a:gd name="connsiteX13" fmla="*/ 8352927 w 8352928"/>
              <a:gd name="connsiteY13" fmla="*/ 2521 h 2608288"/>
              <a:gd name="connsiteX14" fmla="*/ 8352928 w 8352928"/>
              <a:gd name="connsiteY14" fmla="*/ 1802722 h 2608288"/>
              <a:gd name="connsiteX0" fmla="*/ 8352928 w 8352928"/>
              <a:gd name="connsiteY0" fmla="*/ 1802722 h 2608288"/>
              <a:gd name="connsiteX1" fmla="*/ 5217115 w 8352928"/>
              <a:gd name="connsiteY1" fmla="*/ 2608288 h 2608288"/>
              <a:gd name="connsiteX2" fmla="*/ 0 w 8352928"/>
              <a:gd name="connsiteY2" fmla="*/ 1730714 h 2608288"/>
              <a:gd name="connsiteX3" fmla="*/ 0 w 8352928"/>
              <a:gd name="connsiteY3" fmla="*/ 146539 h 2608288"/>
              <a:gd name="connsiteX4" fmla="*/ 1086005 w 8352928"/>
              <a:gd name="connsiteY4" fmla="*/ 68368 h 2608288"/>
              <a:gd name="connsiteX5" fmla="*/ 1962700 w 8352928"/>
              <a:gd name="connsiteY5" fmla="*/ 65977 h 2608288"/>
              <a:gd name="connsiteX6" fmla="*/ 2402014 w 8352928"/>
              <a:gd name="connsiteY6" fmla="*/ 261402 h 2608288"/>
              <a:gd name="connsiteX7" fmla="*/ 2833679 w 8352928"/>
              <a:gd name="connsiteY7" fmla="*/ 89940 h 2608288"/>
              <a:gd name="connsiteX8" fmla="*/ 3897980 w 8352928"/>
              <a:gd name="connsiteY8" fmla="*/ 134911 h 2608288"/>
              <a:gd name="connsiteX9" fmla="*/ 4692459 w 8352928"/>
              <a:gd name="connsiteY9" fmla="*/ 0 h 2608288"/>
              <a:gd name="connsiteX10" fmla="*/ 5441967 w 8352928"/>
              <a:gd name="connsiteY10" fmla="*/ 59960 h 2608288"/>
              <a:gd name="connsiteX11" fmla="*/ 6417815 w 8352928"/>
              <a:gd name="connsiteY11" fmla="*/ 171185 h 2608288"/>
              <a:gd name="connsiteX12" fmla="*/ 7030924 w 8352928"/>
              <a:gd name="connsiteY12" fmla="*/ 164891 h 2608288"/>
              <a:gd name="connsiteX13" fmla="*/ 7704303 w 8352928"/>
              <a:gd name="connsiteY13" fmla="*/ 165022 h 2608288"/>
              <a:gd name="connsiteX14" fmla="*/ 8352927 w 8352928"/>
              <a:gd name="connsiteY14" fmla="*/ 2521 h 2608288"/>
              <a:gd name="connsiteX15" fmla="*/ 8352928 w 8352928"/>
              <a:gd name="connsiteY15" fmla="*/ 1802722 h 2608288"/>
              <a:gd name="connsiteX0" fmla="*/ 8352928 w 8352928"/>
              <a:gd name="connsiteY0" fmla="*/ 1802722 h 2608288"/>
              <a:gd name="connsiteX1" fmla="*/ 5217115 w 8352928"/>
              <a:gd name="connsiteY1" fmla="*/ 2608288 h 2608288"/>
              <a:gd name="connsiteX2" fmla="*/ 0 w 8352928"/>
              <a:gd name="connsiteY2" fmla="*/ 1730714 h 2608288"/>
              <a:gd name="connsiteX3" fmla="*/ 0 w 8352928"/>
              <a:gd name="connsiteY3" fmla="*/ 146539 h 2608288"/>
              <a:gd name="connsiteX4" fmla="*/ 1086005 w 8352928"/>
              <a:gd name="connsiteY4" fmla="*/ 68368 h 2608288"/>
              <a:gd name="connsiteX5" fmla="*/ 1962700 w 8352928"/>
              <a:gd name="connsiteY5" fmla="*/ 65977 h 2608288"/>
              <a:gd name="connsiteX6" fmla="*/ 2402014 w 8352928"/>
              <a:gd name="connsiteY6" fmla="*/ 261402 h 2608288"/>
              <a:gd name="connsiteX7" fmla="*/ 2833679 w 8352928"/>
              <a:gd name="connsiteY7" fmla="*/ 89940 h 2608288"/>
              <a:gd name="connsiteX8" fmla="*/ 3897980 w 8352928"/>
              <a:gd name="connsiteY8" fmla="*/ 134911 h 2608288"/>
              <a:gd name="connsiteX9" fmla="*/ 4692459 w 8352928"/>
              <a:gd name="connsiteY9" fmla="*/ 0 h 2608288"/>
              <a:gd name="connsiteX10" fmla="*/ 5396997 w 8352928"/>
              <a:gd name="connsiteY10" fmla="*/ 209861 h 2608288"/>
              <a:gd name="connsiteX11" fmla="*/ 6417815 w 8352928"/>
              <a:gd name="connsiteY11" fmla="*/ 171185 h 2608288"/>
              <a:gd name="connsiteX12" fmla="*/ 7030924 w 8352928"/>
              <a:gd name="connsiteY12" fmla="*/ 164891 h 2608288"/>
              <a:gd name="connsiteX13" fmla="*/ 7704303 w 8352928"/>
              <a:gd name="connsiteY13" fmla="*/ 165022 h 2608288"/>
              <a:gd name="connsiteX14" fmla="*/ 8352927 w 8352928"/>
              <a:gd name="connsiteY14" fmla="*/ 2521 h 2608288"/>
              <a:gd name="connsiteX15" fmla="*/ 8352928 w 8352928"/>
              <a:gd name="connsiteY15" fmla="*/ 1802722 h 2608288"/>
              <a:gd name="connsiteX0" fmla="*/ 8352928 w 8352928"/>
              <a:gd name="connsiteY0" fmla="*/ 2875169 h 3680735"/>
              <a:gd name="connsiteX1" fmla="*/ 5217115 w 8352928"/>
              <a:gd name="connsiteY1" fmla="*/ 3680735 h 3680735"/>
              <a:gd name="connsiteX2" fmla="*/ 44971 w 8352928"/>
              <a:gd name="connsiteY2" fmla="*/ 0 h 3680735"/>
              <a:gd name="connsiteX3" fmla="*/ 0 w 8352928"/>
              <a:gd name="connsiteY3" fmla="*/ 1218986 h 3680735"/>
              <a:gd name="connsiteX4" fmla="*/ 1086005 w 8352928"/>
              <a:gd name="connsiteY4" fmla="*/ 1140815 h 3680735"/>
              <a:gd name="connsiteX5" fmla="*/ 1962700 w 8352928"/>
              <a:gd name="connsiteY5" fmla="*/ 1138424 h 3680735"/>
              <a:gd name="connsiteX6" fmla="*/ 2402014 w 8352928"/>
              <a:gd name="connsiteY6" fmla="*/ 1333849 h 3680735"/>
              <a:gd name="connsiteX7" fmla="*/ 2833679 w 8352928"/>
              <a:gd name="connsiteY7" fmla="*/ 1162387 h 3680735"/>
              <a:gd name="connsiteX8" fmla="*/ 3897980 w 8352928"/>
              <a:gd name="connsiteY8" fmla="*/ 1207358 h 3680735"/>
              <a:gd name="connsiteX9" fmla="*/ 4692459 w 8352928"/>
              <a:gd name="connsiteY9" fmla="*/ 1072447 h 3680735"/>
              <a:gd name="connsiteX10" fmla="*/ 5396997 w 8352928"/>
              <a:gd name="connsiteY10" fmla="*/ 1282308 h 3680735"/>
              <a:gd name="connsiteX11" fmla="*/ 6417815 w 8352928"/>
              <a:gd name="connsiteY11" fmla="*/ 1243632 h 3680735"/>
              <a:gd name="connsiteX12" fmla="*/ 7030924 w 8352928"/>
              <a:gd name="connsiteY12" fmla="*/ 1237338 h 3680735"/>
              <a:gd name="connsiteX13" fmla="*/ 7704303 w 8352928"/>
              <a:gd name="connsiteY13" fmla="*/ 1237469 h 3680735"/>
              <a:gd name="connsiteX14" fmla="*/ 8352927 w 8352928"/>
              <a:gd name="connsiteY14" fmla="*/ 1074968 h 3680735"/>
              <a:gd name="connsiteX15" fmla="*/ 8352928 w 8352928"/>
              <a:gd name="connsiteY15" fmla="*/ 2875169 h 3680735"/>
              <a:gd name="connsiteX0" fmla="*/ 8352928 w 8352928"/>
              <a:gd name="connsiteY0" fmla="*/ 2860179 h 3665745"/>
              <a:gd name="connsiteX1" fmla="*/ 5217115 w 8352928"/>
              <a:gd name="connsiteY1" fmla="*/ 3665745 h 3665745"/>
              <a:gd name="connsiteX2" fmla="*/ 0 w 8352928"/>
              <a:gd name="connsiteY2" fmla="*/ 0 h 3665745"/>
              <a:gd name="connsiteX3" fmla="*/ 0 w 8352928"/>
              <a:gd name="connsiteY3" fmla="*/ 1203996 h 3665745"/>
              <a:gd name="connsiteX4" fmla="*/ 1086005 w 8352928"/>
              <a:gd name="connsiteY4" fmla="*/ 1125825 h 3665745"/>
              <a:gd name="connsiteX5" fmla="*/ 1962700 w 8352928"/>
              <a:gd name="connsiteY5" fmla="*/ 1123434 h 3665745"/>
              <a:gd name="connsiteX6" fmla="*/ 2402014 w 8352928"/>
              <a:gd name="connsiteY6" fmla="*/ 1318859 h 3665745"/>
              <a:gd name="connsiteX7" fmla="*/ 2833679 w 8352928"/>
              <a:gd name="connsiteY7" fmla="*/ 1147397 h 3665745"/>
              <a:gd name="connsiteX8" fmla="*/ 3897980 w 8352928"/>
              <a:gd name="connsiteY8" fmla="*/ 1192368 h 3665745"/>
              <a:gd name="connsiteX9" fmla="*/ 4692459 w 8352928"/>
              <a:gd name="connsiteY9" fmla="*/ 1057457 h 3665745"/>
              <a:gd name="connsiteX10" fmla="*/ 5396997 w 8352928"/>
              <a:gd name="connsiteY10" fmla="*/ 1267318 h 3665745"/>
              <a:gd name="connsiteX11" fmla="*/ 6417815 w 8352928"/>
              <a:gd name="connsiteY11" fmla="*/ 1228642 h 3665745"/>
              <a:gd name="connsiteX12" fmla="*/ 7030924 w 8352928"/>
              <a:gd name="connsiteY12" fmla="*/ 1222348 h 3665745"/>
              <a:gd name="connsiteX13" fmla="*/ 7704303 w 8352928"/>
              <a:gd name="connsiteY13" fmla="*/ 1222479 h 3665745"/>
              <a:gd name="connsiteX14" fmla="*/ 8352927 w 8352928"/>
              <a:gd name="connsiteY14" fmla="*/ 1059978 h 3665745"/>
              <a:gd name="connsiteX15" fmla="*/ 8352928 w 8352928"/>
              <a:gd name="connsiteY15" fmla="*/ 2860179 h 3665745"/>
              <a:gd name="connsiteX0" fmla="*/ 8352928 w 8352928"/>
              <a:gd name="connsiteY0" fmla="*/ 2911995 h 2911995"/>
              <a:gd name="connsiteX1" fmla="*/ 5696800 w 8352928"/>
              <a:gd name="connsiteY1" fmla="*/ 0 h 2911995"/>
              <a:gd name="connsiteX2" fmla="*/ 0 w 8352928"/>
              <a:gd name="connsiteY2" fmla="*/ 51816 h 2911995"/>
              <a:gd name="connsiteX3" fmla="*/ 0 w 8352928"/>
              <a:gd name="connsiteY3" fmla="*/ 1255812 h 2911995"/>
              <a:gd name="connsiteX4" fmla="*/ 1086005 w 8352928"/>
              <a:gd name="connsiteY4" fmla="*/ 1177641 h 2911995"/>
              <a:gd name="connsiteX5" fmla="*/ 1962700 w 8352928"/>
              <a:gd name="connsiteY5" fmla="*/ 1175250 h 2911995"/>
              <a:gd name="connsiteX6" fmla="*/ 2402014 w 8352928"/>
              <a:gd name="connsiteY6" fmla="*/ 1370675 h 2911995"/>
              <a:gd name="connsiteX7" fmla="*/ 2833679 w 8352928"/>
              <a:gd name="connsiteY7" fmla="*/ 1199213 h 2911995"/>
              <a:gd name="connsiteX8" fmla="*/ 3897980 w 8352928"/>
              <a:gd name="connsiteY8" fmla="*/ 1244184 h 2911995"/>
              <a:gd name="connsiteX9" fmla="*/ 4692459 w 8352928"/>
              <a:gd name="connsiteY9" fmla="*/ 1109273 h 2911995"/>
              <a:gd name="connsiteX10" fmla="*/ 5396997 w 8352928"/>
              <a:gd name="connsiteY10" fmla="*/ 1319134 h 2911995"/>
              <a:gd name="connsiteX11" fmla="*/ 6417815 w 8352928"/>
              <a:gd name="connsiteY11" fmla="*/ 1280458 h 2911995"/>
              <a:gd name="connsiteX12" fmla="*/ 7030924 w 8352928"/>
              <a:gd name="connsiteY12" fmla="*/ 1274164 h 2911995"/>
              <a:gd name="connsiteX13" fmla="*/ 7704303 w 8352928"/>
              <a:gd name="connsiteY13" fmla="*/ 1274295 h 2911995"/>
              <a:gd name="connsiteX14" fmla="*/ 8352927 w 8352928"/>
              <a:gd name="connsiteY14" fmla="*/ 1111794 h 2911995"/>
              <a:gd name="connsiteX15" fmla="*/ 8352928 w 8352928"/>
              <a:gd name="connsiteY15" fmla="*/ 2911995 h 2911995"/>
              <a:gd name="connsiteX0" fmla="*/ 8337938 w 8352927"/>
              <a:gd name="connsiteY0" fmla="*/ 576064 h 2275009"/>
              <a:gd name="connsiteX1" fmla="*/ 5696800 w 8352927"/>
              <a:gd name="connsiteY1" fmla="*/ 587151 h 2275009"/>
              <a:gd name="connsiteX2" fmla="*/ 0 w 8352927"/>
              <a:gd name="connsiteY2" fmla="*/ 638967 h 2275009"/>
              <a:gd name="connsiteX3" fmla="*/ 0 w 8352927"/>
              <a:gd name="connsiteY3" fmla="*/ 1842963 h 2275009"/>
              <a:gd name="connsiteX4" fmla="*/ 1086005 w 8352927"/>
              <a:gd name="connsiteY4" fmla="*/ 1764792 h 2275009"/>
              <a:gd name="connsiteX5" fmla="*/ 1962700 w 8352927"/>
              <a:gd name="connsiteY5" fmla="*/ 1762401 h 2275009"/>
              <a:gd name="connsiteX6" fmla="*/ 2402014 w 8352927"/>
              <a:gd name="connsiteY6" fmla="*/ 1957826 h 2275009"/>
              <a:gd name="connsiteX7" fmla="*/ 2833679 w 8352927"/>
              <a:gd name="connsiteY7" fmla="*/ 1786364 h 2275009"/>
              <a:gd name="connsiteX8" fmla="*/ 3897980 w 8352927"/>
              <a:gd name="connsiteY8" fmla="*/ 1831335 h 2275009"/>
              <a:gd name="connsiteX9" fmla="*/ 4692459 w 8352927"/>
              <a:gd name="connsiteY9" fmla="*/ 1696424 h 2275009"/>
              <a:gd name="connsiteX10" fmla="*/ 5396997 w 8352927"/>
              <a:gd name="connsiteY10" fmla="*/ 1906285 h 2275009"/>
              <a:gd name="connsiteX11" fmla="*/ 6417815 w 8352927"/>
              <a:gd name="connsiteY11" fmla="*/ 1867609 h 2275009"/>
              <a:gd name="connsiteX12" fmla="*/ 7030924 w 8352927"/>
              <a:gd name="connsiteY12" fmla="*/ 1861315 h 2275009"/>
              <a:gd name="connsiteX13" fmla="*/ 7704303 w 8352927"/>
              <a:gd name="connsiteY13" fmla="*/ 1861446 h 2275009"/>
              <a:gd name="connsiteX14" fmla="*/ 8352927 w 8352927"/>
              <a:gd name="connsiteY14" fmla="*/ 1698945 h 2275009"/>
              <a:gd name="connsiteX15" fmla="*/ 8337938 w 8352927"/>
              <a:gd name="connsiteY15" fmla="*/ 576064 h 2275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8352927" h="2275009">
                <a:moveTo>
                  <a:pt x="8337938" y="576064"/>
                </a:moveTo>
                <a:lnTo>
                  <a:pt x="5696800" y="587151"/>
                </a:lnTo>
                <a:lnTo>
                  <a:pt x="0" y="638967"/>
                </a:lnTo>
                <a:lnTo>
                  <a:pt x="0" y="1842963"/>
                </a:lnTo>
                <a:lnTo>
                  <a:pt x="1086005" y="1764792"/>
                </a:lnTo>
                <a:lnTo>
                  <a:pt x="1962700" y="1762401"/>
                </a:lnTo>
                <a:lnTo>
                  <a:pt x="2402014" y="1957826"/>
                </a:lnTo>
                <a:lnTo>
                  <a:pt x="2833679" y="1786364"/>
                </a:lnTo>
                <a:lnTo>
                  <a:pt x="3897980" y="1831335"/>
                </a:lnTo>
                <a:lnTo>
                  <a:pt x="4692459" y="1696424"/>
                </a:lnTo>
                <a:lnTo>
                  <a:pt x="5396997" y="1906285"/>
                </a:lnTo>
                <a:lnTo>
                  <a:pt x="6417815" y="1867609"/>
                </a:lnTo>
                <a:lnTo>
                  <a:pt x="7030924" y="1861315"/>
                </a:lnTo>
                <a:lnTo>
                  <a:pt x="7704303" y="1861446"/>
                </a:lnTo>
                <a:lnTo>
                  <a:pt x="8352927" y="1698945"/>
                </a:lnTo>
                <a:cubicBezTo>
                  <a:pt x="8352927" y="2275009"/>
                  <a:pt x="8337938" y="0"/>
                  <a:pt x="8337938" y="576064"/>
                </a:cubicBezTo>
                <a:close/>
              </a:path>
            </a:pathLst>
          </a:custGeom>
          <a:solidFill>
            <a:srgbClr val="99FFCC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8" name="Freeform 17"/>
          <p:cNvSpPr/>
          <p:nvPr/>
        </p:nvSpPr>
        <p:spPr>
          <a:xfrm>
            <a:off x="595313" y="1952625"/>
            <a:ext cx="8351837" cy="2608263"/>
          </a:xfrm>
          <a:custGeom>
            <a:avLst/>
            <a:gdLst>
              <a:gd name="connsiteX0" fmla="*/ 0 w 3420256"/>
              <a:gd name="connsiteY0" fmla="*/ 0 h 1304144"/>
              <a:gd name="connsiteX1" fmla="*/ 3043003 w 3420256"/>
              <a:gd name="connsiteY1" fmla="*/ 689547 h 1304144"/>
              <a:gd name="connsiteX2" fmla="*/ 2263515 w 3420256"/>
              <a:gd name="connsiteY2" fmla="*/ 1304144 h 1304144"/>
              <a:gd name="connsiteX0" fmla="*/ 0 w 3055587"/>
              <a:gd name="connsiteY0" fmla="*/ 0 h 1304144"/>
              <a:gd name="connsiteX1" fmla="*/ 2188012 w 3055587"/>
              <a:gd name="connsiteY1" fmla="*/ 435196 h 1304144"/>
              <a:gd name="connsiteX2" fmla="*/ 3043003 w 3055587"/>
              <a:gd name="connsiteY2" fmla="*/ 689547 h 1304144"/>
              <a:gd name="connsiteX3" fmla="*/ 2263515 w 3055587"/>
              <a:gd name="connsiteY3" fmla="*/ 1304144 h 1304144"/>
              <a:gd name="connsiteX0" fmla="*/ 0 w 3055587"/>
              <a:gd name="connsiteY0" fmla="*/ 0 h 1304144"/>
              <a:gd name="connsiteX1" fmla="*/ 2188013 w 3055587"/>
              <a:gd name="connsiteY1" fmla="*/ 435196 h 1304144"/>
              <a:gd name="connsiteX2" fmla="*/ 3043003 w 3055587"/>
              <a:gd name="connsiteY2" fmla="*/ 689547 h 1304144"/>
              <a:gd name="connsiteX3" fmla="*/ 2263515 w 3055587"/>
              <a:gd name="connsiteY3" fmla="*/ 1304144 h 1304144"/>
              <a:gd name="connsiteX0" fmla="*/ 0 w 3055587"/>
              <a:gd name="connsiteY0" fmla="*/ 0 h 1304144"/>
              <a:gd name="connsiteX1" fmla="*/ 3043003 w 3055587"/>
              <a:gd name="connsiteY1" fmla="*/ 689547 h 1304144"/>
              <a:gd name="connsiteX2" fmla="*/ 2263515 w 3055587"/>
              <a:gd name="connsiteY2" fmla="*/ 1304144 h 1304144"/>
              <a:gd name="connsiteX0" fmla="*/ 0 w 3500203"/>
              <a:gd name="connsiteY0" fmla="*/ 0 h 1304144"/>
              <a:gd name="connsiteX1" fmla="*/ 3043003 w 3500203"/>
              <a:gd name="connsiteY1" fmla="*/ 689547 h 1304144"/>
              <a:gd name="connsiteX2" fmla="*/ 2692069 w 3500203"/>
              <a:gd name="connsiteY2" fmla="*/ 1011260 h 1304144"/>
              <a:gd name="connsiteX3" fmla="*/ 2263515 w 3500203"/>
              <a:gd name="connsiteY3" fmla="*/ 1304144 h 1304144"/>
              <a:gd name="connsiteX0" fmla="*/ 0 w 3500203"/>
              <a:gd name="connsiteY0" fmla="*/ 0 h 1304144"/>
              <a:gd name="connsiteX1" fmla="*/ 3043003 w 3500203"/>
              <a:gd name="connsiteY1" fmla="*/ 689547 h 1304144"/>
              <a:gd name="connsiteX2" fmla="*/ 2692069 w 3500203"/>
              <a:gd name="connsiteY2" fmla="*/ 1011260 h 1304144"/>
              <a:gd name="connsiteX3" fmla="*/ 2263515 w 3500203"/>
              <a:gd name="connsiteY3" fmla="*/ 1304144 h 1304144"/>
              <a:gd name="connsiteX0" fmla="*/ 0 w 3500203"/>
              <a:gd name="connsiteY0" fmla="*/ 0 h 1304144"/>
              <a:gd name="connsiteX1" fmla="*/ 3043003 w 3500203"/>
              <a:gd name="connsiteY1" fmla="*/ 689547 h 1304144"/>
              <a:gd name="connsiteX2" fmla="*/ 2692069 w 3500203"/>
              <a:gd name="connsiteY2" fmla="*/ 1011260 h 1304144"/>
              <a:gd name="connsiteX3" fmla="*/ 2263515 w 3500203"/>
              <a:gd name="connsiteY3" fmla="*/ 1304144 h 1304144"/>
              <a:gd name="connsiteX0" fmla="*/ 0 w 3500203"/>
              <a:gd name="connsiteY0" fmla="*/ 0 h 1304144"/>
              <a:gd name="connsiteX1" fmla="*/ 3043003 w 3500203"/>
              <a:gd name="connsiteY1" fmla="*/ 689547 h 1304144"/>
              <a:gd name="connsiteX2" fmla="*/ 2692069 w 3500203"/>
              <a:gd name="connsiteY2" fmla="*/ 1011260 h 1304144"/>
              <a:gd name="connsiteX3" fmla="*/ 2263515 w 3500203"/>
              <a:gd name="connsiteY3" fmla="*/ 1304144 h 1304144"/>
              <a:gd name="connsiteX0" fmla="*/ 0 w 3500203"/>
              <a:gd name="connsiteY0" fmla="*/ 0 h 1304144"/>
              <a:gd name="connsiteX1" fmla="*/ 3043003 w 3500203"/>
              <a:gd name="connsiteY1" fmla="*/ 689547 h 1304144"/>
              <a:gd name="connsiteX2" fmla="*/ 2692069 w 3500203"/>
              <a:gd name="connsiteY2" fmla="*/ 1011260 h 1304144"/>
              <a:gd name="connsiteX3" fmla="*/ 2263515 w 3500203"/>
              <a:gd name="connsiteY3" fmla="*/ 1304144 h 1304144"/>
              <a:gd name="connsiteX0" fmla="*/ 0 w 3500203"/>
              <a:gd name="connsiteY0" fmla="*/ 0 h 1304144"/>
              <a:gd name="connsiteX1" fmla="*/ 3043003 w 3500203"/>
              <a:gd name="connsiteY1" fmla="*/ 689547 h 1304144"/>
              <a:gd name="connsiteX2" fmla="*/ 2692069 w 3500203"/>
              <a:gd name="connsiteY2" fmla="*/ 1011260 h 1304144"/>
              <a:gd name="connsiteX3" fmla="*/ 2263515 w 3500203"/>
              <a:gd name="connsiteY3" fmla="*/ 1304144 h 1304144"/>
              <a:gd name="connsiteX0" fmla="*/ 0 w 3500203"/>
              <a:gd name="connsiteY0" fmla="*/ 0 h 1304144"/>
              <a:gd name="connsiteX1" fmla="*/ 3043003 w 3500203"/>
              <a:gd name="connsiteY1" fmla="*/ 689547 h 1304144"/>
              <a:gd name="connsiteX2" fmla="*/ 2692069 w 3500203"/>
              <a:gd name="connsiteY2" fmla="*/ 1011260 h 1304144"/>
              <a:gd name="connsiteX3" fmla="*/ 2263515 w 3500203"/>
              <a:gd name="connsiteY3" fmla="*/ 1304144 h 1304144"/>
              <a:gd name="connsiteX0" fmla="*/ 0 w 4118128"/>
              <a:gd name="connsiteY0" fmla="*/ 0 h 1761765"/>
              <a:gd name="connsiteX1" fmla="*/ 3043003 w 4118128"/>
              <a:gd name="connsiteY1" fmla="*/ 689547 h 1761765"/>
              <a:gd name="connsiteX2" fmla="*/ 3988213 w 4118128"/>
              <a:gd name="connsiteY2" fmla="*/ 1659332 h 1761765"/>
              <a:gd name="connsiteX3" fmla="*/ 2263515 w 4118128"/>
              <a:gd name="connsiteY3" fmla="*/ 1304144 h 1761765"/>
              <a:gd name="connsiteX0" fmla="*/ 0 w 4118128"/>
              <a:gd name="connsiteY0" fmla="*/ 212876 h 1974641"/>
              <a:gd name="connsiteX1" fmla="*/ 2620060 w 4118128"/>
              <a:gd name="connsiteY1" fmla="*/ 0 h 1974641"/>
              <a:gd name="connsiteX2" fmla="*/ 3043003 w 4118128"/>
              <a:gd name="connsiteY2" fmla="*/ 902423 h 1974641"/>
              <a:gd name="connsiteX3" fmla="*/ 3988213 w 4118128"/>
              <a:gd name="connsiteY3" fmla="*/ 1872208 h 1974641"/>
              <a:gd name="connsiteX4" fmla="*/ 2263515 w 4118128"/>
              <a:gd name="connsiteY4" fmla="*/ 1517020 h 1974641"/>
              <a:gd name="connsiteX0" fmla="*/ 0 w 4118127"/>
              <a:gd name="connsiteY0" fmla="*/ 212876 h 1974641"/>
              <a:gd name="connsiteX1" fmla="*/ 2620060 w 4118127"/>
              <a:gd name="connsiteY1" fmla="*/ 0 h 1974641"/>
              <a:gd name="connsiteX2" fmla="*/ 3043003 w 4118127"/>
              <a:gd name="connsiteY2" fmla="*/ 902423 h 1974641"/>
              <a:gd name="connsiteX3" fmla="*/ 3988212 w 4118127"/>
              <a:gd name="connsiteY3" fmla="*/ 1872208 h 1974641"/>
              <a:gd name="connsiteX4" fmla="*/ 2263515 w 4118127"/>
              <a:gd name="connsiteY4" fmla="*/ 1517020 h 1974641"/>
              <a:gd name="connsiteX0" fmla="*/ 0 w 4118128"/>
              <a:gd name="connsiteY0" fmla="*/ 212876 h 1974641"/>
              <a:gd name="connsiteX1" fmla="*/ 2620060 w 4118128"/>
              <a:gd name="connsiteY1" fmla="*/ 0 h 1974641"/>
              <a:gd name="connsiteX2" fmla="*/ 3043003 w 4118128"/>
              <a:gd name="connsiteY2" fmla="*/ 902423 h 1974641"/>
              <a:gd name="connsiteX3" fmla="*/ 3988213 w 4118128"/>
              <a:gd name="connsiteY3" fmla="*/ 1872208 h 1974641"/>
              <a:gd name="connsiteX4" fmla="*/ 2263515 w 4118128"/>
              <a:gd name="connsiteY4" fmla="*/ 1517020 h 1974641"/>
              <a:gd name="connsiteX0" fmla="*/ 0 w 4118127"/>
              <a:gd name="connsiteY0" fmla="*/ 212876 h 1974641"/>
              <a:gd name="connsiteX1" fmla="*/ 2620060 w 4118127"/>
              <a:gd name="connsiteY1" fmla="*/ 0 h 1974641"/>
              <a:gd name="connsiteX2" fmla="*/ 3043003 w 4118127"/>
              <a:gd name="connsiteY2" fmla="*/ 902423 h 1974641"/>
              <a:gd name="connsiteX3" fmla="*/ 3988212 w 4118127"/>
              <a:gd name="connsiteY3" fmla="*/ 1872208 h 1974641"/>
              <a:gd name="connsiteX4" fmla="*/ 2263515 w 4118127"/>
              <a:gd name="connsiteY4" fmla="*/ 1517020 h 1974641"/>
              <a:gd name="connsiteX0" fmla="*/ 0 w 4118128"/>
              <a:gd name="connsiteY0" fmla="*/ 212876 h 1974641"/>
              <a:gd name="connsiteX1" fmla="*/ 2620060 w 4118128"/>
              <a:gd name="connsiteY1" fmla="*/ 0 h 1974641"/>
              <a:gd name="connsiteX2" fmla="*/ 3043003 w 4118128"/>
              <a:gd name="connsiteY2" fmla="*/ 902423 h 1974641"/>
              <a:gd name="connsiteX3" fmla="*/ 3988213 w 4118128"/>
              <a:gd name="connsiteY3" fmla="*/ 1872208 h 1974641"/>
              <a:gd name="connsiteX4" fmla="*/ 2263515 w 4118128"/>
              <a:gd name="connsiteY4" fmla="*/ 1517020 h 1974641"/>
              <a:gd name="connsiteX0" fmla="*/ 0 w 4118128"/>
              <a:gd name="connsiteY0" fmla="*/ 212876 h 1974641"/>
              <a:gd name="connsiteX1" fmla="*/ 2620060 w 4118128"/>
              <a:gd name="connsiteY1" fmla="*/ 0 h 1974641"/>
              <a:gd name="connsiteX2" fmla="*/ 3043003 w 4118128"/>
              <a:gd name="connsiteY2" fmla="*/ 902423 h 1974641"/>
              <a:gd name="connsiteX3" fmla="*/ 3988213 w 4118128"/>
              <a:gd name="connsiteY3" fmla="*/ 1872208 h 1974641"/>
              <a:gd name="connsiteX4" fmla="*/ 2263515 w 4118128"/>
              <a:gd name="connsiteY4" fmla="*/ 1517020 h 1974641"/>
              <a:gd name="connsiteX0" fmla="*/ 0 w 4118127"/>
              <a:gd name="connsiteY0" fmla="*/ 212876 h 2046649"/>
              <a:gd name="connsiteX1" fmla="*/ 2620060 w 4118127"/>
              <a:gd name="connsiteY1" fmla="*/ 0 h 2046649"/>
              <a:gd name="connsiteX2" fmla="*/ 3043003 w 4118127"/>
              <a:gd name="connsiteY2" fmla="*/ 902423 h 2046649"/>
              <a:gd name="connsiteX3" fmla="*/ 3988212 w 4118127"/>
              <a:gd name="connsiteY3" fmla="*/ 1944216 h 2046649"/>
              <a:gd name="connsiteX4" fmla="*/ 2263515 w 4118127"/>
              <a:gd name="connsiteY4" fmla="*/ 1517020 h 2046649"/>
              <a:gd name="connsiteX0" fmla="*/ 0 w 4118128"/>
              <a:gd name="connsiteY0" fmla="*/ 212876 h 2046649"/>
              <a:gd name="connsiteX1" fmla="*/ 2620060 w 4118128"/>
              <a:gd name="connsiteY1" fmla="*/ 0 h 2046649"/>
              <a:gd name="connsiteX2" fmla="*/ 3043003 w 4118128"/>
              <a:gd name="connsiteY2" fmla="*/ 902423 h 2046649"/>
              <a:gd name="connsiteX3" fmla="*/ 3988213 w 4118128"/>
              <a:gd name="connsiteY3" fmla="*/ 1944216 h 2046649"/>
              <a:gd name="connsiteX4" fmla="*/ 2263515 w 4118128"/>
              <a:gd name="connsiteY4" fmla="*/ 1517020 h 2046649"/>
              <a:gd name="connsiteX0" fmla="*/ 0 w 4118127"/>
              <a:gd name="connsiteY0" fmla="*/ 212876 h 2046649"/>
              <a:gd name="connsiteX1" fmla="*/ 2620060 w 4118127"/>
              <a:gd name="connsiteY1" fmla="*/ 0 h 2046649"/>
              <a:gd name="connsiteX2" fmla="*/ 3043003 w 4118127"/>
              <a:gd name="connsiteY2" fmla="*/ 902423 h 2046649"/>
              <a:gd name="connsiteX3" fmla="*/ 3988212 w 4118127"/>
              <a:gd name="connsiteY3" fmla="*/ 1944216 h 2046649"/>
              <a:gd name="connsiteX4" fmla="*/ 2263515 w 4118127"/>
              <a:gd name="connsiteY4" fmla="*/ 1517020 h 2046649"/>
              <a:gd name="connsiteX0" fmla="*/ 0 w 4118127"/>
              <a:gd name="connsiteY0" fmla="*/ 212876 h 2046649"/>
              <a:gd name="connsiteX1" fmla="*/ 2620060 w 4118127"/>
              <a:gd name="connsiteY1" fmla="*/ 0 h 2046649"/>
              <a:gd name="connsiteX2" fmla="*/ 3043003 w 4118127"/>
              <a:gd name="connsiteY2" fmla="*/ 902423 h 2046649"/>
              <a:gd name="connsiteX3" fmla="*/ 3988212 w 4118127"/>
              <a:gd name="connsiteY3" fmla="*/ 1944216 h 2046649"/>
              <a:gd name="connsiteX4" fmla="*/ 2263515 w 4118127"/>
              <a:gd name="connsiteY4" fmla="*/ 1517020 h 2046649"/>
              <a:gd name="connsiteX0" fmla="*/ 0 w 4118127"/>
              <a:gd name="connsiteY0" fmla="*/ 212876 h 2046649"/>
              <a:gd name="connsiteX1" fmla="*/ 2620060 w 4118127"/>
              <a:gd name="connsiteY1" fmla="*/ 0 h 2046649"/>
              <a:gd name="connsiteX2" fmla="*/ 3043003 w 4118127"/>
              <a:gd name="connsiteY2" fmla="*/ 902423 h 2046649"/>
              <a:gd name="connsiteX3" fmla="*/ 3988212 w 4118127"/>
              <a:gd name="connsiteY3" fmla="*/ 1944216 h 2046649"/>
              <a:gd name="connsiteX4" fmla="*/ 2263515 w 4118127"/>
              <a:gd name="connsiteY4" fmla="*/ 1517020 h 2046649"/>
              <a:gd name="connsiteX0" fmla="*/ 0 w 3500203"/>
              <a:gd name="connsiteY0" fmla="*/ 212876 h 2550705"/>
              <a:gd name="connsiteX1" fmla="*/ 2620060 w 3500203"/>
              <a:gd name="connsiteY1" fmla="*/ 0 h 2550705"/>
              <a:gd name="connsiteX2" fmla="*/ 3043003 w 3500203"/>
              <a:gd name="connsiteY2" fmla="*/ 902423 h 2550705"/>
              <a:gd name="connsiteX3" fmla="*/ 2332029 w 3500203"/>
              <a:gd name="connsiteY3" fmla="*/ 2448272 h 2550705"/>
              <a:gd name="connsiteX4" fmla="*/ 2263515 w 3500203"/>
              <a:gd name="connsiteY4" fmla="*/ 1517020 h 2550705"/>
              <a:gd name="connsiteX0" fmla="*/ 0 w 3500203"/>
              <a:gd name="connsiteY0" fmla="*/ 212876 h 2448272"/>
              <a:gd name="connsiteX1" fmla="*/ 2620060 w 3500203"/>
              <a:gd name="connsiteY1" fmla="*/ 0 h 2448272"/>
              <a:gd name="connsiteX2" fmla="*/ 3043003 w 3500203"/>
              <a:gd name="connsiteY2" fmla="*/ 902423 h 2448272"/>
              <a:gd name="connsiteX3" fmla="*/ 2332029 w 3500203"/>
              <a:gd name="connsiteY3" fmla="*/ 2448272 h 2448272"/>
              <a:gd name="connsiteX0" fmla="*/ 0 w 3500203"/>
              <a:gd name="connsiteY0" fmla="*/ 212876 h 2448272"/>
              <a:gd name="connsiteX1" fmla="*/ 2620060 w 3500203"/>
              <a:gd name="connsiteY1" fmla="*/ 0 h 2448272"/>
              <a:gd name="connsiteX2" fmla="*/ 3043003 w 3500203"/>
              <a:gd name="connsiteY2" fmla="*/ 902423 h 2448272"/>
              <a:gd name="connsiteX3" fmla="*/ 2332029 w 3500203"/>
              <a:gd name="connsiteY3" fmla="*/ 2448272 h 2448272"/>
              <a:gd name="connsiteX0" fmla="*/ 0 w 3043003"/>
              <a:gd name="connsiteY0" fmla="*/ 212876 h 902423"/>
              <a:gd name="connsiteX1" fmla="*/ 2620060 w 3043003"/>
              <a:gd name="connsiteY1" fmla="*/ 0 h 902423"/>
              <a:gd name="connsiteX2" fmla="*/ 3043003 w 3043003"/>
              <a:gd name="connsiteY2" fmla="*/ 902423 h 902423"/>
              <a:gd name="connsiteX0" fmla="*/ 0 w 3043003"/>
              <a:gd name="connsiteY0" fmla="*/ 212876 h 902423"/>
              <a:gd name="connsiteX1" fmla="*/ 2620060 w 3043003"/>
              <a:gd name="connsiteY1" fmla="*/ 0 h 902423"/>
              <a:gd name="connsiteX2" fmla="*/ 2836085 w 3043003"/>
              <a:gd name="connsiteY2" fmla="*/ 432049 h 902423"/>
              <a:gd name="connsiteX3" fmla="*/ 3043003 w 3043003"/>
              <a:gd name="connsiteY3" fmla="*/ 902423 h 902423"/>
              <a:gd name="connsiteX0" fmla="*/ 0 w 3043003"/>
              <a:gd name="connsiteY0" fmla="*/ 212876 h 902423"/>
              <a:gd name="connsiteX1" fmla="*/ 2620060 w 3043003"/>
              <a:gd name="connsiteY1" fmla="*/ 0 h 902423"/>
              <a:gd name="connsiteX2" fmla="*/ 2836085 w 3043003"/>
              <a:gd name="connsiteY2" fmla="*/ 432049 h 902423"/>
              <a:gd name="connsiteX3" fmla="*/ 3043003 w 3043003"/>
              <a:gd name="connsiteY3" fmla="*/ 902423 h 902423"/>
              <a:gd name="connsiteX0" fmla="*/ 0 w 5644397"/>
              <a:gd name="connsiteY0" fmla="*/ 212876 h 902423"/>
              <a:gd name="connsiteX1" fmla="*/ 2620060 w 5644397"/>
              <a:gd name="connsiteY1" fmla="*/ 0 h 902423"/>
              <a:gd name="connsiteX2" fmla="*/ 5644397 w 5644397"/>
              <a:gd name="connsiteY2" fmla="*/ 360041 h 902423"/>
              <a:gd name="connsiteX3" fmla="*/ 3043003 w 5644397"/>
              <a:gd name="connsiteY3" fmla="*/ 902423 h 902423"/>
              <a:gd name="connsiteX0" fmla="*/ 0 w 5644397"/>
              <a:gd name="connsiteY0" fmla="*/ 212876 h 902423"/>
              <a:gd name="connsiteX1" fmla="*/ 2620060 w 5644397"/>
              <a:gd name="connsiteY1" fmla="*/ 0 h 902423"/>
              <a:gd name="connsiteX2" fmla="*/ 5644397 w 5644397"/>
              <a:gd name="connsiteY2" fmla="*/ 360041 h 902423"/>
              <a:gd name="connsiteX3" fmla="*/ 4542021 w 5644397"/>
              <a:gd name="connsiteY3" fmla="*/ 617611 h 902423"/>
              <a:gd name="connsiteX4" fmla="*/ 3043003 w 5644397"/>
              <a:gd name="connsiteY4" fmla="*/ 902423 h 902423"/>
              <a:gd name="connsiteX0" fmla="*/ 0 w 5644397"/>
              <a:gd name="connsiteY0" fmla="*/ 212876 h 902423"/>
              <a:gd name="connsiteX1" fmla="*/ 2620060 w 5644397"/>
              <a:gd name="connsiteY1" fmla="*/ 0 h 902423"/>
              <a:gd name="connsiteX2" fmla="*/ 5644397 w 5644397"/>
              <a:gd name="connsiteY2" fmla="*/ 360041 h 902423"/>
              <a:gd name="connsiteX3" fmla="*/ 4542021 w 5644397"/>
              <a:gd name="connsiteY3" fmla="*/ 617611 h 902423"/>
              <a:gd name="connsiteX4" fmla="*/ 3772189 w 5644397"/>
              <a:gd name="connsiteY4" fmla="*/ 792089 h 902423"/>
              <a:gd name="connsiteX5" fmla="*/ 3043003 w 5644397"/>
              <a:gd name="connsiteY5" fmla="*/ 902423 h 902423"/>
              <a:gd name="connsiteX0" fmla="*/ 0 w 5644397"/>
              <a:gd name="connsiteY0" fmla="*/ 212876 h 1944217"/>
              <a:gd name="connsiteX1" fmla="*/ 2620060 w 5644397"/>
              <a:gd name="connsiteY1" fmla="*/ 0 h 1944217"/>
              <a:gd name="connsiteX2" fmla="*/ 5644397 w 5644397"/>
              <a:gd name="connsiteY2" fmla="*/ 360041 h 1944217"/>
              <a:gd name="connsiteX3" fmla="*/ 4542021 w 5644397"/>
              <a:gd name="connsiteY3" fmla="*/ 617611 h 1944217"/>
              <a:gd name="connsiteX4" fmla="*/ 3844197 w 5644397"/>
              <a:gd name="connsiteY4" fmla="*/ 1944217 h 1944217"/>
              <a:gd name="connsiteX5" fmla="*/ 3043003 w 5644397"/>
              <a:gd name="connsiteY5" fmla="*/ 902423 h 1944217"/>
              <a:gd name="connsiteX0" fmla="*/ 0 w 5644397"/>
              <a:gd name="connsiteY0" fmla="*/ 212876 h 1944217"/>
              <a:gd name="connsiteX1" fmla="*/ 1050786 w 5644397"/>
              <a:gd name="connsiteY1" fmla="*/ 135992 h 1944217"/>
              <a:gd name="connsiteX2" fmla="*/ 2620060 w 5644397"/>
              <a:gd name="connsiteY2" fmla="*/ 0 h 1944217"/>
              <a:gd name="connsiteX3" fmla="*/ 5644397 w 5644397"/>
              <a:gd name="connsiteY3" fmla="*/ 360041 h 1944217"/>
              <a:gd name="connsiteX4" fmla="*/ 4542021 w 5644397"/>
              <a:gd name="connsiteY4" fmla="*/ 617611 h 1944217"/>
              <a:gd name="connsiteX5" fmla="*/ 3844197 w 5644397"/>
              <a:gd name="connsiteY5" fmla="*/ 1944217 h 1944217"/>
              <a:gd name="connsiteX6" fmla="*/ 3043003 w 5644397"/>
              <a:gd name="connsiteY6" fmla="*/ 902423 h 1944217"/>
              <a:gd name="connsiteX0" fmla="*/ 0 w 5644397"/>
              <a:gd name="connsiteY0" fmla="*/ 212876 h 1944217"/>
              <a:gd name="connsiteX1" fmla="*/ 1872208 w 5644397"/>
              <a:gd name="connsiteY1" fmla="*/ 1584176 h 1944217"/>
              <a:gd name="connsiteX2" fmla="*/ 2620060 w 5644397"/>
              <a:gd name="connsiteY2" fmla="*/ 0 h 1944217"/>
              <a:gd name="connsiteX3" fmla="*/ 5644397 w 5644397"/>
              <a:gd name="connsiteY3" fmla="*/ 360041 h 1944217"/>
              <a:gd name="connsiteX4" fmla="*/ 4542021 w 5644397"/>
              <a:gd name="connsiteY4" fmla="*/ 617611 h 1944217"/>
              <a:gd name="connsiteX5" fmla="*/ 3844197 w 5644397"/>
              <a:gd name="connsiteY5" fmla="*/ 1944217 h 1944217"/>
              <a:gd name="connsiteX6" fmla="*/ 3043003 w 5644397"/>
              <a:gd name="connsiteY6" fmla="*/ 902423 h 1944217"/>
              <a:gd name="connsiteX0" fmla="*/ 0 w 5644397"/>
              <a:gd name="connsiteY0" fmla="*/ 212876 h 2304256"/>
              <a:gd name="connsiteX1" fmla="*/ 0 w 5644397"/>
              <a:gd name="connsiteY1" fmla="*/ 2304256 h 2304256"/>
              <a:gd name="connsiteX2" fmla="*/ 1872208 w 5644397"/>
              <a:gd name="connsiteY2" fmla="*/ 1584176 h 2304256"/>
              <a:gd name="connsiteX3" fmla="*/ 2620060 w 5644397"/>
              <a:gd name="connsiteY3" fmla="*/ 0 h 2304256"/>
              <a:gd name="connsiteX4" fmla="*/ 5644397 w 5644397"/>
              <a:gd name="connsiteY4" fmla="*/ 360041 h 2304256"/>
              <a:gd name="connsiteX5" fmla="*/ 4542021 w 5644397"/>
              <a:gd name="connsiteY5" fmla="*/ 617611 h 2304256"/>
              <a:gd name="connsiteX6" fmla="*/ 3844197 w 5644397"/>
              <a:gd name="connsiteY6" fmla="*/ 1944217 h 2304256"/>
              <a:gd name="connsiteX7" fmla="*/ 3043003 w 5644397"/>
              <a:gd name="connsiteY7" fmla="*/ 902423 h 2304256"/>
              <a:gd name="connsiteX0" fmla="*/ 0 w 5644397"/>
              <a:gd name="connsiteY0" fmla="*/ 212876 h 3168351"/>
              <a:gd name="connsiteX1" fmla="*/ 1872208 w 5644397"/>
              <a:gd name="connsiteY1" fmla="*/ 3168351 h 3168351"/>
              <a:gd name="connsiteX2" fmla="*/ 1872208 w 5644397"/>
              <a:gd name="connsiteY2" fmla="*/ 1584176 h 3168351"/>
              <a:gd name="connsiteX3" fmla="*/ 2620060 w 5644397"/>
              <a:gd name="connsiteY3" fmla="*/ 0 h 3168351"/>
              <a:gd name="connsiteX4" fmla="*/ 5644397 w 5644397"/>
              <a:gd name="connsiteY4" fmla="*/ 360041 h 3168351"/>
              <a:gd name="connsiteX5" fmla="*/ 4542021 w 5644397"/>
              <a:gd name="connsiteY5" fmla="*/ 617611 h 3168351"/>
              <a:gd name="connsiteX6" fmla="*/ 3844197 w 5644397"/>
              <a:gd name="connsiteY6" fmla="*/ 1944217 h 3168351"/>
              <a:gd name="connsiteX7" fmla="*/ 3043003 w 5644397"/>
              <a:gd name="connsiteY7" fmla="*/ 902423 h 3168351"/>
              <a:gd name="connsiteX0" fmla="*/ 8352928 w 8352928"/>
              <a:gd name="connsiteY0" fmla="*/ 3240359 h 3240359"/>
              <a:gd name="connsiteX1" fmla="*/ 0 w 8352928"/>
              <a:gd name="connsiteY1" fmla="*/ 3168351 h 3240359"/>
              <a:gd name="connsiteX2" fmla="*/ 0 w 8352928"/>
              <a:gd name="connsiteY2" fmla="*/ 1584176 h 3240359"/>
              <a:gd name="connsiteX3" fmla="*/ 747852 w 8352928"/>
              <a:gd name="connsiteY3" fmla="*/ 0 h 3240359"/>
              <a:gd name="connsiteX4" fmla="*/ 3772189 w 8352928"/>
              <a:gd name="connsiteY4" fmla="*/ 360041 h 3240359"/>
              <a:gd name="connsiteX5" fmla="*/ 2669813 w 8352928"/>
              <a:gd name="connsiteY5" fmla="*/ 617611 h 3240359"/>
              <a:gd name="connsiteX6" fmla="*/ 1971989 w 8352928"/>
              <a:gd name="connsiteY6" fmla="*/ 1944217 h 3240359"/>
              <a:gd name="connsiteX7" fmla="*/ 1170795 w 8352928"/>
              <a:gd name="connsiteY7" fmla="*/ 902423 h 3240359"/>
              <a:gd name="connsiteX0" fmla="*/ 8352928 w 8352928"/>
              <a:gd name="connsiteY0" fmla="*/ 3240359 h 3240359"/>
              <a:gd name="connsiteX1" fmla="*/ 0 w 8352928"/>
              <a:gd name="connsiteY1" fmla="*/ 3168351 h 3240359"/>
              <a:gd name="connsiteX2" fmla="*/ 0 w 8352928"/>
              <a:gd name="connsiteY2" fmla="*/ 1584176 h 3240359"/>
              <a:gd name="connsiteX3" fmla="*/ 747852 w 8352928"/>
              <a:gd name="connsiteY3" fmla="*/ 0 h 3240359"/>
              <a:gd name="connsiteX4" fmla="*/ 3772189 w 8352928"/>
              <a:gd name="connsiteY4" fmla="*/ 360041 h 3240359"/>
              <a:gd name="connsiteX5" fmla="*/ 2669813 w 8352928"/>
              <a:gd name="connsiteY5" fmla="*/ 617611 h 3240359"/>
              <a:gd name="connsiteX6" fmla="*/ 1971989 w 8352928"/>
              <a:gd name="connsiteY6" fmla="*/ 1944217 h 3240359"/>
              <a:gd name="connsiteX7" fmla="*/ 8352927 w 8352928"/>
              <a:gd name="connsiteY7" fmla="*/ 1512167 h 3240359"/>
              <a:gd name="connsiteX0" fmla="*/ 8352928 w 8352928"/>
              <a:gd name="connsiteY0" fmla="*/ 3240359 h 3240359"/>
              <a:gd name="connsiteX1" fmla="*/ 0 w 8352928"/>
              <a:gd name="connsiteY1" fmla="*/ 3168351 h 3240359"/>
              <a:gd name="connsiteX2" fmla="*/ 0 w 8352928"/>
              <a:gd name="connsiteY2" fmla="*/ 1584176 h 3240359"/>
              <a:gd name="connsiteX3" fmla="*/ 747852 w 8352928"/>
              <a:gd name="connsiteY3" fmla="*/ 0 h 3240359"/>
              <a:gd name="connsiteX4" fmla="*/ 3772189 w 8352928"/>
              <a:gd name="connsiteY4" fmla="*/ 360041 h 3240359"/>
              <a:gd name="connsiteX5" fmla="*/ 2669813 w 8352928"/>
              <a:gd name="connsiteY5" fmla="*/ 617611 h 3240359"/>
              <a:gd name="connsiteX6" fmla="*/ 6552727 w 8352928"/>
              <a:gd name="connsiteY6" fmla="*/ 2448271 h 3240359"/>
              <a:gd name="connsiteX7" fmla="*/ 8352927 w 8352928"/>
              <a:gd name="connsiteY7" fmla="*/ 1512167 h 3240359"/>
              <a:gd name="connsiteX0" fmla="*/ 8352928 w 8352928"/>
              <a:gd name="connsiteY0" fmla="*/ 3240359 h 3240359"/>
              <a:gd name="connsiteX1" fmla="*/ 0 w 8352928"/>
              <a:gd name="connsiteY1" fmla="*/ 3168351 h 3240359"/>
              <a:gd name="connsiteX2" fmla="*/ 0 w 8352928"/>
              <a:gd name="connsiteY2" fmla="*/ 1584176 h 3240359"/>
              <a:gd name="connsiteX3" fmla="*/ 747852 w 8352928"/>
              <a:gd name="connsiteY3" fmla="*/ 0 h 3240359"/>
              <a:gd name="connsiteX4" fmla="*/ 3772189 w 8352928"/>
              <a:gd name="connsiteY4" fmla="*/ 360041 h 3240359"/>
              <a:gd name="connsiteX5" fmla="*/ 4680519 w 8352928"/>
              <a:gd name="connsiteY5" fmla="*/ 2808311 h 3240359"/>
              <a:gd name="connsiteX6" fmla="*/ 6552727 w 8352928"/>
              <a:gd name="connsiteY6" fmla="*/ 2448271 h 3240359"/>
              <a:gd name="connsiteX7" fmla="*/ 8352927 w 8352928"/>
              <a:gd name="connsiteY7" fmla="*/ 1512167 h 3240359"/>
              <a:gd name="connsiteX0" fmla="*/ 8352928 w 8352928"/>
              <a:gd name="connsiteY0" fmla="*/ 3240359 h 3240359"/>
              <a:gd name="connsiteX1" fmla="*/ 0 w 8352928"/>
              <a:gd name="connsiteY1" fmla="*/ 3168351 h 3240359"/>
              <a:gd name="connsiteX2" fmla="*/ 0 w 8352928"/>
              <a:gd name="connsiteY2" fmla="*/ 1584176 h 3240359"/>
              <a:gd name="connsiteX3" fmla="*/ 747852 w 8352928"/>
              <a:gd name="connsiteY3" fmla="*/ 0 h 3240359"/>
              <a:gd name="connsiteX4" fmla="*/ 2592287 w 8352928"/>
              <a:gd name="connsiteY4" fmla="*/ 2088231 h 3240359"/>
              <a:gd name="connsiteX5" fmla="*/ 4680519 w 8352928"/>
              <a:gd name="connsiteY5" fmla="*/ 2808311 h 3240359"/>
              <a:gd name="connsiteX6" fmla="*/ 6552727 w 8352928"/>
              <a:gd name="connsiteY6" fmla="*/ 2448271 h 3240359"/>
              <a:gd name="connsiteX7" fmla="*/ 8352927 w 8352928"/>
              <a:gd name="connsiteY7" fmla="*/ 1512167 h 3240359"/>
              <a:gd name="connsiteX0" fmla="*/ 8352928 w 8352928"/>
              <a:gd name="connsiteY0" fmla="*/ 1944216 h 1944216"/>
              <a:gd name="connsiteX1" fmla="*/ 0 w 8352928"/>
              <a:gd name="connsiteY1" fmla="*/ 1872208 h 1944216"/>
              <a:gd name="connsiteX2" fmla="*/ 0 w 8352928"/>
              <a:gd name="connsiteY2" fmla="*/ 288033 h 1944216"/>
              <a:gd name="connsiteX3" fmla="*/ 936103 w 8352928"/>
              <a:gd name="connsiteY3" fmla="*/ 0 h 1944216"/>
              <a:gd name="connsiteX4" fmla="*/ 2592287 w 8352928"/>
              <a:gd name="connsiteY4" fmla="*/ 792088 h 1944216"/>
              <a:gd name="connsiteX5" fmla="*/ 4680519 w 8352928"/>
              <a:gd name="connsiteY5" fmla="*/ 1512168 h 1944216"/>
              <a:gd name="connsiteX6" fmla="*/ 6552727 w 8352928"/>
              <a:gd name="connsiteY6" fmla="*/ 1152128 h 1944216"/>
              <a:gd name="connsiteX7" fmla="*/ 8352927 w 8352928"/>
              <a:gd name="connsiteY7" fmla="*/ 216024 h 1944216"/>
              <a:gd name="connsiteX0" fmla="*/ 8352928 w 8352928"/>
              <a:gd name="connsiteY0" fmla="*/ 1944216 h 1944216"/>
              <a:gd name="connsiteX1" fmla="*/ 0 w 8352928"/>
              <a:gd name="connsiteY1" fmla="*/ 1872208 h 1944216"/>
              <a:gd name="connsiteX2" fmla="*/ 0 w 8352928"/>
              <a:gd name="connsiteY2" fmla="*/ 288033 h 1944216"/>
              <a:gd name="connsiteX3" fmla="*/ 936103 w 8352928"/>
              <a:gd name="connsiteY3" fmla="*/ 0 h 1944216"/>
              <a:gd name="connsiteX4" fmla="*/ 2592287 w 8352928"/>
              <a:gd name="connsiteY4" fmla="*/ 792088 h 1944216"/>
              <a:gd name="connsiteX5" fmla="*/ 4680519 w 8352928"/>
              <a:gd name="connsiteY5" fmla="*/ 1512168 h 1944216"/>
              <a:gd name="connsiteX6" fmla="*/ 6552727 w 8352928"/>
              <a:gd name="connsiteY6" fmla="*/ 1152128 h 1944216"/>
              <a:gd name="connsiteX7" fmla="*/ 6984775 w 8352928"/>
              <a:gd name="connsiteY7" fmla="*/ 936103 h 1944216"/>
              <a:gd name="connsiteX8" fmla="*/ 8352927 w 8352928"/>
              <a:gd name="connsiteY8" fmla="*/ 216024 h 1944216"/>
              <a:gd name="connsiteX0" fmla="*/ 8352928 w 8352928"/>
              <a:gd name="connsiteY0" fmla="*/ 1944216 h 1944216"/>
              <a:gd name="connsiteX1" fmla="*/ 0 w 8352928"/>
              <a:gd name="connsiteY1" fmla="*/ 1872208 h 1944216"/>
              <a:gd name="connsiteX2" fmla="*/ 0 w 8352928"/>
              <a:gd name="connsiteY2" fmla="*/ 288033 h 1944216"/>
              <a:gd name="connsiteX3" fmla="*/ 936103 w 8352928"/>
              <a:gd name="connsiteY3" fmla="*/ 0 h 1944216"/>
              <a:gd name="connsiteX4" fmla="*/ 2592287 w 8352928"/>
              <a:gd name="connsiteY4" fmla="*/ 792088 h 1944216"/>
              <a:gd name="connsiteX5" fmla="*/ 4680519 w 8352928"/>
              <a:gd name="connsiteY5" fmla="*/ 1512168 h 1944216"/>
              <a:gd name="connsiteX6" fmla="*/ 6552727 w 8352928"/>
              <a:gd name="connsiteY6" fmla="*/ 1152128 h 1944216"/>
              <a:gd name="connsiteX7" fmla="*/ 6984775 w 8352928"/>
              <a:gd name="connsiteY7" fmla="*/ 936103 h 1944216"/>
              <a:gd name="connsiteX8" fmla="*/ 8352927 w 8352928"/>
              <a:gd name="connsiteY8" fmla="*/ 216024 h 1944216"/>
              <a:gd name="connsiteX0" fmla="*/ 8352928 w 8352928"/>
              <a:gd name="connsiteY0" fmla="*/ 1944216 h 1944216"/>
              <a:gd name="connsiteX1" fmla="*/ 0 w 8352928"/>
              <a:gd name="connsiteY1" fmla="*/ 1872208 h 1944216"/>
              <a:gd name="connsiteX2" fmla="*/ 0 w 8352928"/>
              <a:gd name="connsiteY2" fmla="*/ 288033 h 1944216"/>
              <a:gd name="connsiteX3" fmla="*/ 936103 w 8352928"/>
              <a:gd name="connsiteY3" fmla="*/ 0 h 1944216"/>
              <a:gd name="connsiteX4" fmla="*/ 2592287 w 8352928"/>
              <a:gd name="connsiteY4" fmla="*/ 792088 h 1944216"/>
              <a:gd name="connsiteX5" fmla="*/ 4680519 w 8352928"/>
              <a:gd name="connsiteY5" fmla="*/ 1512168 h 1944216"/>
              <a:gd name="connsiteX6" fmla="*/ 6552727 w 8352928"/>
              <a:gd name="connsiteY6" fmla="*/ 1152128 h 1944216"/>
              <a:gd name="connsiteX7" fmla="*/ 6984775 w 8352928"/>
              <a:gd name="connsiteY7" fmla="*/ 936103 h 1944216"/>
              <a:gd name="connsiteX8" fmla="*/ 8352927 w 8352928"/>
              <a:gd name="connsiteY8" fmla="*/ 216024 h 1944216"/>
              <a:gd name="connsiteX0" fmla="*/ 8352928 w 8352928"/>
              <a:gd name="connsiteY0" fmla="*/ 1944216 h 1944216"/>
              <a:gd name="connsiteX1" fmla="*/ 0 w 8352928"/>
              <a:gd name="connsiteY1" fmla="*/ 1872208 h 1944216"/>
              <a:gd name="connsiteX2" fmla="*/ 0 w 8352928"/>
              <a:gd name="connsiteY2" fmla="*/ 288033 h 1944216"/>
              <a:gd name="connsiteX3" fmla="*/ 936103 w 8352928"/>
              <a:gd name="connsiteY3" fmla="*/ 0 h 1944216"/>
              <a:gd name="connsiteX4" fmla="*/ 2592287 w 8352928"/>
              <a:gd name="connsiteY4" fmla="*/ 792088 h 1944216"/>
              <a:gd name="connsiteX5" fmla="*/ 4680519 w 8352928"/>
              <a:gd name="connsiteY5" fmla="*/ 1512168 h 1944216"/>
              <a:gd name="connsiteX6" fmla="*/ 6552727 w 8352928"/>
              <a:gd name="connsiteY6" fmla="*/ 1152128 h 1944216"/>
              <a:gd name="connsiteX7" fmla="*/ 6984775 w 8352928"/>
              <a:gd name="connsiteY7" fmla="*/ 936103 h 1944216"/>
              <a:gd name="connsiteX8" fmla="*/ 8352927 w 8352928"/>
              <a:gd name="connsiteY8" fmla="*/ 216024 h 1944216"/>
              <a:gd name="connsiteX0" fmla="*/ 8352928 w 8352928"/>
              <a:gd name="connsiteY0" fmla="*/ 1944216 h 1944216"/>
              <a:gd name="connsiteX1" fmla="*/ 0 w 8352928"/>
              <a:gd name="connsiteY1" fmla="*/ 1872208 h 1944216"/>
              <a:gd name="connsiteX2" fmla="*/ 0 w 8352928"/>
              <a:gd name="connsiteY2" fmla="*/ 288033 h 1944216"/>
              <a:gd name="connsiteX3" fmla="*/ 936103 w 8352928"/>
              <a:gd name="connsiteY3" fmla="*/ 0 h 1944216"/>
              <a:gd name="connsiteX4" fmla="*/ 2592287 w 8352928"/>
              <a:gd name="connsiteY4" fmla="*/ 792088 h 1944216"/>
              <a:gd name="connsiteX5" fmla="*/ 4680519 w 8352928"/>
              <a:gd name="connsiteY5" fmla="*/ 1512168 h 1944216"/>
              <a:gd name="connsiteX6" fmla="*/ 6552727 w 8352928"/>
              <a:gd name="connsiteY6" fmla="*/ 1152128 h 1944216"/>
              <a:gd name="connsiteX7" fmla="*/ 6984775 w 8352928"/>
              <a:gd name="connsiteY7" fmla="*/ 936103 h 1944216"/>
              <a:gd name="connsiteX8" fmla="*/ 8352927 w 8352928"/>
              <a:gd name="connsiteY8" fmla="*/ 216024 h 1944216"/>
              <a:gd name="connsiteX0" fmla="*/ 8352928 w 8352928"/>
              <a:gd name="connsiteY0" fmla="*/ 1944216 h 1944216"/>
              <a:gd name="connsiteX1" fmla="*/ 0 w 8352928"/>
              <a:gd name="connsiteY1" fmla="*/ 1872208 h 1944216"/>
              <a:gd name="connsiteX2" fmla="*/ 0 w 8352928"/>
              <a:gd name="connsiteY2" fmla="*/ 288033 h 1944216"/>
              <a:gd name="connsiteX3" fmla="*/ 936103 w 8352928"/>
              <a:gd name="connsiteY3" fmla="*/ 0 h 1944216"/>
              <a:gd name="connsiteX4" fmla="*/ 2592287 w 8352928"/>
              <a:gd name="connsiteY4" fmla="*/ 792088 h 1944216"/>
              <a:gd name="connsiteX5" fmla="*/ 4680519 w 8352928"/>
              <a:gd name="connsiteY5" fmla="*/ 1512168 h 1944216"/>
              <a:gd name="connsiteX6" fmla="*/ 6552727 w 8352928"/>
              <a:gd name="connsiteY6" fmla="*/ 1152128 h 1944216"/>
              <a:gd name="connsiteX7" fmla="*/ 6984775 w 8352928"/>
              <a:gd name="connsiteY7" fmla="*/ 936103 h 1944216"/>
              <a:gd name="connsiteX8" fmla="*/ 8352927 w 8352928"/>
              <a:gd name="connsiteY8" fmla="*/ 216024 h 1944216"/>
              <a:gd name="connsiteX0" fmla="*/ 8352928 w 8352928"/>
              <a:gd name="connsiteY0" fmla="*/ 1944216 h 1944216"/>
              <a:gd name="connsiteX1" fmla="*/ 0 w 8352928"/>
              <a:gd name="connsiteY1" fmla="*/ 1872208 h 1944216"/>
              <a:gd name="connsiteX2" fmla="*/ 0 w 8352928"/>
              <a:gd name="connsiteY2" fmla="*/ 288033 h 1944216"/>
              <a:gd name="connsiteX3" fmla="*/ 936103 w 8352928"/>
              <a:gd name="connsiteY3" fmla="*/ 0 h 1944216"/>
              <a:gd name="connsiteX4" fmla="*/ 2592287 w 8352928"/>
              <a:gd name="connsiteY4" fmla="*/ 792088 h 1944216"/>
              <a:gd name="connsiteX5" fmla="*/ 4680519 w 8352928"/>
              <a:gd name="connsiteY5" fmla="*/ 1512168 h 1944216"/>
              <a:gd name="connsiteX6" fmla="*/ 6552727 w 8352928"/>
              <a:gd name="connsiteY6" fmla="*/ 1152128 h 1944216"/>
              <a:gd name="connsiteX7" fmla="*/ 6984775 w 8352928"/>
              <a:gd name="connsiteY7" fmla="*/ 936103 h 1944216"/>
              <a:gd name="connsiteX8" fmla="*/ 8352927 w 8352928"/>
              <a:gd name="connsiteY8" fmla="*/ 216024 h 1944216"/>
              <a:gd name="connsiteX0" fmla="*/ 8352928 w 8352928"/>
              <a:gd name="connsiteY0" fmla="*/ 1944216 h 1944216"/>
              <a:gd name="connsiteX1" fmla="*/ 0 w 8352928"/>
              <a:gd name="connsiteY1" fmla="*/ 1872208 h 1944216"/>
              <a:gd name="connsiteX2" fmla="*/ 0 w 8352928"/>
              <a:gd name="connsiteY2" fmla="*/ 288033 h 1944216"/>
              <a:gd name="connsiteX3" fmla="*/ 936103 w 8352928"/>
              <a:gd name="connsiteY3" fmla="*/ 0 h 1944216"/>
              <a:gd name="connsiteX4" fmla="*/ 2592287 w 8352928"/>
              <a:gd name="connsiteY4" fmla="*/ 792088 h 1944216"/>
              <a:gd name="connsiteX5" fmla="*/ 4680519 w 8352928"/>
              <a:gd name="connsiteY5" fmla="*/ 1512168 h 1944216"/>
              <a:gd name="connsiteX6" fmla="*/ 6552727 w 8352928"/>
              <a:gd name="connsiteY6" fmla="*/ 1152128 h 1944216"/>
              <a:gd name="connsiteX7" fmla="*/ 6984775 w 8352928"/>
              <a:gd name="connsiteY7" fmla="*/ 936103 h 1944216"/>
              <a:gd name="connsiteX8" fmla="*/ 8352927 w 8352928"/>
              <a:gd name="connsiteY8" fmla="*/ 216024 h 1944216"/>
              <a:gd name="connsiteX0" fmla="*/ 8352928 w 8352928"/>
              <a:gd name="connsiteY0" fmla="*/ 1944216 h 1944216"/>
              <a:gd name="connsiteX1" fmla="*/ 0 w 8352928"/>
              <a:gd name="connsiteY1" fmla="*/ 1872208 h 1944216"/>
              <a:gd name="connsiteX2" fmla="*/ 0 w 8352928"/>
              <a:gd name="connsiteY2" fmla="*/ 288033 h 1944216"/>
              <a:gd name="connsiteX3" fmla="*/ 936103 w 8352928"/>
              <a:gd name="connsiteY3" fmla="*/ 0 h 1944216"/>
              <a:gd name="connsiteX4" fmla="*/ 2592287 w 8352928"/>
              <a:gd name="connsiteY4" fmla="*/ 792088 h 1944216"/>
              <a:gd name="connsiteX5" fmla="*/ 4680519 w 8352928"/>
              <a:gd name="connsiteY5" fmla="*/ 1512168 h 1944216"/>
              <a:gd name="connsiteX6" fmla="*/ 6552727 w 8352928"/>
              <a:gd name="connsiteY6" fmla="*/ 1152128 h 1944216"/>
              <a:gd name="connsiteX7" fmla="*/ 6984775 w 8352928"/>
              <a:gd name="connsiteY7" fmla="*/ 936103 h 1944216"/>
              <a:gd name="connsiteX8" fmla="*/ 8352927 w 8352928"/>
              <a:gd name="connsiteY8" fmla="*/ 216024 h 1944216"/>
              <a:gd name="connsiteX0" fmla="*/ 8352928 w 8352928"/>
              <a:gd name="connsiteY0" fmla="*/ 1944216 h 1944216"/>
              <a:gd name="connsiteX1" fmla="*/ 0 w 8352928"/>
              <a:gd name="connsiteY1" fmla="*/ 1872208 h 1944216"/>
              <a:gd name="connsiteX2" fmla="*/ 0 w 8352928"/>
              <a:gd name="connsiteY2" fmla="*/ 288033 h 1944216"/>
              <a:gd name="connsiteX3" fmla="*/ 936103 w 8352928"/>
              <a:gd name="connsiteY3" fmla="*/ 0 h 1944216"/>
              <a:gd name="connsiteX4" fmla="*/ 2592287 w 8352928"/>
              <a:gd name="connsiteY4" fmla="*/ 792088 h 1944216"/>
              <a:gd name="connsiteX5" fmla="*/ 4680519 w 8352928"/>
              <a:gd name="connsiteY5" fmla="*/ 1512168 h 1944216"/>
              <a:gd name="connsiteX6" fmla="*/ 6552727 w 8352928"/>
              <a:gd name="connsiteY6" fmla="*/ 1152128 h 1944216"/>
              <a:gd name="connsiteX7" fmla="*/ 6984775 w 8352928"/>
              <a:gd name="connsiteY7" fmla="*/ 936103 h 1944216"/>
              <a:gd name="connsiteX8" fmla="*/ 8352927 w 8352928"/>
              <a:gd name="connsiteY8" fmla="*/ 216024 h 1944216"/>
              <a:gd name="connsiteX9" fmla="*/ 8352928 w 8352928"/>
              <a:gd name="connsiteY9" fmla="*/ 1944216 h 1944216"/>
              <a:gd name="connsiteX0" fmla="*/ 8352928 w 8352928"/>
              <a:gd name="connsiteY0" fmla="*/ 1944216 h 1944216"/>
              <a:gd name="connsiteX1" fmla="*/ 0 w 8352928"/>
              <a:gd name="connsiteY1" fmla="*/ 1872208 h 1944216"/>
              <a:gd name="connsiteX2" fmla="*/ 0 w 8352928"/>
              <a:gd name="connsiteY2" fmla="*/ 288033 h 1944216"/>
              <a:gd name="connsiteX3" fmla="*/ 936103 w 8352928"/>
              <a:gd name="connsiteY3" fmla="*/ 0 h 1944216"/>
              <a:gd name="connsiteX4" fmla="*/ 2592287 w 8352928"/>
              <a:gd name="connsiteY4" fmla="*/ 792088 h 1944216"/>
              <a:gd name="connsiteX5" fmla="*/ 4680519 w 8352928"/>
              <a:gd name="connsiteY5" fmla="*/ 1512168 h 1944216"/>
              <a:gd name="connsiteX6" fmla="*/ 6552727 w 8352928"/>
              <a:gd name="connsiteY6" fmla="*/ 1152128 h 1944216"/>
              <a:gd name="connsiteX7" fmla="*/ 6984775 w 8352928"/>
              <a:gd name="connsiteY7" fmla="*/ 936103 h 1944216"/>
              <a:gd name="connsiteX8" fmla="*/ 8352927 w 8352928"/>
              <a:gd name="connsiteY8" fmla="*/ 144015 h 1944216"/>
              <a:gd name="connsiteX9" fmla="*/ 8352928 w 8352928"/>
              <a:gd name="connsiteY9" fmla="*/ 1944216 h 1944216"/>
              <a:gd name="connsiteX0" fmla="*/ 8352928 w 8352928"/>
              <a:gd name="connsiteY0" fmla="*/ 1800201 h 1800201"/>
              <a:gd name="connsiteX1" fmla="*/ 0 w 8352928"/>
              <a:gd name="connsiteY1" fmla="*/ 1728193 h 1800201"/>
              <a:gd name="connsiteX2" fmla="*/ 0 w 8352928"/>
              <a:gd name="connsiteY2" fmla="*/ 144018 h 1800201"/>
              <a:gd name="connsiteX3" fmla="*/ 1086005 w 8352928"/>
              <a:gd name="connsiteY3" fmla="*/ 65847 h 1800201"/>
              <a:gd name="connsiteX4" fmla="*/ 2592287 w 8352928"/>
              <a:gd name="connsiteY4" fmla="*/ 648073 h 1800201"/>
              <a:gd name="connsiteX5" fmla="*/ 4680519 w 8352928"/>
              <a:gd name="connsiteY5" fmla="*/ 1368153 h 1800201"/>
              <a:gd name="connsiteX6" fmla="*/ 6552727 w 8352928"/>
              <a:gd name="connsiteY6" fmla="*/ 1008113 h 1800201"/>
              <a:gd name="connsiteX7" fmla="*/ 6984775 w 8352928"/>
              <a:gd name="connsiteY7" fmla="*/ 792088 h 1800201"/>
              <a:gd name="connsiteX8" fmla="*/ 8352927 w 8352928"/>
              <a:gd name="connsiteY8" fmla="*/ 0 h 1800201"/>
              <a:gd name="connsiteX9" fmla="*/ 8352928 w 8352928"/>
              <a:gd name="connsiteY9" fmla="*/ 1800201 h 1800201"/>
              <a:gd name="connsiteX0" fmla="*/ 8352928 w 8352928"/>
              <a:gd name="connsiteY0" fmla="*/ 1800201 h 1800201"/>
              <a:gd name="connsiteX1" fmla="*/ 0 w 8352928"/>
              <a:gd name="connsiteY1" fmla="*/ 1728193 h 1800201"/>
              <a:gd name="connsiteX2" fmla="*/ 0 w 8352928"/>
              <a:gd name="connsiteY2" fmla="*/ 144018 h 1800201"/>
              <a:gd name="connsiteX3" fmla="*/ 1086005 w 8352928"/>
              <a:gd name="connsiteY3" fmla="*/ 65847 h 1800201"/>
              <a:gd name="connsiteX4" fmla="*/ 1962700 w 8352928"/>
              <a:gd name="connsiteY4" fmla="*/ 63456 h 1800201"/>
              <a:gd name="connsiteX5" fmla="*/ 4680519 w 8352928"/>
              <a:gd name="connsiteY5" fmla="*/ 1368153 h 1800201"/>
              <a:gd name="connsiteX6" fmla="*/ 6552727 w 8352928"/>
              <a:gd name="connsiteY6" fmla="*/ 1008113 h 1800201"/>
              <a:gd name="connsiteX7" fmla="*/ 6984775 w 8352928"/>
              <a:gd name="connsiteY7" fmla="*/ 792088 h 1800201"/>
              <a:gd name="connsiteX8" fmla="*/ 8352927 w 8352928"/>
              <a:gd name="connsiteY8" fmla="*/ 0 h 1800201"/>
              <a:gd name="connsiteX9" fmla="*/ 8352928 w 8352928"/>
              <a:gd name="connsiteY9" fmla="*/ 1800201 h 1800201"/>
              <a:gd name="connsiteX0" fmla="*/ 8352928 w 8352928"/>
              <a:gd name="connsiteY0" fmla="*/ 1800201 h 1800201"/>
              <a:gd name="connsiteX1" fmla="*/ 4197783 w 8352928"/>
              <a:gd name="connsiteY1" fmla="*/ 1751327 h 1800201"/>
              <a:gd name="connsiteX2" fmla="*/ 0 w 8352928"/>
              <a:gd name="connsiteY2" fmla="*/ 1728193 h 1800201"/>
              <a:gd name="connsiteX3" fmla="*/ 0 w 8352928"/>
              <a:gd name="connsiteY3" fmla="*/ 144018 h 1800201"/>
              <a:gd name="connsiteX4" fmla="*/ 1086005 w 8352928"/>
              <a:gd name="connsiteY4" fmla="*/ 65847 h 1800201"/>
              <a:gd name="connsiteX5" fmla="*/ 1962700 w 8352928"/>
              <a:gd name="connsiteY5" fmla="*/ 63456 h 1800201"/>
              <a:gd name="connsiteX6" fmla="*/ 4680519 w 8352928"/>
              <a:gd name="connsiteY6" fmla="*/ 1368153 h 1800201"/>
              <a:gd name="connsiteX7" fmla="*/ 6552727 w 8352928"/>
              <a:gd name="connsiteY7" fmla="*/ 1008113 h 1800201"/>
              <a:gd name="connsiteX8" fmla="*/ 6984775 w 8352928"/>
              <a:gd name="connsiteY8" fmla="*/ 792088 h 1800201"/>
              <a:gd name="connsiteX9" fmla="*/ 8352927 w 8352928"/>
              <a:gd name="connsiteY9" fmla="*/ 0 h 1800201"/>
              <a:gd name="connsiteX10" fmla="*/ 8352928 w 8352928"/>
              <a:gd name="connsiteY10" fmla="*/ 1800201 h 1800201"/>
              <a:gd name="connsiteX0" fmla="*/ 8352928 w 8352928"/>
              <a:gd name="connsiteY0" fmla="*/ 1800201 h 2605767"/>
              <a:gd name="connsiteX1" fmla="*/ 5217115 w 8352928"/>
              <a:gd name="connsiteY1" fmla="*/ 2605767 h 2605767"/>
              <a:gd name="connsiteX2" fmla="*/ 0 w 8352928"/>
              <a:gd name="connsiteY2" fmla="*/ 1728193 h 2605767"/>
              <a:gd name="connsiteX3" fmla="*/ 0 w 8352928"/>
              <a:gd name="connsiteY3" fmla="*/ 144018 h 2605767"/>
              <a:gd name="connsiteX4" fmla="*/ 1086005 w 8352928"/>
              <a:gd name="connsiteY4" fmla="*/ 65847 h 2605767"/>
              <a:gd name="connsiteX5" fmla="*/ 1962700 w 8352928"/>
              <a:gd name="connsiteY5" fmla="*/ 63456 h 2605767"/>
              <a:gd name="connsiteX6" fmla="*/ 4680519 w 8352928"/>
              <a:gd name="connsiteY6" fmla="*/ 1368153 h 2605767"/>
              <a:gd name="connsiteX7" fmla="*/ 6552727 w 8352928"/>
              <a:gd name="connsiteY7" fmla="*/ 1008113 h 2605767"/>
              <a:gd name="connsiteX8" fmla="*/ 6984775 w 8352928"/>
              <a:gd name="connsiteY8" fmla="*/ 792088 h 2605767"/>
              <a:gd name="connsiteX9" fmla="*/ 8352927 w 8352928"/>
              <a:gd name="connsiteY9" fmla="*/ 0 h 2605767"/>
              <a:gd name="connsiteX10" fmla="*/ 8352928 w 8352928"/>
              <a:gd name="connsiteY10" fmla="*/ 1800201 h 2605767"/>
              <a:gd name="connsiteX0" fmla="*/ 8352928 w 8352928"/>
              <a:gd name="connsiteY0" fmla="*/ 1800201 h 2605767"/>
              <a:gd name="connsiteX1" fmla="*/ 5217115 w 8352928"/>
              <a:gd name="connsiteY1" fmla="*/ 2605767 h 2605767"/>
              <a:gd name="connsiteX2" fmla="*/ 0 w 8352928"/>
              <a:gd name="connsiteY2" fmla="*/ 1728193 h 2605767"/>
              <a:gd name="connsiteX3" fmla="*/ 0 w 8352928"/>
              <a:gd name="connsiteY3" fmla="*/ 144018 h 2605767"/>
              <a:gd name="connsiteX4" fmla="*/ 1086005 w 8352928"/>
              <a:gd name="connsiteY4" fmla="*/ 65847 h 2605767"/>
              <a:gd name="connsiteX5" fmla="*/ 1962700 w 8352928"/>
              <a:gd name="connsiteY5" fmla="*/ 63456 h 2605767"/>
              <a:gd name="connsiteX6" fmla="*/ 4680519 w 8352928"/>
              <a:gd name="connsiteY6" fmla="*/ 1368153 h 2605767"/>
              <a:gd name="connsiteX7" fmla="*/ 6552727 w 8352928"/>
              <a:gd name="connsiteY7" fmla="*/ 1008113 h 2605767"/>
              <a:gd name="connsiteX8" fmla="*/ 7704303 w 8352928"/>
              <a:gd name="connsiteY8" fmla="*/ 162501 h 2605767"/>
              <a:gd name="connsiteX9" fmla="*/ 8352927 w 8352928"/>
              <a:gd name="connsiteY9" fmla="*/ 0 h 2605767"/>
              <a:gd name="connsiteX10" fmla="*/ 8352928 w 8352928"/>
              <a:gd name="connsiteY10" fmla="*/ 1800201 h 2605767"/>
              <a:gd name="connsiteX0" fmla="*/ 8352928 w 8352928"/>
              <a:gd name="connsiteY0" fmla="*/ 1800201 h 2605767"/>
              <a:gd name="connsiteX1" fmla="*/ 5217115 w 8352928"/>
              <a:gd name="connsiteY1" fmla="*/ 2605767 h 2605767"/>
              <a:gd name="connsiteX2" fmla="*/ 0 w 8352928"/>
              <a:gd name="connsiteY2" fmla="*/ 1728193 h 2605767"/>
              <a:gd name="connsiteX3" fmla="*/ 0 w 8352928"/>
              <a:gd name="connsiteY3" fmla="*/ 144018 h 2605767"/>
              <a:gd name="connsiteX4" fmla="*/ 1086005 w 8352928"/>
              <a:gd name="connsiteY4" fmla="*/ 65847 h 2605767"/>
              <a:gd name="connsiteX5" fmla="*/ 1962700 w 8352928"/>
              <a:gd name="connsiteY5" fmla="*/ 63456 h 2605767"/>
              <a:gd name="connsiteX6" fmla="*/ 4680519 w 8352928"/>
              <a:gd name="connsiteY6" fmla="*/ 1368153 h 2605767"/>
              <a:gd name="connsiteX7" fmla="*/ 6552727 w 8352928"/>
              <a:gd name="connsiteY7" fmla="*/ 1008113 h 2605767"/>
              <a:gd name="connsiteX8" fmla="*/ 7015934 w 8352928"/>
              <a:gd name="connsiteY8" fmla="*/ 687026 h 2605767"/>
              <a:gd name="connsiteX9" fmla="*/ 7704303 w 8352928"/>
              <a:gd name="connsiteY9" fmla="*/ 162501 h 2605767"/>
              <a:gd name="connsiteX10" fmla="*/ 8352927 w 8352928"/>
              <a:gd name="connsiteY10" fmla="*/ 0 h 2605767"/>
              <a:gd name="connsiteX11" fmla="*/ 8352928 w 8352928"/>
              <a:gd name="connsiteY11" fmla="*/ 1800201 h 2605767"/>
              <a:gd name="connsiteX0" fmla="*/ 8352928 w 8352928"/>
              <a:gd name="connsiteY0" fmla="*/ 1800201 h 2605767"/>
              <a:gd name="connsiteX1" fmla="*/ 5217115 w 8352928"/>
              <a:gd name="connsiteY1" fmla="*/ 2605767 h 2605767"/>
              <a:gd name="connsiteX2" fmla="*/ 0 w 8352928"/>
              <a:gd name="connsiteY2" fmla="*/ 1728193 h 2605767"/>
              <a:gd name="connsiteX3" fmla="*/ 0 w 8352928"/>
              <a:gd name="connsiteY3" fmla="*/ 144018 h 2605767"/>
              <a:gd name="connsiteX4" fmla="*/ 1086005 w 8352928"/>
              <a:gd name="connsiteY4" fmla="*/ 65847 h 2605767"/>
              <a:gd name="connsiteX5" fmla="*/ 1962700 w 8352928"/>
              <a:gd name="connsiteY5" fmla="*/ 63456 h 2605767"/>
              <a:gd name="connsiteX6" fmla="*/ 4680519 w 8352928"/>
              <a:gd name="connsiteY6" fmla="*/ 1368153 h 2605767"/>
              <a:gd name="connsiteX7" fmla="*/ 6552727 w 8352928"/>
              <a:gd name="connsiteY7" fmla="*/ 1008113 h 2605767"/>
              <a:gd name="connsiteX8" fmla="*/ 7030924 w 8352928"/>
              <a:gd name="connsiteY8" fmla="*/ 162370 h 2605767"/>
              <a:gd name="connsiteX9" fmla="*/ 7704303 w 8352928"/>
              <a:gd name="connsiteY9" fmla="*/ 162501 h 2605767"/>
              <a:gd name="connsiteX10" fmla="*/ 8352927 w 8352928"/>
              <a:gd name="connsiteY10" fmla="*/ 0 h 2605767"/>
              <a:gd name="connsiteX11" fmla="*/ 8352928 w 8352928"/>
              <a:gd name="connsiteY11" fmla="*/ 1800201 h 2605767"/>
              <a:gd name="connsiteX0" fmla="*/ 8352928 w 8352928"/>
              <a:gd name="connsiteY0" fmla="*/ 1800201 h 2605767"/>
              <a:gd name="connsiteX1" fmla="*/ 5217115 w 8352928"/>
              <a:gd name="connsiteY1" fmla="*/ 2605767 h 2605767"/>
              <a:gd name="connsiteX2" fmla="*/ 0 w 8352928"/>
              <a:gd name="connsiteY2" fmla="*/ 1728193 h 2605767"/>
              <a:gd name="connsiteX3" fmla="*/ 0 w 8352928"/>
              <a:gd name="connsiteY3" fmla="*/ 144018 h 2605767"/>
              <a:gd name="connsiteX4" fmla="*/ 1086005 w 8352928"/>
              <a:gd name="connsiteY4" fmla="*/ 65847 h 2605767"/>
              <a:gd name="connsiteX5" fmla="*/ 1962700 w 8352928"/>
              <a:gd name="connsiteY5" fmla="*/ 63456 h 2605767"/>
              <a:gd name="connsiteX6" fmla="*/ 4680519 w 8352928"/>
              <a:gd name="connsiteY6" fmla="*/ 1368153 h 2605767"/>
              <a:gd name="connsiteX7" fmla="*/ 6417815 w 8352928"/>
              <a:gd name="connsiteY7" fmla="*/ 168664 h 2605767"/>
              <a:gd name="connsiteX8" fmla="*/ 7030924 w 8352928"/>
              <a:gd name="connsiteY8" fmla="*/ 162370 h 2605767"/>
              <a:gd name="connsiteX9" fmla="*/ 7704303 w 8352928"/>
              <a:gd name="connsiteY9" fmla="*/ 162501 h 2605767"/>
              <a:gd name="connsiteX10" fmla="*/ 8352927 w 8352928"/>
              <a:gd name="connsiteY10" fmla="*/ 0 h 2605767"/>
              <a:gd name="connsiteX11" fmla="*/ 8352928 w 8352928"/>
              <a:gd name="connsiteY11" fmla="*/ 1800201 h 2605767"/>
              <a:gd name="connsiteX0" fmla="*/ 8352928 w 8352928"/>
              <a:gd name="connsiteY0" fmla="*/ 1800201 h 2605767"/>
              <a:gd name="connsiteX1" fmla="*/ 5217115 w 8352928"/>
              <a:gd name="connsiteY1" fmla="*/ 2605767 h 2605767"/>
              <a:gd name="connsiteX2" fmla="*/ 0 w 8352928"/>
              <a:gd name="connsiteY2" fmla="*/ 1728193 h 2605767"/>
              <a:gd name="connsiteX3" fmla="*/ 0 w 8352928"/>
              <a:gd name="connsiteY3" fmla="*/ 144018 h 2605767"/>
              <a:gd name="connsiteX4" fmla="*/ 1086005 w 8352928"/>
              <a:gd name="connsiteY4" fmla="*/ 65847 h 2605767"/>
              <a:gd name="connsiteX5" fmla="*/ 1962700 w 8352928"/>
              <a:gd name="connsiteY5" fmla="*/ 63456 h 2605767"/>
              <a:gd name="connsiteX6" fmla="*/ 2402014 w 8352928"/>
              <a:gd name="connsiteY6" fmla="*/ 258881 h 2605767"/>
              <a:gd name="connsiteX7" fmla="*/ 6417815 w 8352928"/>
              <a:gd name="connsiteY7" fmla="*/ 168664 h 2605767"/>
              <a:gd name="connsiteX8" fmla="*/ 7030924 w 8352928"/>
              <a:gd name="connsiteY8" fmla="*/ 162370 h 2605767"/>
              <a:gd name="connsiteX9" fmla="*/ 7704303 w 8352928"/>
              <a:gd name="connsiteY9" fmla="*/ 162501 h 2605767"/>
              <a:gd name="connsiteX10" fmla="*/ 8352927 w 8352928"/>
              <a:gd name="connsiteY10" fmla="*/ 0 h 2605767"/>
              <a:gd name="connsiteX11" fmla="*/ 8352928 w 8352928"/>
              <a:gd name="connsiteY11" fmla="*/ 1800201 h 2605767"/>
              <a:gd name="connsiteX0" fmla="*/ 8352928 w 8352928"/>
              <a:gd name="connsiteY0" fmla="*/ 1800201 h 2605767"/>
              <a:gd name="connsiteX1" fmla="*/ 5217115 w 8352928"/>
              <a:gd name="connsiteY1" fmla="*/ 2605767 h 2605767"/>
              <a:gd name="connsiteX2" fmla="*/ 0 w 8352928"/>
              <a:gd name="connsiteY2" fmla="*/ 1728193 h 2605767"/>
              <a:gd name="connsiteX3" fmla="*/ 0 w 8352928"/>
              <a:gd name="connsiteY3" fmla="*/ 144018 h 2605767"/>
              <a:gd name="connsiteX4" fmla="*/ 1086005 w 8352928"/>
              <a:gd name="connsiteY4" fmla="*/ 65847 h 2605767"/>
              <a:gd name="connsiteX5" fmla="*/ 1962700 w 8352928"/>
              <a:gd name="connsiteY5" fmla="*/ 63456 h 2605767"/>
              <a:gd name="connsiteX6" fmla="*/ 2402014 w 8352928"/>
              <a:gd name="connsiteY6" fmla="*/ 258881 h 2605767"/>
              <a:gd name="connsiteX7" fmla="*/ 3088511 w 8352928"/>
              <a:gd name="connsiteY7" fmla="*/ 252311 h 2605767"/>
              <a:gd name="connsiteX8" fmla="*/ 6417815 w 8352928"/>
              <a:gd name="connsiteY8" fmla="*/ 168664 h 2605767"/>
              <a:gd name="connsiteX9" fmla="*/ 7030924 w 8352928"/>
              <a:gd name="connsiteY9" fmla="*/ 162370 h 2605767"/>
              <a:gd name="connsiteX10" fmla="*/ 7704303 w 8352928"/>
              <a:gd name="connsiteY10" fmla="*/ 162501 h 2605767"/>
              <a:gd name="connsiteX11" fmla="*/ 8352927 w 8352928"/>
              <a:gd name="connsiteY11" fmla="*/ 0 h 2605767"/>
              <a:gd name="connsiteX12" fmla="*/ 8352928 w 8352928"/>
              <a:gd name="connsiteY12" fmla="*/ 1800201 h 2605767"/>
              <a:gd name="connsiteX0" fmla="*/ 8352928 w 8352928"/>
              <a:gd name="connsiteY0" fmla="*/ 1800201 h 2605767"/>
              <a:gd name="connsiteX1" fmla="*/ 5217115 w 8352928"/>
              <a:gd name="connsiteY1" fmla="*/ 2605767 h 2605767"/>
              <a:gd name="connsiteX2" fmla="*/ 0 w 8352928"/>
              <a:gd name="connsiteY2" fmla="*/ 1728193 h 2605767"/>
              <a:gd name="connsiteX3" fmla="*/ 0 w 8352928"/>
              <a:gd name="connsiteY3" fmla="*/ 144018 h 2605767"/>
              <a:gd name="connsiteX4" fmla="*/ 1086005 w 8352928"/>
              <a:gd name="connsiteY4" fmla="*/ 65847 h 2605767"/>
              <a:gd name="connsiteX5" fmla="*/ 1962700 w 8352928"/>
              <a:gd name="connsiteY5" fmla="*/ 63456 h 2605767"/>
              <a:gd name="connsiteX6" fmla="*/ 2402014 w 8352928"/>
              <a:gd name="connsiteY6" fmla="*/ 258881 h 2605767"/>
              <a:gd name="connsiteX7" fmla="*/ 2833679 w 8352928"/>
              <a:gd name="connsiteY7" fmla="*/ 87419 h 2605767"/>
              <a:gd name="connsiteX8" fmla="*/ 6417815 w 8352928"/>
              <a:gd name="connsiteY8" fmla="*/ 168664 h 2605767"/>
              <a:gd name="connsiteX9" fmla="*/ 7030924 w 8352928"/>
              <a:gd name="connsiteY9" fmla="*/ 162370 h 2605767"/>
              <a:gd name="connsiteX10" fmla="*/ 7704303 w 8352928"/>
              <a:gd name="connsiteY10" fmla="*/ 162501 h 2605767"/>
              <a:gd name="connsiteX11" fmla="*/ 8352927 w 8352928"/>
              <a:gd name="connsiteY11" fmla="*/ 0 h 2605767"/>
              <a:gd name="connsiteX12" fmla="*/ 8352928 w 8352928"/>
              <a:gd name="connsiteY12" fmla="*/ 1800201 h 2605767"/>
              <a:gd name="connsiteX0" fmla="*/ 8352928 w 8352928"/>
              <a:gd name="connsiteY0" fmla="*/ 1800201 h 2605767"/>
              <a:gd name="connsiteX1" fmla="*/ 5217115 w 8352928"/>
              <a:gd name="connsiteY1" fmla="*/ 2605767 h 2605767"/>
              <a:gd name="connsiteX2" fmla="*/ 0 w 8352928"/>
              <a:gd name="connsiteY2" fmla="*/ 1728193 h 2605767"/>
              <a:gd name="connsiteX3" fmla="*/ 0 w 8352928"/>
              <a:gd name="connsiteY3" fmla="*/ 144018 h 2605767"/>
              <a:gd name="connsiteX4" fmla="*/ 1086005 w 8352928"/>
              <a:gd name="connsiteY4" fmla="*/ 65847 h 2605767"/>
              <a:gd name="connsiteX5" fmla="*/ 1962700 w 8352928"/>
              <a:gd name="connsiteY5" fmla="*/ 63456 h 2605767"/>
              <a:gd name="connsiteX6" fmla="*/ 2402014 w 8352928"/>
              <a:gd name="connsiteY6" fmla="*/ 258881 h 2605767"/>
              <a:gd name="connsiteX7" fmla="*/ 2833679 w 8352928"/>
              <a:gd name="connsiteY7" fmla="*/ 87419 h 2605767"/>
              <a:gd name="connsiteX8" fmla="*/ 4617508 w 8352928"/>
              <a:gd name="connsiteY8" fmla="*/ 162370 h 2605767"/>
              <a:gd name="connsiteX9" fmla="*/ 6417815 w 8352928"/>
              <a:gd name="connsiteY9" fmla="*/ 168664 h 2605767"/>
              <a:gd name="connsiteX10" fmla="*/ 7030924 w 8352928"/>
              <a:gd name="connsiteY10" fmla="*/ 162370 h 2605767"/>
              <a:gd name="connsiteX11" fmla="*/ 7704303 w 8352928"/>
              <a:gd name="connsiteY11" fmla="*/ 162501 h 2605767"/>
              <a:gd name="connsiteX12" fmla="*/ 8352927 w 8352928"/>
              <a:gd name="connsiteY12" fmla="*/ 0 h 2605767"/>
              <a:gd name="connsiteX13" fmla="*/ 8352928 w 8352928"/>
              <a:gd name="connsiteY13" fmla="*/ 1800201 h 2605767"/>
              <a:gd name="connsiteX0" fmla="*/ 8352928 w 8352928"/>
              <a:gd name="connsiteY0" fmla="*/ 1800201 h 2605767"/>
              <a:gd name="connsiteX1" fmla="*/ 5217115 w 8352928"/>
              <a:gd name="connsiteY1" fmla="*/ 2605767 h 2605767"/>
              <a:gd name="connsiteX2" fmla="*/ 0 w 8352928"/>
              <a:gd name="connsiteY2" fmla="*/ 1728193 h 2605767"/>
              <a:gd name="connsiteX3" fmla="*/ 0 w 8352928"/>
              <a:gd name="connsiteY3" fmla="*/ 144018 h 2605767"/>
              <a:gd name="connsiteX4" fmla="*/ 1086005 w 8352928"/>
              <a:gd name="connsiteY4" fmla="*/ 65847 h 2605767"/>
              <a:gd name="connsiteX5" fmla="*/ 1962700 w 8352928"/>
              <a:gd name="connsiteY5" fmla="*/ 63456 h 2605767"/>
              <a:gd name="connsiteX6" fmla="*/ 2402014 w 8352928"/>
              <a:gd name="connsiteY6" fmla="*/ 258881 h 2605767"/>
              <a:gd name="connsiteX7" fmla="*/ 2833679 w 8352928"/>
              <a:gd name="connsiteY7" fmla="*/ 87419 h 2605767"/>
              <a:gd name="connsiteX8" fmla="*/ 3897980 w 8352928"/>
              <a:gd name="connsiteY8" fmla="*/ 132390 h 2605767"/>
              <a:gd name="connsiteX9" fmla="*/ 6417815 w 8352928"/>
              <a:gd name="connsiteY9" fmla="*/ 168664 h 2605767"/>
              <a:gd name="connsiteX10" fmla="*/ 7030924 w 8352928"/>
              <a:gd name="connsiteY10" fmla="*/ 162370 h 2605767"/>
              <a:gd name="connsiteX11" fmla="*/ 7704303 w 8352928"/>
              <a:gd name="connsiteY11" fmla="*/ 162501 h 2605767"/>
              <a:gd name="connsiteX12" fmla="*/ 8352927 w 8352928"/>
              <a:gd name="connsiteY12" fmla="*/ 0 h 2605767"/>
              <a:gd name="connsiteX13" fmla="*/ 8352928 w 8352928"/>
              <a:gd name="connsiteY13" fmla="*/ 1800201 h 2605767"/>
              <a:gd name="connsiteX0" fmla="*/ 8352928 w 8352928"/>
              <a:gd name="connsiteY0" fmla="*/ 1800201 h 2605767"/>
              <a:gd name="connsiteX1" fmla="*/ 5217115 w 8352928"/>
              <a:gd name="connsiteY1" fmla="*/ 2605767 h 2605767"/>
              <a:gd name="connsiteX2" fmla="*/ 0 w 8352928"/>
              <a:gd name="connsiteY2" fmla="*/ 1728193 h 2605767"/>
              <a:gd name="connsiteX3" fmla="*/ 0 w 8352928"/>
              <a:gd name="connsiteY3" fmla="*/ 144018 h 2605767"/>
              <a:gd name="connsiteX4" fmla="*/ 1086005 w 8352928"/>
              <a:gd name="connsiteY4" fmla="*/ 65847 h 2605767"/>
              <a:gd name="connsiteX5" fmla="*/ 1962700 w 8352928"/>
              <a:gd name="connsiteY5" fmla="*/ 63456 h 2605767"/>
              <a:gd name="connsiteX6" fmla="*/ 2402014 w 8352928"/>
              <a:gd name="connsiteY6" fmla="*/ 258881 h 2605767"/>
              <a:gd name="connsiteX7" fmla="*/ 2833679 w 8352928"/>
              <a:gd name="connsiteY7" fmla="*/ 87419 h 2605767"/>
              <a:gd name="connsiteX8" fmla="*/ 3897980 w 8352928"/>
              <a:gd name="connsiteY8" fmla="*/ 132390 h 2605767"/>
              <a:gd name="connsiteX9" fmla="*/ 4572538 w 8352928"/>
              <a:gd name="connsiteY9" fmla="*/ 132390 h 2605767"/>
              <a:gd name="connsiteX10" fmla="*/ 6417815 w 8352928"/>
              <a:gd name="connsiteY10" fmla="*/ 168664 h 2605767"/>
              <a:gd name="connsiteX11" fmla="*/ 7030924 w 8352928"/>
              <a:gd name="connsiteY11" fmla="*/ 162370 h 2605767"/>
              <a:gd name="connsiteX12" fmla="*/ 7704303 w 8352928"/>
              <a:gd name="connsiteY12" fmla="*/ 162501 h 2605767"/>
              <a:gd name="connsiteX13" fmla="*/ 8352927 w 8352928"/>
              <a:gd name="connsiteY13" fmla="*/ 0 h 2605767"/>
              <a:gd name="connsiteX14" fmla="*/ 8352928 w 8352928"/>
              <a:gd name="connsiteY14" fmla="*/ 1800201 h 2605767"/>
              <a:gd name="connsiteX0" fmla="*/ 8352928 w 8352928"/>
              <a:gd name="connsiteY0" fmla="*/ 1802722 h 2608288"/>
              <a:gd name="connsiteX1" fmla="*/ 5217115 w 8352928"/>
              <a:gd name="connsiteY1" fmla="*/ 2608288 h 2608288"/>
              <a:gd name="connsiteX2" fmla="*/ 0 w 8352928"/>
              <a:gd name="connsiteY2" fmla="*/ 1730714 h 2608288"/>
              <a:gd name="connsiteX3" fmla="*/ 0 w 8352928"/>
              <a:gd name="connsiteY3" fmla="*/ 146539 h 2608288"/>
              <a:gd name="connsiteX4" fmla="*/ 1086005 w 8352928"/>
              <a:gd name="connsiteY4" fmla="*/ 68368 h 2608288"/>
              <a:gd name="connsiteX5" fmla="*/ 1962700 w 8352928"/>
              <a:gd name="connsiteY5" fmla="*/ 65977 h 2608288"/>
              <a:gd name="connsiteX6" fmla="*/ 2402014 w 8352928"/>
              <a:gd name="connsiteY6" fmla="*/ 261402 h 2608288"/>
              <a:gd name="connsiteX7" fmla="*/ 2833679 w 8352928"/>
              <a:gd name="connsiteY7" fmla="*/ 89940 h 2608288"/>
              <a:gd name="connsiteX8" fmla="*/ 3897980 w 8352928"/>
              <a:gd name="connsiteY8" fmla="*/ 134911 h 2608288"/>
              <a:gd name="connsiteX9" fmla="*/ 4692459 w 8352928"/>
              <a:gd name="connsiteY9" fmla="*/ 0 h 2608288"/>
              <a:gd name="connsiteX10" fmla="*/ 6417815 w 8352928"/>
              <a:gd name="connsiteY10" fmla="*/ 171185 h 2608288"/>
              <a:gd name="connsiteX11" fmla="*/ 7030924 w 8352928"/>
              <a:gd name="connsiteY11" fmla="*/ 164891 h 2608288"/>
              <a:gd name="connsiteX12" fmla="*/ 7704303 w 8352928"/>
              <a:gd name="connsiteY12" fmla="*/ 165022 h 2608288"/>
              <a:gd name="connsiteX13" fmla="*/ 8352927 w 8352928"/>
              <a:gd name="connsiteY13" fmla="*/ 2521 h 2608288"/>
              <a:gd name="connsiteX14" fmla="*/ 8352928 w 8352928"/>
              <a:gd name="connsiteY14" fmla="*/ 1802722 h 2608288"/>
              <a:gd name="connsiteX0" fmla="*/ 8352928 w 8352928"/>
              <a:gd name="connsiteY0" fmla="*/ 1802722 h 2608288"/>
              <a:gd name="connsiteX1" fmla="*/ 5217115 w 8352928"/>
              <a:gd name="connsiteY1" fmla="*/ 2608288 h 2608288"/>
              <a:gd name="connsiteX2" fmla="*/ 0 w 8352928"/>
              <a:gd name="connsiteY2" fmla="*/ 1730714 h 2608288"/>
              <a:gd name="connsiteX3" fmla="*/ 0 w 8352928"/>
              <a:gd name="connsiteY3" fmla="*/ 146539 h 2608288"/>
              <a:gd name="connsiteX4" fmla="*/ 1086005 w 8352928"/>
              <a:gd name="connsiteY4" fmla="*/ 68368 h 2608288"/>
              <a:gd name="connsiteX5" fmla="*/ 1962700 w 8352928"/>
              <a:gd name="connsiteY5" fmla="*/ 65977 h 2608288"/>
              <a:gd name="connsiteX6" fmla="*/ 2402014 w 8352928"/>
              <a:gd name="connsiteY6" fmla="*/ 261402 h 2608288"/>
              <a:gd name="connsiteX7" fmla="*/ 2833679 w 8352928"/>
              <a:gd name="connsiteY7" fmla="*/ 89940 h 2608288"/>
              <a:gd name="connsiteX8" fmla="*/ 3897980 w 8352928"/>
              <a:gd name="connsiteY8" fmla="*/ 134911 h 2608288"/>
              <a:gd name="connsiteX9" fmla="*/ 4692459 w 8352928"/>
              <a:gd name="connsiteY9" fmla="*/ 0 h 2608288"/>
              <a:gd name="connsiteX10" fmla="*/ 5441967 w 8352928"/>
              <a:gd name="connsiteY10" fmla="*/ 59960 h 2608288"/>
              <a:gd name="connsiteX11" fmla="*/ 6417815 w 8352928"/>
              <a:gd name="connsiteY11" fmla="*/ 171185 h 2608288"/>
              <a:gd name="connsiteX12" fmla="*/ 7030924 w 8352928"/>
              <a:gd name="connsiteY12" fmla="*/ 164891 h 2608288"/>
              <a:gd name="connsiteX13" fmla="*/ 7704303 w 8352928"/>
              <a:gd name="connsiteY13" fmla="*/ 165022 h 2608288"/>
              <a:gd name="connsiteX14" fmla="*/ 8352927 w 8352928"/>
              <a:gd name="connsiteY14" fmla="*/ 2521 h 2608288"/>
              <a:gd name="connsiteX15" fmla="*/ 8352928 w 8352928"/>
              <a:gd name="connsiteY15" fmla="*/ 1802722 h 2608288"/>
              <a:gd name="connsiteX0" fmla="*/ 8352928 w 8352928"/>
              <a:gd name="connsiteY0" fmla="*/ 1802722 h 2608288"/>
              <a:gd name="connsiteX1" fmla="*/ 5217115 w 8352928"/>
              <a:gd name="connsiteY1" fmla="*/ 2608288 h 2608288"/>
              <a:gd name="connsiteX2" fmla="*/ 0 w 8352928"/>
              <a:gd name="connsiteY2" fmla="*/ 1730714 h 2608288"/>
              <a:gd name="connsiteX3" fmla="*/ 0 w 8352928"/>
              <a:gd name="connsiteY3" fmla="*/ 146539 h 2608288"/>
              <a:gd name="connsiteX4" fmla="*/ 1086005 w 8352928"/>
              <a:gd name="connsiteY4" fmla="*/ 68368 h 2608288"/>
              <a:gd name="connsiteX5" fmla="*/ 1962700 w 8352928"/>
              <a:gd name="connsiteY5" fmla="*/ 65977 h 2608288"/>
              <a:gd name="connsiteX6" fmla="*/ 2402014 w 8352928"/>
              <a:gd name="connsiteY6" fmla="*/ 261402 h 2608288"/>
              <a:gd name="connsiteX7" fmla="*/ 2833679 w 8352928"/>
              <a:gd name="connsiteY7" fmla="*/ 89940 h 2608288"/>
              <a:gd name="connsiteX8" fmla="*/ 3897980 w 8352928"/>
              <a:gd name="connsiteY8" fmla="*/ 134911 h 2608288"/>
              <a:gd name="connsiteX9" fmla="*/ 4692459 w 8352928"/>
              <a:gd name="connsiteY9" fmla="*/ 0 h 2608288"/>
              <a:gd name="connsiteX10" fmla="*/ 5396997 w 8352928"/>
              <a:gd name="connsiteY10" fmla="*/ 209861 h 2608288"/>
              <a:gd name="connsiteX11" fmla="*/ 6417815 w 8352928"/>
              <a:gd name="connsiteY11" fmla="*/ 171185 h 2608288"/>
              <a:gd name="connsiteX12" fmla="*/ 7030924 w 8352928"/>
              <a:gd name="connsiteY12" fmla="*/ 164891 h 2608288"/>
              <a:gd name="connsiteX13" fmla="*/ 7704303 w 8352928"/>
              <a:gd name="connsiteY13" fmla="*/ 165022 h 2608288"/>
              <a:gd name="connsiteX14" fmla="*/ 8352927 w 8352928"/>
              <a:gd name="connsiteY14" fmla="*/ 2521 h 2608288"/>
              <a:gd name="connsiteX15" fmla="*/ 8352928 w 8352928"/>
              <a:gd name="connsiteY15" fmla="*/ 1802722 h 260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8352928" h="2608288">
                <a:moveTo>
                  <a:pt x="8352928" y="1802722"/>
                </a:moveTo>
                <a:lnTo>
                  <a:pt x="5217115" y="2608288"/>
                </a:lnTo>
                <a:lnTo>
                  <a:pt x="0" y="1730714"/>
                </a:lnTo>
                <a:lnTo>
                  <a:pt x="0" y="146539"/>
                </a:lnTo>
                <a:lnTo>
                  <a:pt x="1086005" y="68368"/>
                </a:lnTo>
                <a:lnTo>
                  <a:pt x="1962700" y="65977"/>
                </a:lnTo>
                <a:lnTo>
                  <a:pt x="2402014" y="261402"/>
                </a:lnTo>
                <a:lnTo>
                  <a:pt x="2833679" y="89940"/>
                </a:lnTo>
                <a:lnTo>
                  <a:pt x="3897980" y="134911"/>
                </a:lnTo>
                <a:lnTo>
                  <a:pt x="4692459" y="0"/>
                </a:lnTo>
                <a:lnTo>
                  <a:pt x="5396997" y="209861"/>
                </a:lnTo>
                <a:lnTo>
                  <a:pt x="6417815" y="171185"/>
                </a:lnTo>
                <a:lnTo>
                  <a:pt x="7030924" y="164891"/>
                </a:lnTo>
                <a:lnTo>
                  <a:pt x="7704303" y="165022"/>
                </a:lnTo>
                <a:lnTo>
                  <a:pt x="8352927" y="2521"/>
                </a:lnTo>
                <a:cubicBezTo>
                  <a:pt x="8352927" y="578585"/>
                  <a:pt x="8352928" y="1226658"/>
                  <a:pt x="8352928" y="1802722"/>
                </a:cubicBezTo>
                <a:close/>
              </a:path>
            </a:pathLst>
          </a:custGeom>
          <a:blipFill>
            <a:blip r:embed="rId2" cstate="print"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6" name="Freeform 15"/>
          <p:cNvSpPr/>
          <p:nvPr/>
        </p:nvSpPr>
        <p:spPr>
          <a:xfrm>
            <a:off x="608013" y="4043363"/>
            <a:ext cx="8351837" cy="1943100"/>
          </a:xfrm>
          <a:custGeom>
            <a:avLst/>
            <a:gdLst>
              <a:gd name="connsiteX0" fmla="*/ 0 w 3420256"/>
              <a:gd name="connsiteY0" fmla="*/ 0 h 1304144"/>
              <a:gd name="connsiteX1" fmla="*/ 3043003 w 3420256"/>
              <a:gd name="connsiteY1" fmla="*/ 689547 h 1304144"/>
              <a:gd name="connsiteX2" fmla="*/ 2263515 w 3420256"/>
              <a:gd name="connsiteY2" fmla="*/ 1304144 h 1304144"/>
              <a:gd name="connsiteX0" fmla="*/ 0 w 3055587"/>
              <a:gd name="connsiteY0" fmla="*/ 0 h 1304144"/>
              <a:gd name="connsiteX1" fmla="*/ 2188012 w 3055587"/>
              <a:gd name="connsiteY1" fmla="*/ 435196 h 1304144"/>
              <a:gd name="connsiteX2" fmla="*/ 3043003 w 3055587"/>
              <a:gd name="connsiteY2" fmla="*/ 689547 h 1304144"/>
              <a:gd name="connsiteX3" fmla="*/ 2263515 w 3055587"/>
              <a:gd name="connsiteY3" fmla="*/ 1304144 h 1304144"/>
              <a:gd name="connsiteX0" fmla="*/ 0 w 3055587"/>
              <a:gd name="connsiteY0" fmla="*/ 0 h 1304144"/>
              <a:gd name="connsiteX1" fmla="*/ 2188013 w 3055587"/>
              <a:gd name="connsiteY1" fmla="*/ 435196 h 1304144"/>
              <a:gd name="connsiteX2" fmla="*/ 3043003 w 3055587"/>
              <a:gd name="connsiteY2" fmla="*/ 689547 h 1304144"/>
              <a:gd name="connsiteX3" fmla="*/ 2263515 w 3055587"/>
              <a:gd name="connsiteY3" fmla="*/ 1304144 h 1304144"/>
              <a:gd name="connsiteX0" fmla="*/ 0 w 3055587"/>
              <a:gd name="connsiteY0" fmla="*/ 0 h 1304144"/>
              <a:gd name="connsiteX1" fmla="*/ 3043003 w 3055587"/>
              <a:gd name="connsiteY1" fmla="*/ 689547 h 1304144"/>
              <a:gd name="connsiteX2" fmla="*/ 2263515 w 3055587"/>
              <a:gd name="connsiteY2" fmla="*/ 1304144 h 1304144"/>
              <a:gd name="connsiteX0" fmla="*/ 0 w 3500203"/>
              <a:gd name="connsiteY0" fmla="*/ 0 h 1304144"/>
              <a:gd name="connsiteX1" fmla="*/ 3043003 w 3500203"/>
              <a:gd name="connsiteY1" fmla="*/ 689547 h 1304144"/>
              <a:gd name="connsiteX2" fmla="*/ 2692069 w 3500203"/>
              <a:gd name="connsiteY2" fmla="*/ 1011260 h 1304144"/>
              <a:gd name="connsiteX3" fmla="*/ 2263515 w 3500203"/>
              <a:gd name="connsiteY3" fmla="*/ 1304144 h 1304144"/>
              <a:gd name="connsiteX0" fmla="*/ 0 w 3500203"/>
              <a:gd name="connsiteY0" fmla="*/ 0 h 1304144"/>
              <a:gd name="connsiteX1" fmla="*/ 3043003 w 3500203"/>
              <a:gd name="connsiteY1" fmla="*/ 689547 h 1304144"/>
              <a:gd name="connsiteX2" fmla="*/ 2692069 w 3500203"/>
              <a:gd name="connsiteY2" fmla="*/ 1011260 h 1304144"/>
              <a:gd name="connsiteX3" fmla="*/ 2263515 w 3500203"/>
              <a:gd name="connsiteY3" fmla="*/ 1304144 h 1304144"/>
              <a:gd name="connsiteX0" fmla="*/ 0 w 3500203"/>
              <a:gd name="connsiteY0" fmla="*/ 0 h 1304144"/>
              <a:gd name="connsiteX1" fmla="*/ 3043003 w 3500203"/>
              <a:gd name="connsiteY1" fmla="*/ 689547 h 1304144"/>
              <a:gd name="connsiteX2" fmla="*/ 2692069 w 3500203"/>
              <a:gd name="connsiteY2" fmla="*/ 1011260 h 1304144"/>
              <a:gd name="connsiteX3" fmla="*/ 2263515 w 3500203"/>
              <a:gd name="connsiteY3" fmla="*/ 1304144 h 1304144"/>
              <a:gd name="connsiteX0" fmla="*/ 0 w 3500203"/>
              <a:gd name="connsiteY0" fmla="*/ 0 h 1304144"/>
              <a:gd name="connsiteX1" fmla="*/ 3043003 w 3500203"/>
              <a:gd name="connsiteY1" fmla="*/ 689547 h 1304144"/>
              <a:gd name="connsiteX2" fmla="*/ 2692069 w 3500203"/>
              <a:gd name="connsiteY2" fmla="*/ 1011260 h 1304144"/>
              <a:gd name="connsiteX3" fmla="*/ 2263515 w 3500203"/>
              <a:gd name="connsiteY3" fmla="*/ 1304144 h 1304144"/>
              <a:gd name="connsiteX0" fmla="*/ 0 w 3500203"/>
              <a:gd name="connsiteY0" fmla="*/ 0 h 1304144"/>
              <a:gd name="connsiteX1" fmla="*/ 3043003 w 3500203"/>
              <a:gd name="connsiteY1" fmla="*/ 689547 h 1304144"/>
              <a:gd name="connsiteX2" fmla="*/ 2692069 w 3500203"/>
              <a:gd name="connsiteY2" fmla="*/ 1011260 h 1304144"/>
              <a:gd name="connsiteX3" fmla="*/ 2263515 w 3500203"/>
              <a:gd name="connsiteY3" fmla="*/ 1304144 h 1304144"/>
              <a:gd name="connsiteX0" fmla="*/ 0 w 3500203"/>
              <a:gd name="connsiteY0" fmla="*/ 0 h 1304144"/>
              <a:gd name="connsiteX1" fmla="*/ 3043003 w 3500203"/>
              <a:gd name="connsiteY1" fmla="*/ 689547 h 1304144"/>
              <a:gd name="connsiteX2" fmla="*/ 2692069 w 3500203"/>
              <a:gd name="connsiteY2" fmla="*/ 1011260 h 1304144"/>
              <a:gd name="connsiteX3" fmla="*/ 2263515 w 3500203"/>
              <a:gd name="connsiteY3" fmla="*/ 1304144 h 1304144"/>
              <a:gd name="connsiteX0" fmla="*/ 0 w 3500203"/>
              <a:gd name="connsiteY0" fmla="*/ 0 h 1304144"/>
              <a:gd name="connsiteX1" fmla="*/ 3043003 w 3500203"/>
              <a:gd name="connsiteY1" fmla="*/ 689547 h 1304144"/>
              <a:gd name="connsiteX2" fmla="*/ 2692069 w 3500203"/>
              <a:gd name="connsiteY2" fmla="*/ 1011260 h 1304144"/>
              <a:gd name="connsiteX3" fmla="*/ 2263515 w 3500203"/>
              <a:gd name="connsiteY3" fmla="*/ 1304144 h 1304144"/>
              <a:gd name="connsiteX0" fmla="*/ 0 w 4118128"/>
              <a:gd name="connsiteY0" fmla="*/ 0 h 1761765"/>
              <a:gd name="connsiteX1" fmla="*/ 3043003 w 4118128"/>
              <a:gd name="connsiteY1" fmla="*/ 689547 h 1761765"/>
              <a:gd name="connsiteX2" fmla="*/ 3988213 w 4118128"/>
              <a:gd name="connsiteY2" fmla="*/ 1659332 h 1761765"/>
              <a:gd name="connsiteX3" fmla="*/ 2263515 w 4118128"/>
              <a:gd name="connsiteY3" fmla="*/ 1304144 h 1761765"/>
              <a:gd name="connsiteX0" fmla="*/ 0 w 4118128"/>
              <a:gd name="connsiteY0" fmla="*/ 212876 h 1974641"/>
              <a:gd name="connsiteX1" fmla="*/ 2620060 w 4118128"/>
              <a:gd name="connsiteY1" fmla="*/ 0 h 1974641"/>
              <a:gd name="connsiteX2" fmla="*/ 3043003 w 4118128"/>
              <a:gd name="connsiteY2" fmla="*/ 902423 h 1974641"/>
              <a:gd name="connsiteX3" fmla="*/ 3988213 w 4118128"/>
              <a:gd name="connsiteY3" fmla="*/ 1872208 h 1974641"/>
              <a:gd name="connsiteX4" fmla="*/ 2263515 w 4118128"/>
              <a:gd name="connsiteY4" fmla="*/ 1517020 h 1974641"/>
              <a:gd name="connsiteX0" fmla="*/ 0 w 4118127"/>
              <a:gd name="connsiteY0" fmla="*/ 212876 h 1974641"/>
              <a:gd name="connsiteX1" fmla="*/ 2620060 w 4118127"/>
              <a:gd name="connsiteY1" fmla="*/ 0 h 1974641"/>
              <a:gd name="connsiteX2" fmla="*/ 3043003 w 4118127"/>
              <a:gd name="connsiteY2" fmla="*/ 902423 h 1974641"/>
              <a:gd name="connsiteX3" fmla="*/ 3988212 w 4118127"/>
              <a:gd name="connsiteY3" fmla="*/ 1872208 h 1974641"/>
              <a:gd name="connsiteX4" fmla="*/ 2263515 w 4118127"/>
              <a:gd name="connsiteY4" fmla="*/ 1517020 h 1974641"/>
              <a:gd name="connsiteX0" fmla="*/ 0 w 4118128"/>
              <a:gd name="connsiteY0" fmla="*/ 212876 h 1974641"/>
              <a:gd name="connsiteX1" fmla="*/ 2620060 w 4118128"/>
              <a:gd name="connsiteY1" fmla="*/ 0 h 1974641"/>
              <a:gd name="connsiteX2" fmla="*/ 3043003 w 4118128"/>
              <a:gd name="connsiteY2" fmla="*/ 902423 h 1974641"/>
              <a:gd name="connsiteX3" fmla="*/ 3988213 w 4118128"/>
              <a:gd name="connsiteY3" fmla="*/ 1872208 h 1974641"/>
              <a:gd name="connsiteX4" fmla="*/ 2263515 w 4118128"/>
              <a:gd name="connsiteY4" fmla="*/ 1517020 h 1974641"/>
              <a:gd name="connsiteX0" fmla="*/ 0 w 4118127"/>
              <a:gd name="connsiteY0" fmla="*/ 212876 h 1974641"/>
              <a:gd name="connsiteX1" fmla="*/ 2620060 w 4118127"/>
              <a:gd name="connsiteY1" fmla="*/ 0 h 1974641"/>
              <a:gd name="connsiteX2" fmla="*/ 3043003 w 4118127"/>
              <a:gd name="connsiteY2" fmla="*/ 902423 h 1974641"/>
              <a:gd name="connsiteX3" fmla="*/ 3988212 w 4118127"/>
              <a:gd name="connsiteY3" fmla="*/ 1872208 h 1974641"/>
              <a:gd name="connsiteX4" fmla="*/ 2263515 w 4118127"/>
              <a:gd name="connsiteY4" fmla="*/ 1517020 h 1974641"/>
              <a:gd name="connsiteX0" fmla="*/ 0 w 4118128"/>
              <a:gd name="connsiteY0" fmla="*/ 212876 h 1974641"/>
              <a:gd name="connsiteX1" fmla="*/ 2620060 w 4118128"/>
              <a:gd name="connsiteY1" fmla="*/ 0 h 1974641"/>
              <a:gd name="connsiteX2" fmla="*/ 3043003 w 4118128"/>
              <a:gd name="connsiteY2" fmla="*/ 902423 h 1974641"/>
              <a:gd name="connsiteX3" fmla="*/ 3988213 w 4118128"/>
              <a:gd name="connsiteY3" fmla="*/ 1872208 h 1974641"/>
              <a:gd name="connsiteX4" fmla="*/ 2263515 w 4118128"/>
              <a:gd name="connsiteY4" fmla="*/ 1517020 h 1974641"/>
              <a:gd name="connsiteX0" fmla="*/ 0 w 4118128"/>
              <a:gd name="connsiteY0" fmla="*/ 212876 h 1974641"/>
              <a:gd name="connsiteX1" fmla="*/ 2620060 w 4118128"/>
              <a:gd name="connsiteY1" fmla="*/ 0 h 1974641"/>
              <a:gd name="connsiteX2" fmla="*/ 3043003 w 4118128"/>
              <a:gd name="connsiteY2" fmla="*/ 902423 h 1974641"/>
              <a:gd name="connsiteX3" fmla="*/ 3988213 w 4118128"/>
              <a:gd name="connsiteY3" fmla="*/ 1872208 h 1974641"/>
              <a:gd name="connsiteX4" fmla="*/ 2263515 w 4118128"/>
              <a:gd name="connsiteY4" fmla="*/ 1517020 h 1974641"/>
              <a:gd name="connsiteX0" fmla="*/ 0 w 4118127"/>
              <a:gd name="connsiteY0" fmla="*/ 212876 h 2046649"/>
              <a:gd name="connsiteX1" fmla="*/ 2620060 w 4118127"/>
              <a:gd name="connsiteY1" fmla="*/ 0 h 2046649"/>
              <a:gd name="connsiteX2" fmla="*/ 3043003 w 4118127"/>
              <a:gd name="connsiteY2" fmla="*/ 902423 h 2046649"/>
              <a:gd name="connsiteX3" fmla="*/ 3988212 w 4118127"/>
              <a:gd name="connsiteY3" fmla="*/ 1944216 h 2046649"/>
              <a:gd name="connsiteX4" fmla="*/ 2263515 w 4118127"/>
              <a:gd name="connsiteY4" fmla="*/ 1517020 h 2046649"/>
              <a:gd name="connsiteX0" fmla="*/ 0 w 4118128"/>
              <a:gd name="connsiteY0" fmla="*/ 212876 h 2046649"/>
              <a:gd name="connsiteX1" fmla="*/ 2620060 w 4118128"/>
              <a:gd name="connsiteY1" fmla="*/ 0 h 2046649"/>
              <a:gd name="connsiteX2" fmla="*/ 3043003 w 4118128"/>
              <a:gd name="connsiteY2" fmla="*/ 902423 h 2046649"/>
              <a:gd name="connsiteX3" fmla="*/ 3988213 w 4118128"/>
              <a:gd name="connsiteY3" fmla="*/ 1944216 h 2046649"/>
              <a:gd name="connsiteX4" fmla="*/ 2263515 w 4118128"/>
              <a:gd name="connsiteY4" fmla="*/ 1517020 h 2046649"/>
              <a:gd name="connsiteX0" fmla="*/ 0 w 4118127"/>
              <a:gd name="connsiteY0" fmla="*/ 212876 h 2046649"/>
              <a:gd name="connsiteX1" fmla="*/ 2620060 w 4118127"/>
              <a:gd name="connsiteY1" fmla="*/ 0 h 2046649"/>
              <a:gd name="connsiteX2" fmla="*/ 3043003 w 4118127"/>
              <a:gd name="connsiteY2" fmla="*/ 902423 h 2046649"/>
              <a:gd name="connsiteX3" fmla="*/ 3988212 w 4118127"/>
              <a:gd name="connsiteY3" fmla="*/ 1944216 h 2046649"/>
              <a:gd name="connsiteX4" fmla="*/ 2263515 w 4118127"/>
              <a:gd name="connsiteY4" fmla="*/ 1517020 h 2046649"/>
              <a:gd name="connsiteX0" fmla="*/ 0 w 4118127"/>
              <a:gd name="connsiteY0" fmla="*/ 212876 h 2046649"/>
              <a:gd name="connsiteX1" fmla="*/ 2620060 w 4118127"/>
              <a:gd name="connsiteY1" fmla="*/ 0 h 2046649"/>
              <a:gd name="connsiteX2" fmla="*/ 3043003 w 4118127"/>
              <a:gd name="connsiteY2" fmla="*/ 902423 h 2046649"/>
              <a:gd name="connsiteX3" fmla="*/ 3988212 w 4118127"/>
              <a:gd name="connsiteY3" fmla="*/ 1944216 h 2046649"/>
              <a:gd name="connsiteX4" fmla="*/ 2263515 w 4118127"/>
              <a:gd name="connsiteY4" fmla="*/ 1517020 h 2046649"/>
              <a:gd name="connsiteX0" fmla="*/ 0 w 4118127"/>
              <a:gd name="connsiteY0" fmla="*/ 212876 h 2046649"/>
              <a:gd name="connsiteX1" fmla="*/ 2620060 w 4118127"/>
              <a:gd name="connsiteY1" fmla="*/ 0 h 2046649"/>
              <a:gd name="connsiteX2" fmla="*/ 3043003 w 4118127"/>
              <a:gd name="connsiteY2" fmla="*/ 902423 h 2046649"/>
              <a:gd name="connsiteX3" fmla="*/ 3988212 w 4118127"/>
              <a:gd name="connsiteY3" fmla="*/ 1944216 h 2046649"/>
              <a:gd name="connsiteX4" fmla="*/ 2263515 w 4118127"/>
              <a:gd name="connsiteY4" fmla="*/ 1517020 h 2046649"/>
              <a:gd name="connsiteX0" fmla="*/ 0 w 3500203"/>
              <a:gd name="connsiteY0" fmla="*/ 212876 h 2550705"/>
              <a:gd name="connsiteX1" fmla="*/ 2620060 w 3500203"/>
              <a:gd name="connsiteY1" fmla="*/ 0 h 2550705"/>
              <a:gd name="connsiteX2" fmla="*/ 3043003 w 3500203"/>
              <a:gd name="connsiteY2" fmla="*/ 902423 h 2550705"/>
              <a:gd name="connsiteX3" fmla="*/ 2332029 w 3500203"/>
              <a:gd name="connsiteY3" fmla="*/ 2448272 h 2550705"/>
              <a:gd name="connsiteX4" fmla="*/ 2263515 w 3500203"/>
              <a:gd name="connsiteY4" fmla="*/ 1517020 h 2550705"/>
              <a:gd name="connsiteX0" fmla="*/ 0 w 3500203"/>
              <a:gd name="connsiteY0" fmla="*/ 212876 h 2448272"/>
              <a:gd name="connsiteX1" fmla="*/ 2620060 w 3500203"/>
              <a:gd name="connsiteY1" fmla="*/ 0 h 2448272"/>
              <a:gd name="connsiteX2" fmla="*/ 3043003 w 3500203"/>
              <a:gd name="connsiteY2" fmla="*/ 902423 h 2448272"/>
              <a:gd name="connsiteX3" fmla="*/ 2332029 w 3500203"/>
              <a:gd name="connsiteY3" fmla="*/ 2448272 h 2448272"/>
              <a:gd name="connsiteX0" fmla="*/ 0 w 3500203"/>
              <a:gd name="connsiteY0" fmla="*/ 212876 h 2448272"/>
              <a:gd name="connsiteX1" fmla="*/ 2620060 w 3500203"/>
              <a:gd name="connsiteY1" fmla="*/ 0 h 2448272"/>
              <a:gd name="connsiteX2" fmla="*/ 3043003 w 3500203"/>
              <a:gd name="connsiteY2" fmla="*/ 902423 h 2448272"/>
              <a:gd name="connsiteX3" fmla="*/ 2332029 w 3500203"/>
              <a:gd name="connsiteY3" fmla="*/ 2448272 h 2448272"/>
              <a:gd name="connsiteX0" fmla="*/ 0 w 3043003"/>
              <a:gd name="connsiteY0" fmla="*/ 212876 h 902423"/>
              <a:gd name="connsiteX1" fmla="*/ 2620060 w 3043003"/>
              <a:gd name="connsiteY1" fmla="*/ 0 h 902423"/>
              <a:gd name="connsiteX2" fmla="*/ 3043003 w 3043003"/>
              <a:gd name="connsiteY2" fmla="*/ 902423 h 902423"/>
              <a:gd name="connsiteX0" fmla="*/ 0 w 3043003"/>
              <a:gd name="connsiteY0" fmla="*/ 212876 h 902423"/>
              <a:gd name="connsiteX1" fmla="*/ 2620060 w 3043003"/>
              <a:gd name="connsiteY1" fmla="*/ 0 h 902423"/>
              <a:gd name="connsiteX2" fmla="*/ 2836085 w 3043003"/>
              <a:gd name="connsiteY2" fmla="*/ 432049 h 902423"/>
              <a:gd name="connsiteX3" fmla="*/ 3043003 w 3043003"/>
              <a:gd name="connsiteY3" fmla="*/ 902423 h 902423"/>
              <a:gd name="connsiteX0" fmla="*/ 0 w 3043003"/>
              <a:gd name="connsiteY0" fmla="*/ 212876 h 902423"/>
              <a:gd name="connsiteX1" fmla="*/ 2620060 w 3043003"/>
              <a:gd name="connsiteY1" fmla="*/ 0 h 902423"/>
              <a:gd name="connsiteX2" fmla="*/ 2836085 w 3043003"/>
              <a:gd name="connsiteY2" fmla="*/ 432049 h 902423"/>
              <a:gd name="connsiteX3" fmla="*/ 3043003 w 3043003"/>
              <a:gd name="connsiteY3" fmla="*/ 902423 h 902423"/>
              <a:gd name="connsiteX0" fmla="*/ 0 w 5644397"/>
              <a:gd name="connsiteY0" fmla="*/ 212876 h 902423"/>
              <a:gd name="connsiteX1" fmla="*/ 2620060 w 5644397"/>
              <a:gd name="connsiteY1" fmla="*/ 0 h 902423"/>
              <a:gd name="connsiteX2" fmla="*/ 5644397 w 5644397"/>
              <a:gd name="connsiteY2" fmla="*/ 360041 h 902423"/>
              <a:gd name="connsiteX3" fmla="*/ 3043003 w 5644397"/>
              <a:gd name="connsiteY3" fmla="*/ 902423 h 902423"/>
              <a:gd name="connsiteX0" fmla="*/ 0 w 5644397"/>
              <a:gd name="connsiteY0" fmla="*/ 212876 h 902423"/>
              <a:gd name="connsiteX1" fmla="*/ 2620060 w 5644397"/>
              <a:gd name="connsiteY1" fmla="*/ 0 h 902423"/>
              <a:gd name="connsiteX2" fmla="*/ 5644397 w 5644397"/>
              <a:gd name="connsiteY2" fmla="*/ 360041 h 902423"/>
              <a:gd name="connsiteX3" fmla="*/ 4542021 w 5644397"/>
              <a:gd name="connsiteY3" fmla="*/ 617611 h 902423"/>
              <a:gd name="connsiteX4" fmla="*/ 3043003 w 5644397"/>
              <a:gd name="connsiteY4" fmla="*/ 902423 h 902423"/>
              <a:gd name="connsiteX0" fmla="*/ 0 w 5644397"/>
              <a:gd name="connsiteY0" fmla="*/ 212876 h 902423"/>
              <a:gd name="connsiteX1" fmla="*/ 2620060 w 5644397"/>
              <a:gd name="connsiteY1" fmla="*/ 0 h 902423"/>
              <a:gd name="connsiteX2" fmla="*/ 5644397 w 5644397"/>
              <a:gd name="connsiteY2" fmla="*/ 360041 h 902423"/>
              <a:gd name="connsiteX3" fmla="*/ 4542021 w 5644397"/>
              <a:gd name="connsiteY3" fmla="*/ 617611 h 902423"/>
              <a:gd name="connsiteX4" fmla="*/ 3772189 w 5644397"/>
              <a:gd name="connsiteY4" fmla="*/ 792089 h 902423"/>
              <a:gd name="connsiteX5" fmla="*/ 3043003 w 5644397"/>
              <a:gd name="connsiteY5" fmla="*/ 902423 h 902423"/>
              <a:gd name="connsiteX0" fmla="*/ 0 w 5644397"/>
              <a:gd name="connsiteY0" fmla="*/ 212876 h 1944217"/>
              <a:gd name="connsiteX1" fmla="*/ 2620060 w 5644397"/>
              <a:gd name="connsiteY1" fmla="*/ 0 h 1944217"/>
              <a:gd name="connsiteX2" fmla="*/ 5644397 w 5644397"/>
              <a:gd name="connsiteY2" fmla="*/ 360041 h 1944217"/>
              <a:gd name="connsiteX3" fmla="*/ 4542021 w 5644397"/>
              <a:gd name="connsiteY3" fmla="*/ 617611 h 1944217"/>
              <a:gd name="connsiteX4" fmla="*/ 3844197 w 5644397"/>
              <a:gd name="connsiteY4" fmla="*/ 1944217 h 1944217"/>
              <a:gd name="connsiteX5" fmla="*/ 3043003 w 5644397"/>
              <a:gd name="connsiteY5" fmla="*/ 902423 h 1944217"/>
              <a:gd name="connsiteX0" fmla="*/ 0 w 5644397"/>
              <a:gd name="connsiteY0" fmla="*/ 212876 h 1944217"/>
              <a:gd name="connsiteX1" fmla="*/ 1050786 w 5644397"/>
              <a:gd name="connsiteY1" fmla="*/ 135992 h 1944217"/>
              <a:gd name="connsiteX2" fmla="*/ 2620060 w 5644397"/>
              <a:gd name="connsiteY2" fmla="*/ 0 h 1944217"/>
              <a:gd name="connsiteX3" fmla="*/ 5644397 w 5644397"/>
              <a:gd name="connsiteY3" fmla="*/ 360041 h 1944217"/>
              <a:gd name="connsiteX4" fmla="*/ 4542021 w 5644397"/>
              <a:gd name="connsiteY4" fmla="*/ 617611 h 1944217"/>
              <a:gd name="connsiteX5" fmla="*/ 3844197 w 5644397"/>
              <a:gd name="connsiteY5" fmla="*/ 1944217 h 1944217"/>
              <a:gd name="connsiteX6" fmla="*/ 3043003 w 5644397"/>
              <a:gd name="connsiteY6" fmla="*/ 902423 h 1944217"/>
              <a:gd name="connsiteX0" fmla="*/ 0 w 5644397"/>
              <a:gd name="connsiteY0" fmla="*/ 212876 h 1944217"/>
              <a:gd name="connsiteX1" fmla="*/ 1872208 w 5644397"/>
              <a:gd name="connsiteY1" fmla="*/ 1584176 h 1944217"/>
              <a:gd name="connsiteX2" fmla="*/ 2620060 w 5644397"/>
              <a:gd name="connsiteY2" fmla="*/ 0 h 1944217"/>
              <a:gd name="connsiteX3" fmla="*/ 5644397 w 5644397"/>
              <a:gd name="connsiteY3" fmla="*/ 360041 h 1944217"/>
              <a:gd name="connsiteX4" fmla="*/ 4542021 w 5644397"/>
              <a:gd name="connsiteY4" fmla="*/ 617611 h 1944217"/>
              <a:gd name="connsiteX5" fmla="*/ 3844197 w 5644397"/>
              <a:gd name="connsiteY5" fmla="*/ 1944217 h 1944217"/>
              <a:gd name="connsiteX6" fmla="*/ 3043003 w 5644397"/>
              <a:gd name="connsiteY6" fmla="*/ 902423 h 1944217"/>
              <a:gd name="connsiteX0" fmla="*/ 0 w 5644397"/>
              <a:gd name="connsiteY0" fmla="*/ 212876 h 2304256"/>
              <a:gd name="connsiteX1" fmla="*/ 0 w 5644397"/>
              <a:gd name="connsiteY1" fmla="*/ 2304256 h 2304256"/>
              <a:gd name="connsiteX2" fmla="*/ 1872208 w 5644397"/>
              <a:gd name="connsiteY2" fmla="*/ 1584176 h 2304256"/>
              <a:gd name="connsiteX3" fmla="*/ 2620060 w 5644397"/>
              <a:gd name="connsiteY3" fmla="*/ 0 h 2304256"/>
              <a:gd name="connsiteX4" fmla="*/ 5644397 w 5644397"/>
              <a:gd name="connsiteY4" fmla="*/ 360041 h 2304256"/>
              <a:gd name="connsiteX5" fmla="*/ 4542021 w 5644397"/>
              <a:gd name="connsiteY5" fmla="*/ 617611 h 2304256"/>
              <a:gd name="connsiteX6" fmla="*/ 3844197 w 5644397"/>
              <a:gd name="connsiteY6" fmla="*/ 1944217 h 2304256"/>
              <a:gd name="connsiteX7" fmla="*/ 3043003 w 5644397"/>
              <a:gd name="connsiteY7" fmla="*/ 902423 h 2304256"/>
              <a:gd name="connsiteX0" fmla="*/ 0 w 5644397"/>
              <a:gd name="connsiteY0" fmla="*/ 212876 h 3168351"/>
              <a:gd name="connsiteX1" fmla="*/ 1872208 w 5644397"/>
              <a:gd name="connsiteY1" fmla="*/ 3168351 h 3168351"/>
              <a:gd name="connsiteX2" fmla="*/ 1872208 w 5644397"/>
              <a:gd name="connsiteY2" fmla="*/ 1584176 h 3168351"/>
              <a:gd name="connsiteX3" fmla="*/ 2620060 w 5644397"/>
              <a:gd name="connsiteY3" fmla="*/ 0 h 3168351"/>
              <a:gd name="connsiteX4" fmla="*/ 5644397 w 5644397"/>
              <a:gd name="connsiteY4" fmla="*/ 360041 h 3168351"/>
              <a:gd name="connsiteX5" fmla="*/ 4542021 w 5644397"/>
              <a:gd name="connsiteY5" fmla="*/ 617611 h 3168351"/>
              <a:gd name="connsiteX6" fmla="*/ 3844197 w 5644397"/>
              <a:gd name="connsiteY6" fmla="*/ 1944217 h 3168351"/>
              <a:gd name="connsiteX7" fmla="*/ 3043003 w 5644397"/>
              <a:gd name="connsiteY7" fmla="*/ 902423 h 3168351"/>
              <a:gd name="connsiteX0" fmla="*/ 8352928 w 8352928"/>
              <a:gd name="connsiteY0" fmla="*/ 3240359 h 3240359"/>
              <a:gd name="connsiteX1" fmla="*/ 0 w 8352928"/>
              <a:gd name="connsiteY1" fmla="*/ 3168351 h 3240359"/>
              <a:gd name="connsiteX2" fmla="*/ 0 w 8352928"/>
              <a:gd name="connsiteY2" fmla="*/ 1584176 h 3240359"/>
              <a:gd name="connsiteX3" fmla="*/ 747852 w 8352928"/>
              <a:gd name="connsiteY3" fmla="*/ 0 h 3240359"/>
              <a:gd name="connsiteX4" fmla="*/ 3772189 w 8352928"/>
              <a:gd name="connsiteY4" fmla="*/ 360041 h 3240359"/>
              <a:gd name="connsiteX5" fmla="*/ 2669813 w 8352928"/>
              <a:gd name="connsiteY5" fmla="*/ 617611 h 3240359"/>
              <a:gd name="connsiteX6" fmla="*/ 1971989 w 8352928"/>
              <a:gd name="connsiteY6" fmla="*/ 1944217 h 3240359"/>
              <a:gd name="connsiteX7" fmla="*/ 1170795 w 8352928"/>
              <a:gd name="connsiteY7" fmla="*/ 902423 h 3240359"/>
              <a:gd name="connsiteX0" fmla="*/ 8352928 w 8352928"/>
              <a:gd name="connsiteY0" fmla="*/ 3240359 h 3240359"/>
              <a:gd name="connsiteX1" fmla="*/ 0 w 8352928"/>
              <a:gd name="connsiteY1" fmla="*/ 3168351 h 3240359"/>
              <a:gd name="connsiteX2" fmla="*/ 0 w 8352928"/>
              <a:gd name="connsiteY2" fmla="*/ 1584176 h 3240359"/>
              <a:gd name="connsiteX3" fmla="*/ 747852 w 8352928"/>
              <a:gd name="connsiteY3" fmla="*/ 0 h 3240359"/>
              <a:gd name="connsiteX4" fmla="*/ 3772189 w 8352928"/>
              <a:gd name="connsiteY4" fmla="*/ 360041 h 3240359"/>
              <a:gd name="connsiteX5" fmla="*/ 2669813 w 8352928"/>
              <a:gd name="connsiteY5" fmla="*/ 617611 h 3240359"/>
              <a:gd name="connsiteX6" fmla="*/ 1971989 w 8352928"/>
              <a:gd name="connsiteY6" fmla="*/ 1944217 h 3240359"/>
              <a:gd name="connsiteX7" fmla="*/ 8352927 w 8352928"/>
              <a:gd name="connsiteY7" fmla="*/ 1512167 h 3240359"/>
              <a:gd name="connsiteX0" fmla="*/ 8352928 w 8352928"/>
              <a:gd name="connsiteY0" fmla="*/ 3240359 h 3240359"/>
              <a:gd name="connsiteX1" fmla="*/ 0 w 8352928"/>
              <a:gd name="connsiteY1" fmla="*/ 3168351 h 3240359"/>
              <a:gd name="connsiteX2" fmla="*/ 0 w 8352928"/>
              <a:gd name="connsiteY2" fmla="*/ 1584176 h 3240359"/>
              <a:gd name="connsiteX3" fmla="*/ 747852 w 8352928"/>
              <a:gd name="connsiteY3" fmla="*/ 0 h 3240359"/>
              <a:gd name="connsiteX4" fmla="*/ 3772189 w 8352928"/>
              <a:gd name="connsiteY4" fmla="*/ 360041 h 3240359"/>
              <a:gd name="connsiteX5" fmla="*/ 2669813 w 8352928"/>
              <a:gd name="connsiteY5" fmla="*/ 617611 h 3240359"/>
              <a:gd name="connsiteX6" fmla="*/ 6552727 w 8352928"/>
              <a:gd name="connsiteY6" fmla="*/ 2448271 h 3240359"/>
              <a:gd name="connsiteX7" fmla="*/ 8352927 w 8352928"/>
              <a:gd name="connsiteY7" fmla="*/ 1512167 h 3240359"/>
              <a:gd name="connsiteX0" fmla="*/ 8352928 w 8352928"/>
              <a:gd name="connsiteY0" fmla="*/ 3240359 h 3240359"/>
              <a:gd name="connsiteX1" fmla="*/ 0 w 8352928"/>
              <a:gd name="connsiteY1" fmla="*/ 3168351 h 3240359"/>
              <a:gd name="connsiteX2" fmla="*/ 0 w 8352928"/>
              <a:gd name="connsiteY2" fmla="*/ 1584176 h 3240359"/>
              <a:gd name="connsiteX3" fmla="*/ 747852 w 8352928"/>
              <a:gd name="connsiteY3" fmla="*/ 0 h 3240359"/>
              <a:gd name="connsiteX4" fmla="*/ 3772189 w 8352928"/>
              <a:gd name="connsiteY4" fmla="*/ 360041 h 3240359"/>
              <a:gd name="connsiteX5" fmla="*/ 4680519 w 8352928"/>
              <a:gd name="connsiteY5" fmla="*/ 2808311 h 3240359"/>
              <a:gd name="connsiteX6" fmla="*/ 6552727 w 8352928"/>
              <a:gd name="connsiteY6" fmla="*/ 2448271 h 3240359"/>
              <a:gd name="connsiteX7" fmla="*/ 8352927 w 8352928"/>
              <a:gd name="connsiteY7" fmla="*/ 1512167 h 3240359"/>
              <a:gd name="connsiteX0" fmla="*/ 8352928 w 8352928"/>
              <a:gd name="connsiteY0" fmla="*/ 3240359 h 3240359"/>
              <a:gd name="connsiteX1" fmla="*/ 0 w 8352928"/>
              <a:gd name="connsiteY1" fmla="*/ 3168351 h 3240359"/>
              <a:gd name="connsiteX2" fmla="*/ 0 w 8352928"/>
              <a:gd name="connsiteY2" fmla="*/ 1584176 h 3240359"/>
              <a:gd name="connsiteX3" fmla="*/ 747852 w 8352928"/>
              <a:gd name="connsiteY3" fmla="*/ 0 h 3240359"/>
              <a:gd name="connsiteX4" fmla="*/ 2592287 w 8352928"/>
              <a:gd name="connsiteY4" fmla="*/ 2088231 h 3240359"/>
              <a:gd name="connsiteX5" fmla="*/ 4680519 w 8352928"/>
              <a:gd name="connsiteY5" fmla="*/ 2808311 h 3240359"/>
              <a:gd name="connsiteX6" fmla="*/ 6552727 w 8352928"/>
              <a:gd name="connsiteY6" fmla="*/ 2448271 h 3240359"/>
              <a:gd name="connsiteX7" fmla="*/ 8352927 w 8352928"/>
              <a:gd name="connsiteY7" fmla="*/ 1512167 h 3240359"/>
              <a:gd name="connsiteX0" fmla="*/ 8352928 w 8352928"/>
              <a:gd name="connsiteY0" fmla="*/ 1944216 h 1944216"/>
              <a:gd name="connsiteX1" fmla="*/ 0 w 8352928"/>
              <a:gd name="connsiteY1" fmla="*/ 1872208 h 1944216"/>
              <a:gd name="connsiteX2" fmla="*/ 0 w 8352928"/>
              <a:gd name="connsiteY2" fmla="*/ 288033 h 1944216"/>
              <a:gd name="connsiteX3" fmla="*/ 936103 w 8352928"/>
              <a:gd name="connsiteY3" fmla="*/ 0 h 1944216"/>
              <a:gd name="connsiteX4" fmla="*/ 2592287 w 8352928"/>
              <a:gd name="connsiteY4" fmla="*/ 792088 h 1944216"/>
              <a:gd name="connsiteX5" fmla="*/ 4680519 w 8352928"/>
              <a:gd name="connsiteY5" fmla="*/ 1512168 h 1944216"/>
              <a:gd name="connsiteX6" fmla="*/ 6552727 w 8352928"/>
              <a:gd name="connsiteY6" fmla="*/ 1152128 h 1944216"/>
              <a:gd name="connsiteX7" fmla="*/ 8352927 w 8352928"/>
              <a:gd name="connsiteY7" fmla="*/ 216024 h 1944216"/>
              <a:gd name="connsiteX0" fmla="*/ 8352928 w 8352928"/>
              <a:gd name="connsiteY0" fmla="*/ 1944216 h 1944216"/>
              <a:gd name="connsiteX1" fmla="*/ 0 w 8352928"/>
              <a:gd name="connsiteY1" fmla="*/ 1872208 h 1944216"/>
              <a:gd name="connsiteX2" fmla="*/ 0 w 8352928"/>
              <a:gd name="connsiteY2" fmla="*/ 288033 h 1944216"/>
              <a:gd name="connsiteX3" fmla="*/ 936103 w 8352928"/>
              <a:gd name="connsiteY3" fmla="*/ 0 h 1944216"/>
              <a:gd name="connsiteX4" fmla="*/ 2592287 w 8352928"/>
              <a:gd name="connsiteY4" fmla="*/ 792088 h 1944216"/>
              <a:gd name="connsiteX5" fmla="*/ 4680519 w 8352928"/>
              <a:gd name="connsiteY5" fmla="*/ 1512168 h 1944216"/>
              <a:gd name="connsiteX6" fmla="*/ 6552727 w 8352928"/>
              <a:gd name="connsiteY6" fmla="*/ 1152128 h 1944216"/>
              <a:gd name="connsiteX7" fmla="*/ 6984775 w 8352928"/>
              <a:gd name="connsiteY7" fmla="*/ 936103 h 1944216"/>
              <a:gd name="connsiteX8" fmla="*/ 8352927 w 8352928"/>
              <a:gd name="connsiteY8" fmla="*/ 216024 h 1944216"/>
              <a:gd name="connsiteX0" fmla="*/ 8352928 w 8352928"/>
              <a:gd name="connsiteY0" fmla="*/ 1944216 h 1944216"/>
              <a:gd name="connsiteX1" fmla="*/ 0 w 8352928"/>
              <a:gd name="connsiteY1" fmla="*/ 1872208 h 1944216"/>
              <a:gd name="connsiteX2" fmla="*/ 0 w 8352928"/>
              <a:gd name="connsiteY2" fmla="*/ 288033 h 1944216"/>
              <a:gd name="connsiteX3" fmla="*/ 936103 w 8352928"/>
              <a:gd name="connsiteY3" fmla="*/ 0 h 1944216"/>
              <a:gd name="connsiteX4" fmla="*/ 2592287 w 8352928"/>
              <a:gd name="connsiteY4" fmla="*/ 792088 h 1944216"/>
              <a:gd name="connsiteX5" fmla="*/ 4680519 w 8352928"/>
              <a:gd name="connsiteY5" fmla="*/ 1512168 h 1944216"/>
              <a:gd name="connsiteX6" fmla="*/ 6552727 w 8352928"/>
              <a:gd name="connsiteY6" fmla="*/ 1152128 h 1944216"/>
              <a:gd name="connsiteX7" fmla="*/ 6984775 w 8352928"/>
              <a:gd name="connsiteY7" fmla="*/ 936103 h 1944216"/>
              <a:gd name="connsiteX8" fmla="*/ 8352927 w 8352928"/>
              <a:gd name="connsiteY8" fmla="*/ 216024 h 1944216"/>
              <a:gd name="connsiteX0" fmla="*/ 8352928 w 8352928"/>
              <a:gd name="connsiteY0" fmla="*/ 1944216 h 1944216"/>
              <a:gd name="connsiteX1" fmla="*/ 0 w 8352928"/>
              <a:gd name="connsiteY1" fmla="*/ 1872208 h 1944216"/>
              <a:gd name="connsiteX2" fmla="*/ 0 w 8352928"/>
              <a:gd name="connsiteY2" fmla="*/ 288033 h 1944216"/>
              <a:gd name="connsiteX3" fmla="*/ 936103 w 8352928"/>
              <a:gd name="connsiteY3" fmla="*/ 0 h 1944216"/>
              <a:gd name="connsiteX4" fmla="*/ 2592287 w 8352928"/>
              <a:gd name="connsiteY4" fmla="*/ 792088 h 1944216"/>
              <a:gd name="connsiteX5" fmla="*/ 4680519 w 8352928"/>
              <a:gd name="connsiteY5" fmla="*/ 1512168 h 1944216"/>
              <a:gd name="connsiteX6" fmla="*/ 6552727 w 8352928"/>
              <a:gd name="connsiteY6" fmla="*/ 1152128 h 1944216"/>
              <a:gd name="connsiteX7" fmla="*/ 6984775 w 8352928"/>
              <a:gd name="connsiteY7" fmla="*/ 936103 h 1944216"/>
              <a:gd name="connsiteX8" fmla="*/ 8352927 w 8352928"/>
              <a:gd name="connsiteY8" fmla="*/ 216024 h 1944216"/>
              <a:gd name="connsiteX0" fmla="*/ 8352928 w 8352928"/>
              <a:gd name="connsiteY0" fmla="*/ 1944216 h 1944216"/>
              <a:gd name="connsiteX1" fmla="*/ 0 w 8352928"/>
              <a:gd name="connsiteY1" fmla="*/ 1872208 h 1944216"/>
              <a:gd name="connsiteX2" fmla="*/ 0 w 8352928"/>
              <a:gd name="connsiteY2" fmla="*/ 288033 h 1944216"/>
              <a:gd name="connsiteX3" fmla="*/ 936103 w 8352928"/>
              <a:gd name="connsiteY3" fmla="*/ 0 h 1944216"/>
              <a:gd name="connsiteX4" fmla="*/ 2592287 w 8352928"/>
              <a:gd name="connsiteY4" fmla="*/ 792088 h 1944216"/>
              <a:gd name="connsiteX5" fmla="*/ 4680519 w 8352928"/>
              <a:gd name="connsiteY5" fmla="*/ 1512168 h 1944216"/>
              <a:gd name="connsiteX6" fmla="*/ 6552727 w 8352928"/>
              <a:gd name="connsiteY6" fmla="*/ 1152128 h 1944216"/>
              <a:gd name="connsiteX7" fmla="*/ 6984775 w 8352928"/>
              <a:gd name="connsiteY7" fmla="*/ 936103 h 1944216"/>
              <a:gd name="connsiteX8" fmla="*/ 8352927 w 8352928"/>
              <a:gd name="connsiteY8" fmla="*/ 216024 h 1944216"/>
              <a:gd name="connsiteX0" fmla="*/ 8352928 w 8352928"/>
              <a:gd name="connsiteY0" fmla="*/ 1944216 h 1944216"/>
              <a:gd name="connsiteX1" fmla="*/ 0 w 8352928"/>
              <a:gd name="connsiteY1" fmla="*/ 1872208 h 1944216"/>
              <a:gd name="connsiteX2" fmla="*/ 0 w 8352928"/>
              <a:gd name="connsiteY2" fmla="*/ 288033 h 1944216"/>
              <a:gd name="connsiteX3" fmla="*/ 936103 w 8352928"/>
              <a:gd name="connsiteY3" fmla="*/ 0 h 1944216"/>
              <a:gd name="connsiteX4" fmla="*/ 2592287 w 8352928"/>
              <a:gd name="connsiteY4" fmla="*/ 792088 h 1944216"/>
              <a:gd name="connsiteX5" fmla="*/ 4680519 w 8352928"/>
              <a:gd name="connsiteY5" fmla="*/ 1512168 h 1944216"/>
              <a:gd name="connsiteX6" fmla="*/ 6552727 w 8352928"/>
              <a:gd name="connsiteY6" fmla="*/ 1152128 h 1944216"/>
              <a:gd name="connsiteX7" fmla="*/ 6984775 w 8352928"/>
              <a:gd name="connsiteY7" fmla="*/ 936103 h 1944216"/>
              <a:gd name="connsiteX8" fmla="*/ 8352927 w 8352928"/>
              <a:gd name="connsiteY8" fmla="*/ 216024 h 1944216"/>
              <a:gd name="connsiteX0" fmla="*/ 8352928 w 8352928"/>
              <a:gd name="connsiteY0" fmla="*/ 1944216 h 1944216"/>
              <a:gd name="connsiteX1" fmla="*/ 0 w 8352928"/>
              <a:gd name="connsiteY1" fmla="*/ 1872208 h 1944216"/>
              <a:gd name="connsiteX2" fmla="*/ 0 w 8352928"/>
              <a:gd name="connsiteY2" fmla="*/ 288033 h 1944216"/>
              <a:gd name="connsiteX3" fmla="*/ 936103 w 8352928"/>
              <a:gd name="connsiteY3" fmla="*/ 0 h 1944216"/>
              <a:gd name="connsiteX4" fmla="*/ 2592287 w 8352928"/>
              <a:gd name="connsiteY4" fmla="*/ 792088 h 1944216"/>
              <a:gd name="connsiteX5" fmla="*/ 4680519 w 8352928"/>
              <a:gd name="connsiteY5" fmla="*/ 1512168 h 1944216"/>
              <a:gd name="connsiteX6" fmla="*/ 6552727 w 8352928"/>
              <a:gd name="connsiteY6" fmla="*/ 1152128 h 1944216"/>
              <a:gd name="connsiteX7" fmla="*/ 6984775 w 8352928"/>
              <a:gd name="connsiteY7" fmla="*/ 936103 h 1944216"/>
              <a:gd name="connsiteX8" fmla="*/ 8352927 w 8352928"/>
              <a:gd name="connsiteY8" fmla="*/ 216024 h 1944216"/>
              <a:gd name="connsiteX0" fmla="*/ 8352928 w 8352928"/>
              <a:gd name="connsiteY0" fmla="*/ 1944216 h 1944216"/>
              <a:gd name="connsiteX1" fmla="*/ 0 w 8352928"/>
              <a:gd name="connsiteY1" fmla="*/ 1872208 h 1944216"/>
              <a:gd name="connsiteX2" fmla="*/ 0 w 8352928"/>
              <a:gd name="connsiteY2" fmla="*/ 288033 h 1944216"/>
              <a:gd name="connsiteX3" fmla="*/ 936103 w 8352928"/>
              <a:gd name="connsiteY3" fmla="*/ 0 h 1944216"/>
              <a:gd name="connsiteX4" fmla="*/ 2592287 w 8352928"/>
              <a:gd name="connsiteY4" fmla="*/ 792088 h 1944216"/>
              <a:gd name="connsiteX5" fmla="*/ 4680519 w 8352928"/>
              <a:gd name="connsiteY5" fmla="*/ 1512168 h 1944216"/>
              <a:gd name="connsiteX6" fmla="*/ 6552727 w 8352928"/>
              <a:gd name="connsiteY6" fmla="*/ 1152128 h 1944216"/>
              <a:gd name="connsiteX7" fmla="*/ 6984775 w 8352928"/>
              <a:gd name="connsiteY7" fmla="*/ 936103 h 1944216"/>
              <a:gd name="connsiteX8" fmla="*/ 8352927 w 8352928"/>
              <a:gd name="connsiteY8" fmla="*/ 216024 h 1944216"/>
              <a:gd name="connsiteX0" fmla="*/ 8352928 w 8352928"/>
              <a:gd name="connsiteY0" fmla="*/ 1944216 h 1944216"/>
              <a:gd name="connsiteX1" fmla="*/ 0 w 8352928"/>
              <a:gd name="connsiteY1" fmla="*/ 1872208 h 1944216"/>
              <a:gd name="connsiteX2" fmla="*/ 0 w 8352928"/>
              <a:gd name="connsiteY2" fmla="*/ 288033 h 1944216"/>
              <a:gd name="connsiteX3" fmla="*/ 936103 w 8352928"/>
              <a:gd name="connsiteY3" fmla="*/ 0 h 1944216"/>
              <a:gd name="connsiteX4" fmla="*/ 2592287 w 8352928"/>
              <a:gd name="connsiteY4" fmla="*/ 792088 h 1944216"/>
              <a:gd name="connsiteX5" fmla="*/ 4680519 w 8352928"/>
              <a:gd name="connsiteY5" fmla="*/ 1512168 h 1944216"/>
              <a:gd name="connsiteX6" fmla="*/ 6552727 w 8352928"/>
              <a:gd name="connsiteY6" fmla="*/ 1152128 h 1944216"/>
              <a:gd name="connsiteX7" fmla="*/ 6984775 w 8352928"/>
              <a:gd name="connsiteY7" fmla="*/ 936103 h 1944216"/>
              <a:gd name="connsiteX8" fmla="*/ 8352927 w 8352928"/>
              <a:gd name="connsiteY8" fmla="*/ 216024 h 1944216"/>
              <a:gd name="connsiteX0" fmla="*/ 8352928 w 8352928"/>
              <a:gd name="connsiteY0" fmla="*/ 1944216 h 1944216"/>
              <a:gd name="connsiteX1" fmla="*/ 0 w 8352928"/>
              <a:gd name="connsiteY1" fmla="*/ 1872208 h 1944216"/>
              <a:gd name="connsiteX2" fmla="*/ 0 w 8352928"/>
              <a:gd name="connsiteY2" fmla="*/ 288033 h 1944216"/>
              <a:gd name="connsiteX3" fmla="*/ 936103 w 8352928"/>
              <a:gd name="connsiteY3" fmla="*/ 0 h 1944216"/>
              <a:gd name="connsiteX4" fmla="*/ 2592287 w 8352928"/>
              <a:gd name="connsiteY4" fmla="*/ 792088 h 1944216"/>
              <a:gd name="connsiteX5" fmla="*/ 4680519 w 8352928"/>
              <a:gd name="connsiteY5" fmla="*/ 1512168 h 1944216"/>
              <a:gd name="connsiteX6" fmla="*/ 6552727 w 8352928"/>
              <a:gd name="connsiteY6" fmla="*/ 1152128 h 1944216"/>
              <a:gd name="connsiteX7" fmla="*/ 6984775 w 8352928"/>
              <a:gd name="connsiteY7" fmla="*/ 936103 h 1944216"/>
              <a:gd name="connsiteX8" fmla="*/ 8352927 w 8352928"/>
              <a:gd name="connsiteY8" fmla="*/ 216024 h 1944216"/>
              <a:gd name="connsiteX0" fmla="*/ 8352928 w 8352928"/>
              <a:gd name="connsiteY0" fmla="*/ 1944216 h 1944216"/>
              <a:gd name="connsiteX1" fmla="*/ 0 w 8352928"/>
              <a:gd name="connsiteY1" fmla="*/ 1872208 h 1944216"/>
              <a:gd name="connsiteX2" fmla="*/ 0 w 8352928"/>
              <a:gd name="connsiteY2" fmla="*/ 288033 h 1944216"/>
              <a:gd name="connsiteX3" fmla="*/ 936103 w 8352928"/>
              <a:gd name="connsiteY3" fmla="*/ 0 h 1944216"/>
              <a:gd name="connsiteX4" fmla="*/ 2592287 w 8352928"/>
              <a:gd name="connsiteY4" fmla="*/ 792088 h 1944216"/>
              <a:gd name="connsiteX5" fmla="*/ 4680519 w 8352928"/>
              <a:gd name="connsiteY5" fmla="*/ 1512168 h 1944216"/>
              <a:gd name="connsiteX6" fmla="*/ 6552727 w 8352928"/>
              <a:gd name="connsiteY6" fmla="*/ 1152128 h 1944216"/>
              <a:gd name="connsiteX7" fmla="*/ 6984775 w 8352928"/>
              <a:gd name="connsiteY7" fmla="*/ 936103 h 1944216"/>
              <a:gd name="connsiteX8" fmla="*/ 8352927 w 8352928"/>
              <a:gd name="connsiteY8" fmla="*/ 216024 h 1944216"/>
              <a:gd name="connsiteX9" fmla="*/ 8352928 w 8352928"/>
              <a:gd name="connsiteY9" fmla="*/ 1944216 h 1944216"/>
              <a:gd name="connsiteX0" fmla="*/ 8352928 w 8352928"/>
              <a:gd name="connsiteY0" fmla="*/ 1944216 h 1944216"/>
              <a:gd name="connsiteX1" fmla="*/ 0 w 8352928"/>
              <a:gd name="connsiteY1" fmla="*/ 1872208 h 1944216"/>
              <a:gd name="connsiteX2" fmla="*/ 0 w 8352928"/>
              <a:gd name="connsiteY2" fmla="*/ 288033 h 1944216"/>
              <a:gd name="connsiteX3" fmla="*/ 936103 w 8352928"/>
              <a:gd name="connsiteY3" fmla="*/ 0 h 1944216"/>
              <a:gd name="connsiteX4" fmla="*/ 2592287 w 8352928"/>
              <a:gd name="connsiteY4" fmla="*/ 792088 h 1944216"/>
              <a:gd name="connsiteX5" fmla="*/ 4680519 w 8352928"/>
              <a:gd name="connsiteY5" fmla="*/ 1512168 h 1944216"/>
              <a:gd name="connsiteX6" fmla="*/ 6552727 w 8352928"/>
              <a:gd name="connsiteY6" fmla="*/ 1152128 h 1944216"/>
              <a:gd name="connsiteX7" fmla="*/ 6984775 w 8352928"/>
              <a:gd name="connsiteY7" fmla="*/ 936103 h 1944216"/>
              <a:gd name="connsiteX8" fmla="*/ 8352927 w 8352928"/>
              <a:gd name="connsiteY8" fmla="*/ 144015 h 1944216"/>
              <a:gd name="connsiteX9" fmla="*/ 8352928 w 8352928"/>
              <a:gd name="connsiteY9" fmla="*/ 1944216 h 1944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352928" h="1944216">
                <a:moveTo>
                  <a:pt x="8352928" y="1944216"/>
                </a:moveTo>
                <a:lnTo>
                  <a:pt x="0" y="1872208"/>
                </a:lnTo>
                <a:lnTo>
                  <a:pt x="0" y="288033"/>
                </a:lnTo>
                <a:lnTo>
                  <a:pt x="936103" y="0"/>
                </a:lnTo>
                <a:lnTo>
                  <a:pt x="2592287" y="792088"/>
                </a:lnTo>
                <a:lnTo>
                  <a:pt x="4680519" y="1512168"/>
                </a:lnTo>
                <a:lnTo>
                  <a:pt x="6552727" y="1152128"/>
                </a:lnTo>
                <a:lnTo>
                  <a:pt x="6984775" y="936103"/>
                </a:lnTo>
                <a:lnTo>
                  <a:pt x="8352927" y="144015"/>
                </a:lnTo>
                <a:cubicBezTo>
                  <a:pt x="8352927" y="720079"/>
                  <a:pt x="8352928" y="1368152"/>
                  <a:pt x="8352928" y="1944216"/>
                </a:cubicBezTo>
                <a:close/>
              </a:path>
            </a:pathLst>
          </a:custGeom>
          <a:blipFill>
            <a:blip r:embed="rId2" cstate="print"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5" name="Freeform 4"/>
          <p:cNvSpPr/>
          <p:nvPr/>
        </p:nvSpPr>
        <p:spPr>
          <a:xfrm>
            <a:off x="641350" y="1925638"/>
            <a:ext cx="8321675" cy="274637"/>
          </a:xfrm>
          <a:custGeom>
            <a:avLst/>
            <a:gdLst>
              <a:gd name="connsiteX0" fmla="*/ 284813 w 8736767"/>
              <a:gd name="connsiteY0" fmla="*/ 147403 h 289810"/>
              <a:gd name="connsiteX1" fmla="*/ 1963711 w 8736767"/>
              <a:gd name="connsiteY1" fmla="*/ 72452 h 289810"/>
              <a:gd name="connsiteX2" fmla="*/ 2548327 w 8736767"/>
              <a:gd name="connsiteY2" fmla="*/ 222354 h 289810"/>
              <a:gd name="connsiteX3" fmla="*/ 3192905 w 8736767"/>
              <a:gd name="connsiteY3" fmla="*/ 87442 h 289810"/>
              <a:gd name="connsiteX4" fmla="*/ 4077324 w 8736767"/>
              <a:gd name="connsiteY4" fmla="*/ 147403 h 289810"/>
              <a:gd name="connsiteX5" fmla="*/ 4961744 w 8736767"/>
              <a:gd name="connsiteY5" fmla="*/ 27482 h 289810"/>
              <a:gd name="connsiteX6" fmla="*/ 5636301 w 8736767"/>
              <a:gd name="connsiteY6" fmla="*/ 222354 h 289810"/>
              <a:gd name="connsiteX7" fmla="*/ 6280878 w 8736767"/>
              <a:gd name="connsiteY7" fmla="*/ 117423 h 289810"/>
              <a:gd name="connsiteX8" fmla="*/ 6940446 w 8736767"/>
              <a:gd name="connsiteY8" fmla="*/ 192374 h 289810"/>
              <a:gd name="connsiteX9" fmla="*/ 7629993 w 8736767"/>
              <a:gd name="connsiteY9" fmla="*/ 117423 h 289810"/>
              <a:gd name="connsiteX10" fmla="*/ 8034727 w 8736767"/>
              <a:gd name="connsiteY10" fmla="*/ 147403 h 289810"/>
              <a:gd name="connsiteX11" fmla="*/ 8499423 w 8736767"/>
              <a:gd name="connsiteY11" fmla="*/ 27482 h 289810"/>
              <a:gd name="connsiteX12" fmla="*/ 8664314 w 8736767"/>
              <a:gd name="connsiteY12" fmla="*/ 27482 h 289810"/>
              <a:gd name="connsiteX13" fmla="*/ 8619344 w 8736767"/>
              <a:gd name="connsiteY13" fmla="*/ 192374 h 289810"/>
              <a:gd name="connsiteX14" fmla="*/ 7959777 w 8736767"/>
              <a:gd name="connsiteY14" fmla="*/ 237344 h 289810"/>
              <a:gd name="connsiteX15" fmla="*/ 7600013 w 8736767"/>
              <a:gd name="connsiteY15" fmla="*/ 207364 h 289810"/>
              <a:gd name="connsiteX16" fmla="*/ 6985416 w 8736767"/>
              <a:gd name="connsiteY16" fmla="*/ 267324 h 289810"/>
              <a:gd name="connsiteX17" fmla="*/ 6220918 w 8736767"/>
              <a:gd name="connsiteY17" fmla="*/ 207364 h 289810"/>
              <a:gd name="connsiteX18" fmla="*/ 5666282 w 8736767"/>
              <a:gd name="connsiteY18" fmla="*/ 282315 h 289810"/>
              <a:gd name="connsiteX19" fmla="*/ 5201586 w 8736767"/>
              <a:gd name="connsiteY19" fmla="*/ 162393 h 289810"/>
              <a:gd name="connsiteX20" fmla="*/ 4946754 w 8736767"/>
              <a:gd name="connsiteY20" fmla="*/ 87442 h 289810"/>
              <a:gd name="connsiteX21" fmla="*/ 4332157 w 8736767"/>
              <a:gd name="connsiteY21" fmla="*/ 177383 h 289810"/>
              <a:gd name="connsiteX22" fmla="*/ 3957403 w 8736767"/>
              <a:gd name="connsiteY22" fmla="*/ 222354 h 289810"/>
              <a:gd name="connsiteX23" fmla="*/ 3147934 w 8736767"/>
              <a:gd name="connsiteY23" fmla="*/ 162393 h 289810"/>
              <a:gd name="connsiteX24" fmla="*/ 2593298 w 8736767"/>
              <a:gd name="connsiteY24" fmla="*/ 282315 h 289810"/>
              <a:gd name="connsiteX25" fmla="*/ 2173573 w 8736767"/>
              <a:gd name="connsiteY25" fmla="*/ 162393 h 289810"/>
              <a:gd name="connsiteX26" fmla="*/ 1633927 w 8736767"/>
              <a:gd name="connsiteY26" fmla="*/ 147403 h 289810"/>
              <a:gd name="connsiteX27" fmla="*/ 809468 w 8736767"/>
              <a:gd name="connsiteY27" fmla="*/ 177383 h 289810"/>
              <a:gd name="connsiteX28" fmla="*/ 254832 w 8736767"/>
              <a:gd name="connsiteY28" fmla="*/ 207364 h 289810"/>
              <a:gd name="connsiteX29" fmla="*/ 284813 w 8736767"/>
              <a:gd name="connsiteY29" fmla="*/ 147403 h 289810"/>
              <a:gd name="connsiteX0" fmla="*/ 284813 w 8664314"/>
              <a:gd name="connsiteY0" fmla="*/ 147403 h 289810"/>
              <a:gd name="connsiteX1" fmla="*/ 1963711 w 8664314"/>
              <a:gd name="connsiteY1" fmla="*/ 72452 h 289810"/>
              <a:gd name="connsiteX2" fmla="*/ 2548327 w 8664314"/>
              <a:gd name="connsiteY2" fmla="*/ 222354 h 289810"/>
              <a:gd name="connsiteX3" fmla="*/ 3192905 w 8664314"/>
              <a:gd name="connsiteY3" fmla="*/ 87442 h 289810"/>
              <a:gd name="connsiteX4" fmla="*/ 4077324 w 8664314"/>
              <a:gd name="connsiteY4" fmla="*/ 147403 h 289810"/>
              <a:gd name="connsiteX5" fmla="*/ 4961744 w 8664314"/>
              <a:gd name="connsiteY5" fmla="*/ 27482 h 289810"/>
              <a:gd name="connsiteX6" fmla="*/ 5636301 w 8664314"/>
              <a:gd name="connsiteY6" fmla="*/ 222354 h 289810"/>
              <a:gd name="connsiteX7" fmla="*/ 6280878 w 8664314"/>
              <a:gd name="connsiteY7" fmla="*/ 117423 h 289810"/>
              <a:gd name="connsiteX8" fmla="*/ 6940446 w 8664314"/>
              <a:gd name="connsiteY8" fmla="*/ 192374 h 289810"/>
              <a:gd name="connsiteX9" fmla="*/ 7629993 w 8664314"/>
              <a:gd name="connsiteY9" fmla="*/ 117423 h 289810"/>
              <a:gd name="connsiteX10" fmla="*/ 8034727 w 8664314"/>
              <a:gd name="connsiteY10" fmla="*/ 147403 h 289810"/>
              <a:gd name="connsiteX11" fmla="*/ 8499423 w 8664314"/>
              <a:gd name="connsiteY11" fmla="*/ 27482 h 289810"/>
              <a:gd name="connsiteX12" fmla="*/ 8664314 w 8664314"/>
              <a:gd name="connsiteY12" fmla="*/ 27482 h 289810"/>
              <a:gd name="connsiteX13" fmla="*/ 8499423 w 8664314"/>
              <a:gd name="connsiteY13" fmla="*/ 192374 h 289810"/>
              <a:gd name="connsiteX14" fmla="*/ 7959777 w 8664314"/>
              <a:gd name="connsiteY14" fmla="*/ 237344 h 289810"/>
              <a:gd name="connsiteX15" fmla="*/ 7600013 w 8664314"/>
              <a:gd name="connsiteY15" fmla="*/ 207364 h 289810"/>
              <a:gd name="connsiteX16" fmla="*/ 6985416 w 8664314"/>
              <a:gd name="connsiteY16" fmla="*/ 267324 h 289810"/>
              <a:gd name="connsiteX17" fmla="*/ 6220918 w 8664314"/>
              <a:gd name="connsiteY17" fmla="*/ 207364 h 289810"/>
              <a:gd name="connsiteX18" fmla="*/ 5666282 w 8664314"/>
              <a:gd name="connsiteY18" fmla="*/ 282315 h 289810"/>
              <a:gd name="connsiteX19" fmla="*/ 5201586 w 8664314"/>
              <a:gd name="connsiteY19" fmla="*/ 162393 h 289810"/>
              <a:gd name="connsiteX20" fmla="*/ 4946754 w 8664314"/>
              <a:gd name="connsiteY20" fmla="*/ 87442 h 289810"/>
              <a:gd name="connsiteX21" fmla="*/ 4332157 w 8664314"/>
              <a:gd name="connsiteY21" fmla="*/ 177383 h 289810"/>
              <a:gd name="connsiteX22" fmla="*/ 3957403 w 8664314"/>
              <a:gd name="connsiteY22" fmla="*/ 222354 h 289810"/>
              <a:gd name="connsiteX23" fmla="*/ 3147934 w 8664314"/>
              <a:gd name="connsiteY23" fmla="*/ 162393 h 289810"/>
              <a:gd name="connsiteX24" fmla="*/ 2593298 w 8664314"/>
              <a:gd name="connsiteY24" fmla="*/ 282315 h 289810"/>
              <a:gd name="connsiteX25" fmla="*/ 2173573 w 8664314"/>
              <a:gd name="connsiteY25" fmla="*/ 162393 h 289810"/>
              <a:gd name="connsiteX26" fmla="*/ 1633927 w 8664314"/>
              <a:gd name="connsiteY26" fmla="*/ 147403 h 289810"/>
              <a:gd name="connsiteX27" fmla="*/ 809468 w 8664314"/>
              <a:gd name="connsiteY27" fmla="*/ 177383 h 289810"/>
              <a:gd name="connsiteX28" fmla="*/ 254832 w 8664314"/>
              <a:gd name="connsiteY28" fmla="*/ 207364 h 289810"/>
              <a:gd name="connsiteX29" fmla="*/ 284813 w 8664314"/>
              <a:gd name="connsiteY29" fmla="*/ 147403 h 289810"/>
              <a:gd name="connsiteX0" fmla="*/ 284813 w 8589364"/>
              <a:gd name="connsiteY0" fmla="*/ 132413 h 274820"/>
              <a:gd name="connsiteX1" fmla="*/ 1963711 w 8589364"/>
              <a:gd name="connsiteY1" fmla="*/ 57462 h 274820"/>
              <a:gd name="connsiteX2" fmla="*/ 2548327 w 8589364"/>
              <a:gd name="connsiteY2" fmla="*/ 207364 h 274820"/>
              <a:gd name="connsiteX3" fmla="*/ 3192905 w 8589364"/>
              <a:gd name="connsiteY3" fmla="*/ 72452 h 274820"/>
              <a:gd name="connsiteX4" fmla="*/ 4077324 w 8589364"/>
              <a:gd name="connsiteY4" fmla="*/ 132413 h 274820"/>
              <a:gd name="connsiteX5" fmla="*/ 4961744 w 8589364"/>
              <a:gd name="connsiteY5" fmla="*/ 12492 h 274820"/>
              <a:gd name="connsiteX6" fmla="*/ 5636301 w 8589364"/>
              <a:gd name="connsiteY6" fmla="*/ 207364 h 274820"/>
              <a:gd name="connsiteX7" fmla="*/ 6280878 w 8589364"/>
              <a:gd name="connsiteY7" fmla="*/ 102433 h 274820"/>
              <a:gd name="connsiteX8" fmla="*/ 6940446 w 8589364"/>
              <a:gd name="connsiteY8" fmla="*/ 177384 h 274820"/>
              <a:gd name="connsiteX9" fmla="*/ 7629993 w 8589364"/>
              <a:gd name="connsiteY9" fmla="*/ 102433 h 274820"/>
              <a:gd name="connsiteX10" fmla="*/ 8034727 w 8589364"/>
              <a:gd name="connsiteY10" fmla="*/ 132413 h 274820"/>
              <a:gd name="connsiteX11" fmla="*/ 8499423 w 8589364"/>
              <a:gd name="connsiteY11" fmla="*/ 12492 h 274820"/>
              <a:gd name="connsiteX12" fmla="*/ 8499423 w 8589364"/>
              <a:gd name="connsiteY12" fmla="*/ 177384 h 274820"/>
              <a:gd name="connsiteX13" fmla="*/ 7959777 w 8589364"/>
              <a:gd name="connsiteY13" fmla="*/ 222354 h 274820"/>
              <a:gd name="connsiteX14" fmla="*/ 7600013 w 8589364"/>
              <a:gd name="connsiteY14" fmla="*/ 192374 h 274820"/>
              <a:gd name="connsiteX15" fmla="*/ 6985416 w 8589364"/>
              <a:gd name="connsiteY15" fmla="*/ 252334 h 274820"/>
              <a:gd name="connsiteX16" fmla="*/ 6220918 w 8589364"/>
              <a:gd name="connsiteY16" fmla="*/ 192374 h 274820"/>
              <a:gd name="connsiteX17" fmla="*/ 5666282 w 8589364"/>
              <a:gd name="connsiteY17" fmla="*/ 267325 h 274820"/>
              <a:gd name="connsiteX18" fmla="*/ 5201586 w 8589364"/>
              <a:gd name="connsiteY18" fmla="*/ 147403 h 274820"/>
              <a:gd name="connsiteX19" fmla="*/ 4946754 w 8589364"/>
              <a:gd name="connsiteY19" fmla="*/ 72452 h 274820"/>
              <a:gd name="connsiteX20" fmla="*/ 4332157 w 8589364"/>
              <a:gd name="connsiteY20" fmla="*/ 162393 h 274820"/>
              <a:gd name="connsiteX21" fmla="*/ 3957403 w 8589364"/>
              <a:gd name="connsiteY21" fmla="*/ 207364 h 274820"/>
              <a:gd name="connsiteX22" fmla="*/ 3147934 w 8589364"/>
              <a:gd name="connsiteY22" fmla="*/ 147403 h 274820"/>
              <a:gd name="connsiteX23" fmla="*/ 2593298 w 8589364"/>
              <a:gd name="connsiteY23" fmla="*/ 267325 h 274820"/>
              <a:gd name="connsiteX24" fmla="*/ 2173573 w 8589364"/>
              <a:gd name="connsiteY24" fmla="*/ 147403 h 274820"/>
              <a:gd name="connsiteX25" fmla="*/ 1633927 w 8589364"/>
              <a:gd name="connsiteY25" fmla="*/ 132413 h 274820"/>
              <a:gd name="connsiteX26" fmla="*/ 809468 w 8589364"/>
              <a:gd name="connsiteY26" fmla="*/ 162393 h 274820"/>
              <a:gd name="connsiteX27" fmla="*/ 254832 w 8589364"/>
              <a:gd name="connsiteY27" fmla="*/ 192374 h 274820"/>
              <a:gd name="connsiteX28" fmla="*/ 284813 w 8589364"/>
              <a:gd name="connsiteY28" fmla="*/ 132413 h 274820"/>
              <a:gd name="connsiteX0" fmla="*/ 284813 w 8499423"/>
              <a:gd name="connsiteY0" fmla="*/ 132413 h 274820"/>
              <a:gd name="connsiteX1" fmla="*/ 1963711 w 8499423"/>
              <a:gd name="connsiteY1" fmla="*/ 57462 h 274820"/>
              <a:gd name="connsiteX2" fmla="*/ 2548327 w 8499423"/>
              <a:gd name="connsiteY2" fmla="*/ 207364 h 274820"/>
              <a:gd name="connsiteX3" fmla="*/ 3192905 w 8499423"/>
              <a:gd name="connsiteY3" fmla="*/ 72452 h 274820"/>
              <a:gd name="connsiteX4" fmla="*/ 4077324 w 8499423"/>
              <a:gd name="connsiteY4" fmla="*/ 132413 h 274820"/>
              <a:gd name="connsiteX5" fmla="*/ 4961744 w 8499423"/>
              <a:gd name="connsiteY5" fmla="*/ 12492 h 274820"/>
              <a:gd name="connsiteX6" fmla="*/ 5636301 w 8499423"/>
              <a:gd name="connsiteY6" fmla="*/ 207364 h 274820"/>
              <a:gd name="connsiteX7" fmla="*/ 6280878 w 8499423"/>
              <a:gd name="connsiteY7" fmla="*/ 102433 h 274820"/>
              <a:gd name="connsiteX8" fmla="*/ 6940446 w 8499423"/>
              <a:gd name="connsiteY8" fmla="*/ 177384 h 274820"/>
              <a:gd name="connsiteX9" fmla="*/ 7629993 w 8499423"/>
              <a:gd name="connsiteY9" fmla="*/ 102433 h 274820"/>
              <a:gd name="connsiteX10" fmla="*/ 8034727 w 8499423"/>
              <a:gd name="connsiteY10" fmla="*/ 132413 h 274820"/>
              <a:gd name="connsiteX11" fmla="*/ 8499423 w 8499423"/>
              <a:gd name="connsiteY11" fmla="*/ 12492 h 274820"/>
              <a:gd name="connsiteX12" fmla="*/ 8499423 w 8499423"/>
              <a:gd name="connsiteY12" fmla="*/ 177384 h 274820"/>
              <a:gd name="connsiteX13" fmla="*/ 7959777 w 8499423"/>
              <a:gd name="connsiteY13" fmla="*/ 222354 h 274820"/>
              <a:gd name="connsiteX14" fmla="*/ 7600013 w 8499423"/>
              <a:gd name="connsiteY14" fmla="*/ 192374 h 274820"/>
              <a:gd name="connsiteX15" fmla="*/ 6985416 w 8499423"/>
              <a:gd name="connsiteY15" fmla="*/ 252334 h 274820"/>
              <a:gd name="connsiteX16" fmla="*/ 6220918 w 8499423"/>
              <a:gd name="connsiteY16" fmla="*/ 192374 h 274820"/>
              <a:gd name="connsiteX17" fmla="*/ 5666282 w 8499423"/>
              <a:gd name="connsiteY17" fmla="*/ 267325 h 274820"/>
              <a:gd name="connsiteX18" fmla="*/ 5201586 w 8499423"/>
              <a:gd name="connsiteY18" fmla="*/ 147403 h 274820"/>
              <a:gd name="connsiteX19" fmla="*/ 4946754 w 8499423"/>
              <a:gd name="connsiteY19" fmla="*/ 72452 h 274820"/>
              <a:gd name="connsiteX20" fmla="*/ 4332157 w 8499423"/>
              <a:gd name="connsiteY20" fmla="*/ 162393 h 274820"/>
              <a:gd name="connsiteX21" fmla="*/ 3957403 w 8499423"/>
              <a:gd name="connsiteY21" fmla="*/ 207364 h 274820"/>
              <a:gd name="connsiteX22" fmla="*/ 3147934 w 8499423"/>
              <a:gd name="connsiteY22" fmla="*/ 147403 h 274820"/>
              <a:gd name="connsiteX23" fmla="*/ 2593298 w 8499423"/>
              <a:gd name="connsiteY23" fmla="*/ 267325 h 274820"/>
              <a:gd name="connsiteX24" fmla="*/ 2173573 w 8499423"/>
              <a:gd name="connsiteY24" fmla="*/ 147403 h 274820"/>
              <a:gd name="connsiteX25" fmla="*/ 1633927 w 8499423"/>
              <a:gd name="connsiteY25" fmla="*/ 132413 h 274820"/>
              <a:gd name="connsiteX26" fmla="*/ 809468 w 8499423"/>
              <a:gd name="connsiteY26" fmla="*/ 162393 h 274820"/>
              <a:gd name="connsiteX27" fmla="*/ 254832 w 8499423"/>
              <a:gd name="connsiteY27" fmla="*/ 192374 h 274820"/>
              <a:gd name="connsiteX28" fmla="*/ 284813 w 8499423"/>
              <a:gd name="connsiteY28" fmla="*/ 132413 h 274820"/>
              <a:gd name="connsiteX0" fmla="*/ 284813 w 8606579"/>
              <a:gd name="connsiteY0" fmla="*/ 132413 h 274820"/>
              <a:gd name="connsiteX1" fmla="*/ 1963711 w 8606579"/>
              <a:gd name="connsiteY1" fmla="*/ 57462 h 274820"/>
              <a:gd name="connsiteX2" fmla="*/ 2548327 w 8606579"/>
              <a:gd name="connsiteY2" fmla="*/ 207364 h 274820"/>
              <a:gd name="connsiteX3" fmla="*/ 3192905 w 8606579"/>
              <a:gd name="connsiteY3" fmla="*/ 72452 h 274820"/>
              <a:gd name="connsiteX4" fmla="*/ 4077324 w 8606579"/>
              <a:gd name="connsiteY4" fmla="*/ 132413 h 274820"/>
              <a:gd name="connsiteX5" fmla="*/ 4961744 w 8606579"/>
              <a:gd name="connsiteY5" fmla="*/ 12492 h 274820"/>
              <a:gd name="connsiteX6" fmla="*/ 5636301 w 8606579"/>
              <a:gd name="connsiteY6" fmla="*/ 207364 h 274820"/>
              <a:gd name="connsiteX7" fmla="*/ 6280878 w 8606579"/>
              <a:gd name="connsiteY7" fmla="*/ 102433 h 274820"/>
              <a:gd name="connsiteX8" fmla="*/ 6940446 w 8606579"/>
              <a:gd name="connsiteY8" fmla="*/ 177384 h 274820"/>
              <a:gd name="connsiteX9" fmla="*/ 7629993 w 8606579"/>
              <a:gd name="connsiteY9" fmla="*/ 102433 h 274820"/>
              <a:gd name="connsiteX10" fmla="*/ 8034727 w 8606579"/>
              <a:gd name="connsiteY10" fmla="*/ 132413 h 274820"/>
              <a:gd name="connsiteX11" fmla="*/ 8606579 w 8606579"/>
              <a:gd name="connsiteY11" fmla="*/ 33923 h 274820"/>
              <a:gd name="connsiteX12" fmla="*/ 8499423 w 8606579"/>
              <a:gd name="connsiteY12" fmla="*/ 177384 h 274820"/>
              <a:gd name="connsiteX13" fmla="*/ 7959777 w 8606579"/>
              <a:gd name="connsiteY13" fmla="*/ 222354 h 274820"/>
              <a:gd name="connsiteX14" fmla="*/ 7600013 w 8606579"/>
              <a:gd name="connsiteY14" fmla="*/ 192374 h 274820"/>
              <a:gd name="connsiteX15" fmla="*/ 6985416 w 8606579"/>
              <a:gd name="connsiteY15" fmla="*/ 252334 h 274820"/>
              <a:gd name="connsiteX16" fmla="*/ 6220918 w 8606579"/>
              <a:gd name="connsiteY16" fmla="*/ 192374 h 274820"/>
              <a:gd name="connsiteX17" fmla="*/ 5666282 w 8606579"/>
              <a:gd name="connsiteY17" fmla="*/ 267325 h 274820"/>
              <a:gd name="connsiteX18" fmla="*/ 5201586 w 8606579"/>
              <a:gd name="connsiteY18" fmla="*/ 147403 h 274820"/>
              <a:gd name="connsiteX19" fmla="*/ 4946754 w 8606579"/>
              <a:gd name="connsiteY19" fmla="*/ 72452 h 274820"/>
              <a:gd name="connsiteX20" fmla="*/ 4332157 w 8606579"/>
              <a:gd name="connsiteY20" fmla="*/ 162393 h 274820"/>
              <a:gd name="connsiteX21" fmla="*/ 3957403 w 8606579"/>
              <a:gd name="connsiteY21" fmla="*/ 207364 h 274820"/>
              <a:gd name="connsiteX22" fmla="*/ 3147934 w 8606579"/>
              <a:gd name="connsiteY22" fmla="*/ 147403 h 274820"/>
              <a:gd name="connsiteX23" fmla="*/ 2593298 w 8606579"/>
              <a:gd name="connsiteY23" fmla="*/ 267325 h 274820"/>
              <a:gd name="connsiteX24" fmla="*/ 2173573 w 8606579"/>
              <a:gd name="connsiteY24" fmla="*/ 147403 h 274820"/>
              <a:gd name="connsiteX25" fmla="*/ 1633927 w 8606579"/>
              <a:gd name="connsiteY25" fmla="*/ 132413 h 274820"/>
              <a:gd name="connsiteX26" fmla="*/ 809468 w 8606579"/>
              <a:gd name="connsiteY26" fmla="*/ 162393 h 274820"/>
              <a:gd name="connsiteX27" fmla="*/ 254832 w 8606579"/>
              <a:gd name="connsiteY27" fmla="*/ 192374 h 274820"/>
              <a:gd name="connsiteX28" fmla="*/ 284813 w 8606579"/>
              <a:gd name="connsiteY28" fmla="*/ 132413 h 274820"/>
              <a:gd name="connsiteX0" fmla="*/ 284813 w 8606579"/>
              <a:gd name="connsiteY0" fmla="*/ 132413 h 274820"/>
              <a:gd name="connsiteX1" fmla="*/ 1963711 w 8606579"/>
              <a:gd name="connsiteY1" fmla="*/ 57462 h 274820"/>
              <a:gd name="connsiteX2" fmla="*/ 2548327 w 8606579"/>
              <a:gd name="connsiteY2" fmla="*/ 207364 h 274820"/>
              <a:gd name="connsiteX3" fmla="*/ 3192905 w 8606579"/>
              <a:gd name="connsiteY3" fmla="*/ 72452 h 274820"/>
              <a:gd name="connsiteX4" fmla="*/ 4077324 w 8606579"/>
              <a:gd name="connsiteY4" fmla="*/ 132413 h 274820"/>
              <a:gd name="connsiteX5" fmla="*/ 4961744 w 8606579"/>
              <a:gd name="connsiteY5" fmla="*/ 12492 h 274820"/>
              <a:gd name="connsiteX6" fmla="*/ 5636301 w 8606579"/>
              <a:gd name="connsiteY6" fmla="*/ 207364 h 274820"/>
              <a:gd name="connsiteX7" fmla="*/ 6280878 w 8606579"/>
              <a:gd name="connsiteY7" fmla="*/ 102433 h 274820"/>
              <a:gd name="connsiteX8" fmla="*/ 6940446 w 8606579"/>
              <a:gd name="connsiteY8" fmla="*/ 177384 h 274820"/>
              <a:gd name="connsiteX9" fmla="*/ 7629993 w 8606579"/>
              <a:gd name="connsiteY9" fmla="*/ 102433 h 274820"/>
              <a:gd name="connsiteX10" fmla="*/ 8034727 w 8606579"/>
              <a:gd name="connsiteY10" fmla="*/ 132413 h 274820"/>
              <a:gd name="connsiteX11" fmla="*/ 8606579 w 8606579"/>
              <a:gd name="connsiteY11" fmla="*/ 33923 h 274820"/>
              <a:gd name="connsiteX12" fmla="*/ 8594673 w 8606579"/>
              <a:gd name="connsiteY12" fmla="*/ 124997 h 274820"/>
              <a:gd name="connsiteX13" fmla="*/ 7959777 w 8606579"/>
              <a:gd name="connsiteY13" fmla="*/ 222354 h 274820"/>
              <a:gd name="connsiteX14" fmla="*/ 7600013 w 8606579"/>
              <a:gd name="connsiteY14" fmla="*/ 192374 h 274820"/>
              <a:gd name="connsiteX15" fmla="*/ 6985416 w 8606579"/>
              <a:gd name="connsiteY15" fmla="*/ 252334 h 274820"/>
              <a:gd name="connsiteX16" fmla="*/ 6220918 w 8606579"/>
              <a:gd name="connsiteY16" fmla="*/ 192374 h 274820"/>
              <a:gd name="connsiteX17" fmla="*/ 5666282 w 8606579"/>
              <a:gd name="connsiteY17" fmla="*/ 267325 h 274820"/>
              <a:gd name="connsiteX18" fmla="*/ 5201586 w 8606579"/>
              <a:gd name="connsiteY18" fmla="*/ 147403 h 274820"/>
              <a:gd name="connsiteX19" fmla="*/ 4946754 w 8606579"/>
              <a:gd name="connsiteY19" fmla="*/ 72452 h 274820"/>
              <a:gd name="connsiteX20" fmla="*/ 4332157 w 8606579"/>
              <a:gd name="connsiteY20" fmla="*/ 162393 h 274820"/>
              <a:gd name="connsiteX21" fmla="*/ 3957403 w 8606579"/>
              <a:gd name="connsiteY21" fmla="*/ 207364 h 274820"/>
              <a:gd name="connsiteX22" fmla="*/ 3147934 w 8606579"/>
              <a:gd name="connsiteY22" fmla="*/ 147403 h 274820"/>
              <a:gd name="connsiteX23" fmla="*/ 2593298 w 8606579"/>
              <a:gd name="connsiteY23" fmla="*/ 267325 h 274820"/>
              <a:gd name="connsiteX24" fmla="*/ 2173573 w 8606579"/>
              <a:gd name="connsiteY24" fmla="*/ 147403 h 274820"/>
              <a:gd name="connsiteX25" fmla="*/ 1633927 w 8606579"/>
              <a:gd name="connsiteY25" fmla="*/ 132413 h 274820"/>
              <a:gd name="connsiteX26" fmla="*/ 809468 w 8606579"/>
              <a:gd name="connsiteY26" fmla="*/ 162393 h 274820"/>
              <a:gd name="connsiteX27" fmla="*/ 254832 w 8606579"/>
              <a:gd name="connsiteY27" fmla="*/ 192374 h 274820"/>
              <a:gd name="connsiteX28" fmla="*/ 284813 w 8606579"/>
              <a:gd name="connsiteY28" fmla="*/ 132413 h 274820"/>
              <a:gd name="connsiteX0" fmla="*/ 29981 w 8351747"/>
              <a:gd name="connsiteY0" fmla="*/ 132413 h 274820"/>
              <a:gd name="connsiteX1" fmla="*/ 1708879 w 8351747"/>
              <a:gd name="connsiteY1" fmla="*/ 57462 h 274820"/>
              <a:gd name="connsiteX2" fmla="*/ 2293495 w 8351747"/>
              <a:gd name="connsiteY2" fmla="*/ 207364 h 274820"/>
              <a:gd name="connsiteX3" fmla="*/ 2938073 w 8351747"/>
              <a:gd name="connsiteY3" fmla="*/ 72452 h 274820"/>
              <a:gd name="connsiteX4" fmla="*/ 3822492 w 8351747"/>
              <a:gd name="connsiteY4" fmla="*/ 132413 h 274820"/>
              <a:gd name="connsiteX5" fmla="*/ 4706912 w 8351747"/>
              <a:gd name="connsiteY5" fmla="*/ 12492 h 274820"/>
              <a:gd name="connsiteX6" fmla="*/ 5381469 w 8351747"/>
              <a:gd name="connsiteY6" fmla="*/ 207364 h 274820"/>
              <a:gd name="connsiteX7" fmla="*/ 6026046 w 8351747"/>
              <a:gd name="connsiteY7" fmla="*/ 102433 h 274820"/>
              <a:gd name="connsiteX8" fmla="*/ 6685614 w 8351747"/>
              <a:gd name="connsiteY8" fmla="*/ 177384 h 274820"/>
              <a:gd name="connsiteX9" fmla="*/ 7375161 w 8351747"/>
              <a:gd name="connsiteY9" fmla="*/ 102433 h 274820"/>
              <a:gd name="connsiteX10" fmla="*/ 7779895 w 8351747"/>
              <a:gd name="connsiteY10" fmla="*/ 132413 h 274820"/>
              <a:gd name="connsiteX11" fmla="*/ 8351747 w 8351747"/>
              <a:gd name="connsiteY11" fmla="*/ 33923 h 274820"/>
              <a:gd name="connsiteX12" fmla="*/ 8339841 w 8351747"/>
              <a:gd name="connsiteY12" fmla="*/ 124997 h 274820"/>
              <a:gd name="connsiteX13" fmla="*/ 7704945 w 8351747"/>
              <a:gd name="connsiteY13" fmla="*/ 222354 h 274820"/>
              <a:gd name="connsiteX14" fmla="*/ 7345181 w 8351747"/>
              <a:gd name="connsiteY14" fmla="*/ 192374 h 274820"/>
              <a:gd name="connsiteX15" fmla="*/ 6730584 w 8351747"/>
              <a:gd name="connsiteY15" fmla="*/ 252334 h 274820"/>
              <a:gd name="connsiteX16" fmla="*/ 5966086 w 8351747"/>
              <a:gd name="connsiteY16" fmla="*/ 192374 h 274820"/>
              <a:gd name="connsiteX17" fmla="*/ 5411450 w 8351747"/>
              <a:gd name="connsiteY17" fmla="*/ 267325 h 274820"/>
              <a:gd name="connsiteX18" fmla="*/ 4946754 w 8351747"/>
              <a:gd name="connsiteY18" fmla="*/ 147403 h 274820"/>
              <a:gd name="connsiteX19" fmla="*/ 4691922 w 8351747"/>
              <a:gd name="connsiteY19" fmla="*/ 72452 h 274820"/>
              <a:gd name="connsiteX20" fmla="*/ 4077325 w 8351747"/>
              <a:gd name="connsiteY20" fmla="*/ 162393 h 274820"/>
              <a:gd name="connsiteX21" fmla="*/ 3702571 w 8351747"/>
              <a:gd name="connsiteY21" fmla="*/ 207364 h 274820"/>
              <a:gd name="connsiteX22" fmla="*/ 2893102 w 8351747"/>
              <a:gd name="connsiteY22" fmla="*/ 147403 h 274820"/>
              <a:gd name="connsiteX23" fmla="*/ 2338466 w 8351747"/>
              <a:gd name="connsiteY23" fmla="*/ 267325 h 274820"/>
              <a:gd name="connsiteX24" fmla="*/ 1918741 w 8351747"/>
              <a:gd name="connsiteY24" fmla="*/ 147403 h 274820"/>
              <a:gd name="connsiteX25" fmla="*/ 1379095 w 8351747"/>
              <a:gd name="connsiteY25" fmla="*/ 132413 h 274820"/>
              <a:gd name="connsiteX26" fmla="*/ 554636 w 8351747"/>
              <a:gd name="connsiteY26" fmla="*/ 162393 h 274820"/>
              <a:gd name="connsiteX27" fmla="*/ 0 w 8351747"/>
              <a:gd name="connsiteY27" fmla="*/ 192374 h 274820"/>
              <a:gd name="connsiteX28" fmla="*/ 29981 w 8351747"/>
              <a:gd name="connsiteY28" fmla="*/ 132413 h 274820"/>
              <a:gd name="connsiteX0" fmla="*/ 0 w 8321766"/>
              <a:gd name="connsiteY0" fmla="*/ 132413 h 274820"/>
              <a:gd name="connsiteX1" fmla="*/ 1678898 w 8321766"/>
              <a:gd name="connsiteY1" fmla="*/ 57462 h 274820"/>
              <a:gd name="connsiteX2" fmla="*/ 2263514 w 8321766"/>
              <a:gd name="connsiteY2" fmla="*/ 207364 h 274820"/>
              <a:gd name="connsiteX3" fmla="*/ 2908092 w 8321766"/>
              <a:gd name="connsiteY3" fmla="*/ 72452 h 274820"/>
              <a:gd name="connsiteX4" fmla="*/ 3792511 w 8321766"/>
              <a:gd name="connsiteY4" fmla="*/ 132413 h 274820"/>
              <a:gd name="connsiteX5" fmla="*/ 4676931 w 8321766"/>
              <a:gd name="connsiteY5" fmla="*/ 12492 h 274820"/>
              <a:gd name="connsiteX6" fmla="*/ 5351488 w 8321766"/>
              <a:gd name="connsiteY6" fmla="*/ 207364 h 274820"/>
              <a:gd name="connsiteX7" fmla="*/ 5996065 w 8321766"/>
              <a:gd name="connsiteY7" fmla="*/ 102433 h 274820"/>
              <a:gd name="connsiteX8" fmla="*/ 6655633 w 8321766"/>
              <a:gd name="connsiteY8" fmla="*/ 177384 h 274820"/>
              <a:gd name="connsiteX9" fmla="*/ 7345180 w 8321766"/>
              <a:gd name="connsiteY9" fmla="*/ 102433 h 274820"/>
              <a:gd name="connsiteX10" fmla="*/ 7749914 w 8321766"/>
              <a:gd name="connsiteY10" fmla="*/ 132413 h 274820"/>
              <a:gd name="connsiteX11" fmla="*/ 8321766 w 8321766"/>
              <a:gd name="connsiteY11" fmla="*/ 33923 h 274820"/>
              <a:gd name="connsiteX12" fmla="*/ 8309860 w 8321766"/>
              <a:gd name="connsiteY12" fmla="*/ 124997 h 274820"/>
              <a:gd name="connsiteX13" fmla="*/ 7674964 w 8321766"/>
              <a:gd name="connsiteY13" fmla="*/ 222354 h 274820"/>
              <a:gd name="connsiteX14" fmla="*/ 7315200 w 8321766"/>
              <a:gd name="connsiteY14" fmla="*/ 192374 h 274820"/>
              <a:gd name="connsiteX15" fmla="*/ 6700603 w 8321766"/>
              <a:gd name="connsiteY15" fmla="*/ 252334 h 274820"/>
              <a:gd name="connsiteX16" fmla="*/ 5936105 w 8321766"/>
              <a:gd name="connsiteY16" fmla="*/ 192374 h 274820"/>
              <a:gd name="connsiteX17" fmla="*/ 5381469 w 8321766"/>
              <a:gd name="connsiteY17" fmla="*/ 267325 h 274820"/>
              <a:gd name="connsiteX18" fmla="*/ 4916773 w 8321766"/>
              <a:gd name="connsiteY18" fmla="*/ 147403 h 274820"/>
              <a:gd name="connsiteX19" fmla="*/ 4661941 w 8321766"/>
              <a:gd name="connsiteY19" fmla="*/ 72452 h 274820"/>
              <a:gd name="connsiteX20" fmla="*/ 4047344 w 8321766"/>
              <a:gd name="connsiteY20" fmla="*/ 162393 h 274820"/>
              <a:gd name="connsiteX21" fmla="*/ 3672590 w 8321766"/>
              <a:gd name="connsiteY21" fmla="*/ 207364 h 274820"/>
              <a:gd name="connsiteX22" fmla="*/ 2863121 w 8321766"/>
              <a:gd name="connsiteY22" fmla="*/ 147403 h 274820"/>
              <a:gd name="connsiteX23" fmla="*/ 2308485 w 8321766"/>
              <a:gd name="connsiteY23" fmla="*/ 267325 h 274820"/>
              <a:gd name="connsiteX24" fmla="*/ 1888760 w 8321766"/>
              <a:gd name="connsiteY24" fmla="*/ 147403 h 274820"/>
              <a:gd name="connsiteX25" fmla="*/ 1349114 w 8321766"/>
              <a:gd name="connsiteY25" fmla="*/ 132413 h 274820"/>
              <a:gd name="connsiteX26" fmla="*/ 524655 w 8321766"/>
              <a:gd name="connsiteY26" fmla="*/ 162393 h 274820"/>
              <a:gd name="connsiteX27" fmla="*/ 3357 w 8321766"/>
              <a:gd name="connsiteY27" fmla="*/ 197136 h 274820"/>
              <a:gd name="connsiteX28" fmla="*/ 0 w 8321766"/>
              <a:gd name="connsiteY28" fmla="*/ 132413 h 274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8321766" h="274820">
                <a:moveTo>
                  <a:pt x="0" y="132413"/>
                </a:moveTo>
                <a:cubicBezTo>
                  <a:pt x="284813" y="109928"/>
                  <a:pt x="1301646" y="44970"/>
                  <a:pt x="1678898" y="57462"/>
                </a:cubicBezTo>
                <a:cubicBezTo>
                  <a:pt x="2056150" y="69954"/>
                  <a:pt x="2058648" y="204866"/>
                  <a:pt x="2263514" y="207364"/>
                </a:cubicBezTo>
                <a:cubicBezTo>
                  <a:pt x="2468380" y="209862"/>
                  <a:pt x="2653259" y="84944"/>
                  <a:pt x="2908092" y="72452"/>
                </a:cubicBezTo>
                <a:cubicBezTo>
                  <a:pt x="3162925" y="59960"/>
                  <a:pt x="3497705" y="142406"/>
                  <a:pt x="3792511" y="132413"/>
                </a:cubicBezTo>
                <a:cubicBezTo>
                  <a:pt x="4087317" y="122420"/>
                  <a:pt x="4417102" y="0"/>
                  <a:pt x="4676931" y="12492"/>
                </a:cubicBezTo>
                <a:cubicBezTo>
                  <a:pt x="4936760" y="24984"/>
                  <a:pt x="5131632" y="192374"/>
                  <a:pt x="5351488" y="207364"/>
                </a:cubicBezTo>
                <a:cubicBezTo>
                  <a:pt x="5571344" y="222354"/>
                  <a:pt x="5778708" y="107430"/>
                  <a:pt x="5996065" y="102433"/>
                </a:cubicBezTo>
                <a:cubicBezTo>
                  <a:pt x="6213422" y="97436"/>
                  <a:pt x="6430781" y="177384"/>
                  <a:pt x="6655633" y="177384"/>
                </a:cubicBezTo>
                <a:cubicBezTo>
                  <a:pt x="6880485" y="177384"/>
                  <a:pt x="7162800" y="109928"/>
                  <a:pt x="7345180" y="102433"/>
                </a:cubicBezTo>
                <a:cubicBezTo>
                  <a:pt x="7527560" y="94938"/>
                  <a:pt x="7587150" y="143831"/>
                  <a:pt x="7749914" y="132413"/>
                </a:cubicBezTo>
                <a:cubicBezTo>
                  <a:pt x="7912678" y="120995"/>
                  <a:pt x="8244317" y="26428"/>
                  <a:pt x="8321766" y="33923"/>
                </a:cubicBezTo>
                <a:lnTo>
                  <a:pt x="8309860" y="124997"/>
                </a:lnTo>
                <a:cubicBezTo>
                  <a:pt x="8219919" y="159974"/>
                  <a:pt x="7840741" y="211125"/>
                  <a:pt x="7674964" y="222354"/>
                </a:cubicBezTo>
                <a:cubicBezTo>
                  <a:pt x="7509187" y="233584"/>
                  <a:pt x="7477593" y="187377"/>
                  <a:pt x="7315200" y="192374"/>
                </a:cubicBezTo>
                <a:cubicBezTo>
                  <a:pt x="7152807" y="197371"/>
                  <a:pt x="6930452" y="252334"/>
                  <a:pt x="6700603" y="252334"/>
                </a:cubicBezTo>
                <a:cubicBezTo>
                  <a:pt x="6470754" y="252334"/>
                  <a:pt x="6155961" y="189876"/>
                  <a:pt x="5936105" y="192374"/>
                </a:cubicBezTo>
                <a:cubicBezTo>
                  <a:pt x="5716249" y="194872"/>
                  <a:pt x="5551358" y="274820"/>
                  <a:pt x="5381469" y="267325"/>
                </a:cubicBezTo>
                <a:cubicBezTo>
                  <a:pt x="5211580" y="259830"/>
                  <a:pt x="5036694" y="179882"/>
                  <a:pt x="4916773" y="147403"/>
                </a:cubicBezTo>
                <a:cubicBezTo>
                  <a:pt x="4796852" y="114924"/>
                  <a:pt x="4806846" y="69954"/>
                  <a:pt x="4661941" y="72452"/>
                </a:cubicBezTo>
                <a:cubicBezTo>
                  <a:pt x="4517036" y="74950"/>
                  <a:pt x="4212236" y="139908"/>
                  <a:pt x="4047344" y="162393"/>
                </a:cubicBezTo>
                <a:cubicBezTo>
                  <a:pt x="3882452" y="184878"/>
                  <a:pt x="3869961" y="209862"/>
                  <a:pt x="3672590" y="207364"/>
                </a:cubicBezTo>
                <a:cubicBezTo>
                  <a:pt x="3475220" y="204866"/>
                  <a:pt x="3090472" y="137410"/>
                  <a:pt x="2863121" y="147403"/>
                </a:cubicBezTo>
                <a:cubicBezTo>
                  <a:pt x="2635770" y="157396"/>
                  <a:pt x="2470878" y="267325"/>
                  <a:pt x="2308485" y="267325"/>
                </a:cubicBezTo>
                <a:cubicBezTo>
                  <a:pt x="2146092" y="267325"/>
                  <a:pt x="2048655" y="169888"/>
                  <a:pt x="1888760" y="147403"/>
                </a:cubicBezTo>
                <a:cubicBezTo>
                  <a:pt x="1728865" y="124918"/>
                  <a:pt x="1576465" y="129915"/>
                  <a:pt x="1349114" y="132413"/>
                </a:cubicBezTo>
                <a:cubicBezTo>
                  <a:pt x="1121763" y="134911"/>
                  <a:pt x="748948" y="151606"/>
                  <a:pt x="524655" y="162393"/>
                </a:cubicBezTo>
                <a:cubicBezTo>
                  <a:pt x="300362" y="173180"/>
                  <a:pt x="93298" y="204631"/>
                  <a:pt x="3357" y="197136"/>
                </a:cubicBezTo>
                <a:lnTo>
                  <a:pt x="0" y="132413"/>
                </a:lnTo>
                <a:close/>
              </a:path>
            </a:pathLst>
          </a:custGeom>
          <a:solidFill>
            <a:srgbClr val="99FF66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grpSp>
        <p:nvGrpSpPr>
          <p:cNvPr id="2" name="Group 64"/>
          <p:cNvGrpSpPr>
            <a:grpSpLocks/>
          </p:cNvGrpSpPr>
          <p:nvPr/>
        </p:nvGrpSpPr>
        <p:grpSpPr bwMode="auto">
          <a:xfrm>
            <a:off x="593725" y="2857500"/>
            <a:ext cx="8396288" cy="2593975"/>
            <a:chOff x="473462" y="2782504"/>
            <a:chExt cx="8396651" cy="2593297"/>
          </a:xfrm>
        </p:grpSpPr>
        <p:sp>
          <p:nvSpPr>
            <p:cNvPr id="8" name="Freeform 7"/>
            <p:cNvSpPr/>
            <p:nvPr/>
          </p:nvSpPr>
          <p:spPr>
            <a:xfrm>
              <a:off x="473462" y="2782504"/>
              <a:ext cx="8396651" cy="2593297"/>
            </a:xfrm>
            <a:custGeom>
              <a:avLst/>
              <a:gdLst>
                <a:gd name="connsiteX0" fmla="*/ 12492 w 8594360"/>
                <a:gd name="connsiteY0" fmla="*/ 354766 h 2593297"/>
                <a:gd name="connsiteX1" fmla="*/ 717029 w 8594360"/>
                <a:gd name="connsiteY1" fmla="*/ 24983 h 2593297"/>
                <a:gd name="connsiteX2" fmla="*/ 1466537 w 8594360"/>
                <a:gd name="connsiteY2" fmla="*/ 204865 h 2593297"/>
                <a:gd name="connsiteX3" fmla="*/ 2725711 w 8594360"/>
                <a:gd name="connsiteY3" fmla="*/ 894412 h 2593297"/>
                <a:gd name="connsiteX4" fmla="*/ 4329659 w 8594360"/>
                <a:gd name="connsiteY4" fmla="*/ 1419068 h 2593297"/>
                <a:gd name="connsiteX5" fmla="*/ 5678774 w 8594360"/>
                <a:gd name="connsiteY5" fmla="*/ 1404078 h 2593297"/>
                <a:gd name="connsiteX6" fmla="*/ 7042878 w 8594360"/>
                <a:gd name="connsiteY6" fmla="*/ 954373 h 2593297"/>
                <a:gd name="connsiteX7" fmla="*/ 8212111 w 8594360"/>
                <a:gd name="connsiteY7" fmla="*/ 384747 h 2593297"/>
                <a:gd name="connsiteX8" fmla="*/ 8362013 w 8594360"/>
                <a:gd name="connsiteY8" fmla="*/ 294806 h 2593297"/>
                <a:gd name="connsiteX9" fmla="*/ 8362013 w 8594360"/>
                <a:gd name="connsiteY9" fmla="*/ 1179225 h 2593297"/>
                <a:gd name="connsiteX10" fmla="*/ 6967928 w 8594360"/>
                <a:gd name="connsiteY10" fmla="*/ 2018674 h 2593297"/>
                <a:gd name="connsiteX11" fmla="*/ 5184098 w 8594360"/>
                <a:gd name="connsiteY11" fmla="*/ 2543330 h 2593297"/>
                <a:gd name="connsiteX12" fmla="*/ 3565160 w 8594360"/>
                <a:gd name="connsiteY12" fmla="*/ 2318478 h 2593297"/>
                <a:gd name="connsiteX13" fmla="*/ 2111115 w 8594360"/>
                <a:gd name="connsiteY13" fmla="*/ 1718871 h 2593297"/>
                <a:gd name="connsiteX14" fmla="*/ 1061803 w 8594360"/>
                <a:gd name="connsiteY14" fmla="*/ 1179225 h 2593297"/>
                <a:gd name="connsiteX15" fmla="*/ 177383 w 8594360"/>
                <a:gd name="connsiteY15" fmla="*/ 1329127 h 2593297"/>
                <a:gd name="connsiteX16" fmla="*/ 27482 w 8594360"/>
                <a:gd name="connsiteY16" fmla="*/ 1434058 h 2593297"/>
                <a:gd name="connsiteX17" fmla="*/ 12492 w 8594360"/>
                <a:gd name="connsiteY17" fmla="*/ 294806 h 2593297"/>
                <a:gd name="connsiteX0" fmla="*/ 12492 w 8591862"/>
                <a:gd name="connsiteY0" fmla="*/ 354766 h 2593297"/>
                <a:gd name="connsiteX1" fmla="*/ 717029 w 8591862"/>
                <a:gd name="connsiteY1" fmla="*/ 24983 h 2593297"/>
                <a:gd name="connsiteX2" fmla="*/ 1466537 w 8591862"/>
                <a:gd name="connsiteY2" fmla="*/ 204865 h 2593297"/>
                <a:gd name="connsiteX3" fmla="*/ 2725711 w 8591862"/>
                <a:gd name="connsiteY3" fmla="*/ 894412 h 2593297"/>
                <a:gd name="connsiteX4" fmla="*/ 4329659 w 8591862"/>
                <a:gd name="connsiteY4" fmla="*/ 1419068 h 2593297"/>
                <a:gd name="connsiteX5" fmla="*/ 5678774 w 8591862"/>
                <a:gd name="connsiteY5" fmla="*/ 1404078 h 2593297"/>
                <a:gd name="connsiteX6" fmla="*/ 7042878 w 8591862"/>
                <a:gd name="connsiteY6" fmla="*/ 954373 h 2593297"/>
                <a:gd name="connsiteX7" fmla="*/ 8212111 w 8591862"/>
                <a:gd name="connsiteY7" fmla="*/ 384747 h 2593297"/>
                <a:gd name="connsiteX8" fmla="*/ 8362013 w 8591862"/>
                <a:gd name="connsiteY8" fmla="*/ 294806 h 2593297"/>
                <a:gd name="connsiteX9" fmla="*/ 8347023 w 8591862"/>
                <a:gd name="connsiteY9" fmla="*/ 714530 h 2593297"/>
                <a:gd name="connsiteX10" fmla="*/ 8362013 w 8591862"/>
                <a:gd name="connsiteY10" fmla="*/ 1179225 h 2593297"/>
                <a:gd name="connsiteX11" fmla="*/ 6967928 w 8591862"/>
                <a:gd name="connsiteY11" fmla="*/ 2018674 h 2593297"/>
                <a:gd name="connsiteX12" fmla="*/ 5184098 w 8591862"/>
                <a:gd name="connsiteY12" fmla="*/ 2543330 h 2593297"/>
                <a:gd name="connsiteX13" fmla="*/ 3565160 w 8591862"/>
                <a:gd name="connsiteY13" fmla="*/ 2318478 h 2593297"/>
                <a:gd name="connsiteX14" fmla="*/ 2111115 w 8591862"/>
                <a:gd name="connsiteY14" fmla="*/ 1718871 h 2593297"/>
                <a:gd name="connsiteX15" fmla="*/ 1061803 w 8591862"/>
                <a:gd name="connsiteY15" fmla="*/ 1179225 h 2593297"/>
                <a:gd name="connsiteX16" fmla="*/ 177383 w 8591862"/>
                <a:gd name="connsiteY16" fmla="*/ 1329127 h 2593297"/>
                <a:gd name="connsiteX17" fmla="*/ 27482 w 8591862"/>
                <a:gd name="connsiteY17" fmla="*/ 1434058 h 2593297"/>
                <a:gd name="connsiteX18" fmla="*/ 12492 w 8591862"/>
                <a:gd name="connsiteY18" fmla="*/ 294806 h 2593297"/>
                <a:gd name="connsiteX0" fmla="*/ 12492 w 8591862"/>
                <a:gd name="connsiteY0" fmla="*/ 354766 h 2593297"/>
                <a:gd name="connsiteX1" fmla="*/ 717029 w 8591862"/>
                <a:gd name="connsiteY1" fmla="*/ 24983 h 2593297"/>
                <a:gd name="connsiteX2" fmla="*/ 1466537 w 8591862"/>
                <a:gd name="connsiteY2" fmla="*/ 204865 h 2593297"/>
                <a:gd name="connsiteX3" fmla="*/ 2725711 w 8591862"/>
                <a:gd name="connsiteY3" fmla="*/ 894412 h 2593297"/>
                <a:gd name="connsiteX4" fmla="*/ 4329659 w 8591862"/>
                <a:gd name="connsiteY4" fmla="*/ 1419068 h 2593297"/>
                <a:gd name="connsiteX5" fmla="*/ 5678774 w 8591862"/>
                <a:gd name="connsiteY5" fmla="*/ 1404078 h 2593297"/>
                <a:gd name="connsiteX6" fmla="*/ 7042878 w 8591862"/>
                <a:gd name="connsiteY6" fmla="*/ 954373 h 2593297"/>
                <a:gd name="connsiteX7" fmla="*/ 8212111 w 8591862"/>
                <a:gd name="connsiteY7" fmla="*/ 384747 h 2593297"/>
                <a:gd name="connsiteX8" fmla="*/ 8362013 w 8591862"/>
                <a:gd name="connsiteY8" fmla="*/ 294806 h 2593297"/>
                <a:gd name="connsiteX9" fmla="*/ 8347023 w 8591862"/>
                <a:gd name="connsiteY9" fmla="*/ 714530 h 2593297"/>
                <a:gd name="connsiteX10" fmla="*/ 8362013 w 8591862"/>
                <a:gd name="connsiteY10" fmla="*/ 1179225 h 2593297"/>
                <a:gd name="connsiteX11" fmla="*/ 6967928 w 8591862"/>
                <a:gd name="connsiteY11" fmla="*/ 2018674 h 2593297"/>
                <a:gd name="connsiteX12" fmla="*/ 5184098 w 8591862"/>
                <a:gd name="connsiteY12" fmla="*/ 2543330 h 2593297"/>
                <a:gd name="connsiteX13" fmla="*/ 3565160 w 8591862"/>
                <a:gd name="connsiteY13" fmla="*/ 2318478 h 2593297"/>
                <a:gd name="connsiteX14" fmla="*/ 2111115 w 8591862"/>
                <a:gd name="connsiteY14" fmla="*/ 1718871 h 2593297"/>
                <a:gd name="connsiteX15" fmla="*/ 1061803 w 8591862"/>
                <a:gd name="connsiteY15" fmla="*/ 1179225 h 2593297"/>
                <a:gd name="connsiteX16" fmla="*/ 177383 w 8591862"/>
                <a:gd name="connsiteY16" fmla="*/ 1329127 h 2593297"/>
                <a:gd name="connsiteX17" fmla="*/ 27482 w 8591862"/>
                <a:gd name="connsiteY17" fmla="*/ 1434058 h 2593297"/>
                <a:gd name="connsiteX18" fmla="*/ 12492 w 8591862"/>
                <a:gd name="connsiteY18" fmla="*/ 294806 h 2593297"/>
                <a:gd name="connsiteX0" fmla="*/ 12492 w 8591862"/>
                <a:gd name="connsiteY0" fmla="*/ 354766 h 2593297"/>
                <a:gd name="connsiteX1" fmla="*/ 717029 w 8591862"/>
                <a:gd name="connsiteY1" fmla="*/ 24983 h 2593297"/>
                <a:gd name="connsiteX2" fmla="*/ 1466537 w 8591862"/>
                <a:gd name="connsiteY2" fmla="*/ 204865 h 2593297"/>
                <a:gd name="connsiteX3" fmla="*/ 2725711 w 8591862"/>
                <a:gd name="connsiteY3" fmla="*/ 894412 h 2593297"/>
                <a:gd name="connsiteX4" fmla="*/ 4329659 w 8591862"/>
                <a:gd name="connsiteY4" fmla="*/ 1419068 h 2593297"/>
                <a:gd name="connsiteX5" fmla="*/ 5678774 w 8591862"/>
                <a:gd name="connsiteY5" fmla="*/ 1404078 h 2593297"/>
                <a:gd name="connsiteX6" fmla="*/ 7042878 w 8591862"/>
                <a:gd name="connsiteY6" fmla="*/ 954373 h 2593297"/>
                <a:gd name="connsiteX7" fmla="*/ 8212111 w 8591862"/>
                <a:gd name="connsiteY7" fmla="*/ 384747 h 2593297"/>
                <a:gd name="connsiteX8" fmla="*/ 8362013 w 8591862"/>
                <a:gd name="connsiteY8" fmla="*/ 294806 h 2593297"/>
                <a:gd name="connsiteX9" fmla="*/ 8347023 w 8591862"/>
                <a:gd name="connsiteY9" fmla="*/ 714530 h 2593297"/>
                <a:gd name="connsiteX10" fmla="*/ 8362013 w 8591862"/>
                <a:gd name="connsiteY10" fmla="*/ 1179225 h 2593297"/>
                <a:gd name="connsiteX11" fmla="*/ 6967928 w 8591862"/>
                <a:gd name="connsiteY11" fmla="*/ 2018674 h 2593297"/>
                <a:gd name="connsiteX12" fmla="*/ 5184098 w 8591862"/>
                <a:gd name="connsiteY12" fmla="*/ 2543330 h 2593297"/>
                <a:gd name="connsiteX13" fmla="*/ 3565160 w 8591862"/>
                <a:gd name="connsiteY13" fmla="*/ 2318478 h 2593297"/>
                <a:gd name="connsiteX14" fmla="*/ 2111115 w 8591862"/>
                <a:gd name="connsiteY14" fmla="*/ 1718871 h 2593297"/>
                <a:gd name="connsiteX15" fmla="*/ 1061803 w 8591862"/>
                <a:gd name="connsiteY15" fmla="*/ 1179225 h 2593297"/>
                <a:gd name="connsiteX16" fmla="*/ 177383 w 8591862"/>
                <a:gd name="connsiteY16" fmla="*/ 1329127 h 2593297"/>
                <a:gd name="connsiteX17" fmla="*/ 27482 w 8591862"/>
                <a:gd name="connsiteY17" fmla="*/ 1434058 h 2593297"/>
                <a:gd name="connsiteX18" fmla="*/ 12492 w 8591862"/>
                <a:gd name="connsiteY18" fmla="*/ 294806 h 2593297"/>
                <a:gd name="connsiteX0" fmla="*/ 12492 w 8591862"/>
                <a:gd name="connsiteY0" fmla="*/ 354766 h 2593297"/>
                <a:gd name="connsiteX1" fmla="*/ 717029 w 8591862"/>
                <a:gd name="connsiteY1" fmla="*/ 24983 h 2593297"/>
                <a:gd name="connsiteX2" fmla="*/ 1466537 w 8591862"/>
                <a:gd name="connsiteY2" fmla="*/ 204865 h 2593297"/>
                <a:gd name="connsiteX3" fmla="*/ 2725711 w 8591862"/>
                <a:gd name="connsiteY3" fmla="*/ 894412 h 2593297"/>
                <a:gd name="connsiteX4" fmla="*/ 4329659 w 8591862"/>
                <a:gd name="connsiteY4" fmla="*/ 1419068 h 2593297"/>
                <a:gd name="connsiteX5" fmla="*/ 5678774 w 8591862"/>
                <a:gd name="connsiteY5" fmla="*/ 1404078 h 2593297"/>
                <a:gd name="connsiteX6" fmla="*/ 7042878 w 8591862"/>
                <a:gd name="connsiteY6" fmla="*/ 954373 h 2593297"/>
                <a:gd name="connsiteX7" fmla="*/ 8212111 w 8591862"/>
                <a:gd name="connsiteY7" fmla="*/ 384747 h 2593297"/>
                <a:gd name="connsiteX8" fmla="*/ 8362013 w 8591862"/>
                <a:gd name="connsiteY8" fmla="*/ 294806 h 2593297"/>
                <a:gd name="connsiteX9" fmla="*/ 8347023 w 8591862"/>
                <a:gd name="connsiteY9" fmla="*/ 714530 h 2593297"/>
                <a:gd name="connsiteX10" fmla="*/ 8362013 w 8591862"/>
                <a:gd name="connsiteY10" fmla="*/ 1179225 h 2593297"/>
                <a:gd name="connsiteX11" fmla="*/ 6967928 w 8591862"/>
                <a:gd name="connsiteY11" fmla="*/ 2018674 h 2593297"/>
                <a:gd name="connsiteX12" fmla="*/ 5184098 w 8591862"/>
                <a:gd name="connsiteY12" fmla="*/ 2543330 h 2593297"/>
                <a:gd name="connsiteX13" fmla="*/ 3565160 w 8591862"/>
                <a:gd name="connsiteY13" fmla="*/ 2318478 h 2593297"/>
                <a:gd name="connsiteX14" fmla="*/ 2111115 w 8591862"/>
                <a:gd name="connsiteY14" fmla="*/ 1718871 h 2593297"/>
                <a:gd name="connsiteX15" fmla="*/ 1061803 w 8591862"/>
                <a:gd name="connsiteY15" fmla="*/ 1179225 h 2593297"/>
                <a:gd name="connsiteX16" fmla="*/ 177383 w 8591862"/>
                <a:gd name="connsiteY16" fmla="*/ 1329127 h 2593297"/>
                <a:gd name="connsiteX17" fmla="*/ 27482 w 8591862"/>
                <a:gd name="connsiteY17" fmla="*/ 1434058 h 2593297"/>
                <a:gd name="connsiteX18" fmla="*/ 12492 w 8591862"/>
                <a:gd name="connsiteY18" fmla="*/ 294806 h 2593297"/>
                <a:gd name="connsiteX0" fmla="*/ 12492 w 8591862"/>
                <a:gd name="connsiteY0" fmla="*/ 354766 h 2593297"/>
                <a:gd name="connsiteX1" fmla="*/ 717029 w 8591862"/>
                <a:gd name="connsiteY1" fmla="*/ 24983 h 2593297"/>
                <a:gd name="connsiteX2" fmla="*/ 1466537 w 8591862"/>
                <a:gd name="connsiteY2" fmla="*/ 204865 h 2593297"/>
                <a:gd name="connsiteX3" fmla="*/ 2725711 w 8591862"/>
                <a:gd name="connsiteY3" fmla="*/ 894412 h 2593297"/>
                <a:gd name="connsiteX4" fmla="*/ 4329659 w 8591862"/>
                <a:gd name="connsiteY4" fmla="*/ 1419068 h 2593297"/>
                <a:gd name="connsiteX5" fmla="*/ 5678774 w 8591862"/>
                <a:gd name="connsiteY5" fmla="*/ 1404078 h 2593297"/>
                <a:gd name="connsiteX6" fmla="*/ 7042878 w 8591862"/>
                <a:gd name="connsiteY6" fmla="*/ 954373 h 2593297"/>
                <a:gd name="connsiteX7" fmla="*/ 8212111 w 8591862"/>
                <a:gd name="connsiteY7" fmla="*/ 384747 h 2593297"/>
                <a:gd name="connsiteX8" fmla="*/ 8362013 w 8591862"/>
                <a:gd name="connsiteY8" fmla="*/ 294806 h 2593297"/>
                <a:gd name="connsiteX9" fmla="*/ 8347023 w 8591862"/>
                <a:gd name="connsiteY9" fmla="*/ 714530 h 2593297"/>
                <a:gd name="connsiteX10" fmla="*/ 8362013 w 8591862"/>
                <a:gd name="connsiteY10" fmla="*/ 1179225 h 2593297"/>
                <a:gd name="connsiteX11" fmla="*/ 6967928 w 8591862"/>
                <a:gd name="connsiteY11" fmla="*/ 2018674 h 2593297"/>
                <a:gd name="connsiteX12" fmla="*/ 5184098 w 8591862"/>
                <a:gd name="connsiteY12" fmla="*/ 2543330 h 2593297"/>
                <a:gd name="connsiteX13" fmla="*/ 3565160 w 8591862"/>
                <a:gd name="connsiteY13" fmla="*/ 2318478 h 2593297"/>
                <a:gd name="connsiteX14" fmla="*/ 2111115 w 8591862"/>
                <a:gd name="connsiteY14" fmla="*/ 1718871 h 2593297"/>
                <a:gd name="connsiteX15" fmla="*/ 1061803 w 8591862"/>
                <a:gd name="connsiteY15" fmla="*/ 1179225 h 2593297"/>
                <a:gd name="connsiteX16" fmla="*/ 177383 w 8591862"/>
                <a:gd name="connsiteY16" fmla="*/ 1329127 h 2593297"/>
                <a:gd name="connsiteX17" fmla="*/ 27482 w 8591862"/>
                <a:gd name="connsiteY17" fmla="*/ 1434058 h 2593297"/>
                <a:gd name="connsiteX18" fmla="*/ 12492 w 8591862"/>
                <a:gd name="connsiteY18" fmla="*/ 294806 h 2593297"/>
                <a:gd name="connsiteX0" fmla="*/ 12492 w 8591862"/>
                <a:gd name="connsiteY0" fmla="*/ 354766 h 2593297"/>
                <a:gd name="connsiteX1" fmla="*/ 717029 w 8591862"/>
                <a:gd name="connsiteY1" fmla="*/ 24983 h 2593297"/>
                <a:gd name="connsiteX2" fmla="*/ 1466537 w 8591862"/>
                <a:gd name="connsiteY2" fmla="*/ 204865 h 2593297"/>
                <a:gd name="connsiteX3" fmla="*/ 2725711 w 8591862"/>
                <a:gd name="connsiteY3" fmla="*/ 894412 h 2593297"/>
                <a:gd name="connsiteX4" fmla="*/ 4329659 w 8591862"/>
                <a:gd name="connsiteY4" fmla="*/ 1419068 h 2593297"/>
                <a:gd name="connsiteX5" fmla="*/ 5678774 w 8591862"/>
                <a:gd name="connsiteY5" fmla="*/ 1404078 h 2593297"/>
                <a:gd name="connsiteX6" fmla="*/ 7042878 w 8591862"/>
                <a:gd name="connsiteY6" fmla="*/ 954373 h 2593297"/>
                <a:gd name="connsiteX7" fmla="*/ 8212111 w 8591862"/>
                <a:gd name="connsiteY7" fmla="*/ 384747 h 2593297"/>
                <a:gd name="connsiteX8" fmla="*/ 8362013 w 8591862"/>
                <a:gd name="connsiteY8" fmla="*/ 294806 h 2593297"/>
                <a:gd name="connsiteX9" fmla="*/ 8366385 w 8591862"/>
                <a:gd name="connsiteY9" fmla="*/ 450602 h 2593297"/>
                <a:gd name="connsiteX10" fmla="*/ 8347023 w 8591862"/>
                <a:gd name="connsiteY10" fmla="*/ 714530 h 2593297"/>
                <a:gd name="connsiteX11" fmla="*/ 8362013 w 8591862"/>
                <a:gd name="connsiteY11" fmla="*/ 1179225 h 2593297"/>
                <a:gd name="connsiteX12" fmla="*/ 6967928 w 8591862"/>
                <a:gd name="connsiteY12" fmla="*/ 2018674 h 2593297"/>
                <a:gd name="connsiteX13" fmla="*/ 5184098 w 8591862"/>
                <a:gd name="connsiteY13" fmla="*/ 2543330 h 2593297"/>
                <a:gd name="connsiteX14" fmla="*/ 3565160 w 8591862"/>
                <a:gd name="connsiteY14" fmla="*/ 2318478 h 2593297"/>
                <a:gd name="connsiteX15" fmla="*/ 2111115 w 8591862"/>
                <a:gd name="connsiteY15" fmla="*/ 1718871 h 2593297"/>
                <a:gd name="connsiteX16" fmla="*/ 1061803 w 8591862"/>
                <a:gd name="connsiteY16" fmla="*/ 1179225 h 2593297"/>
                <a:gd name="connsiteX17" fmla="*/ 177383 w 8591862"/>
                <a:gd name="connsiteY17" fmla="*/ 1329127 h 2593297"/>
                <a:gd name="connsiteX18" fmla="*/ 27482 w 8591862"/>
                <a:gd name="connsiteY18" fmla="*/ 1434058 h 2593297"/>
                <a:gd name="connsiteX19" fmla="*/ 12492 w 8591862"/>
                <a:gd name="connsiteY19" fmla="*/ 294806 h 2593297"/>
                <a:gd name="connsiteX0" fmla="*/ 12492 w 8591862"/>
                <a:gd name="connsiteY0" fmla="*/ 354766 h 2593297"/>
                <a:gd name="connsiteX1" fmla="*/ 717029 w 8591862"/>
                <a:gd name="connsiteY1" fmla="*/ 24983 h 2593297"/>
                <a:gd name="connsiteX2" fmla="*/ 1466537 w 8591862"/>
                <a:gd name="connsiteY2" fmla="*/ 204865 h 2593297"/>
                <a:gd name="connsiteX3" fmla="*/ 2725711 w 8591862"/>
                <a:gd name="connsiteY3" fmla="*/ 894412 h 2593297"/>
                <a:gd name="connsiteX4" fmla="*/ 4329659 w 8591862"/>
                <a:gd name="connsiteY4" fmla="*/ 1419068 h 2593297"/>
                <a:gd name="connsiteX5" fmla="*/ 5678774 w 8591862"/>
                <a:gd name="connsiteY5" fmla="*/ 1404078 h 2593297"/>
                <a:gd name="connsiteX6" fmla="*/ 7042878 w 8591862"/>
                <a:gd name="connsiteY6" fmla="*/ 954373 h 2593297"/>
                <a:gd name="connsiteX7" fmla="*/ 8212111 w 8591862"/>
                <a:gd name="connsiteY7" fmla="*/ 384747 h 2593297"/>
                <a:gd name="connsiteX8" fmla="*/ 8362013 w 8591862"/>
                <a:gd name="connsiteY8" fmla="*/ 294806 h 2593297"/>
                <a:gd name="connsiteX9" fmla="*/ 8366385 w 8591862"/>
                <a:gd name="connsiteY9" fmla="*/ 450602 h 2593297"/>
                <a:gd name="connsiteX10" fmla="*/ 8347023 w 8591862"/>
                <a:gd name="connsiteY10" fmla="*/ 714530 h 2593297"/>
                <a:gd name="connsiteX11" fmla="*/ 8362013 w 8591862"/>
                <a:gd name="connsiteY11" fmla="*/ 1179225 h 2593297"/>
                <a:gd name="connsiteX12" fmla="*/ 6967928 w 8591862"/>
                <a:gd name="connsiteY12" fmla="*/ 2018674 h 2593297"/>
                <a:gd name="connsiteX13" fmla="*/ 5184098 w 8591862"/>
                <a:gd name="connsiteY13" fmla="*/ 2543330 h 2593297"/>
                <a:gd name="connsiteX14" fmla="*/ 3565160 w 8591862"/>
                <a:gd name="connsiteY14" fmla="*/ 2318478 h 2593297"/>
                <a:gd name="connsiteX15" fmla="*/ 2111115 w 8591862"/>
                <a:gd name="connsiteY15" fmla="*/ 1718871 h 2593297"/>
                <a:gd name="connsiteX16" fmla="*/ 1061803 w 8591862"/>
                <a:gd name="connsiteY16" fmla="*/ 1179225 h 2593297"/>
                <a:gd name="connsiteX17" fmla="*/ 177383 w 8591862"/>
                <a:gd name="connsiteY17" fmla="*/ 1329127 h 2593297"/>
                <a:gd name="connsiteX18" fmla="*/ 27482 w 8591862"/>
                <a:gd name="connsiteY18" fmla="*/ 1434058 h 2593297"/>
                <a:gd name="connsiteX19" fmla="*/ 12492 w 8591862"/>
                <a:gd name="connsiteY19" fmla="*/ 294806 h 2593297"/>
                <a:gd name="connsiteX0" fmla="*/ 12492 w 8591862"/>
                <a:gd name="connsiteY0" fmla="*/ 354766 h 2593297"/>
                <a:gd name="connsiteX1" fmla="*/ 717029 w 8591862"/>
                <a:gd name="connsiteY1" fmla="*/ 24983 h 2593297"/>
                <a:gd name="connsiteX2" fmla="*/ 1466537 w 8591862"/>
                <a:gd name="connsiteY2" fmla="*/ 204865 h 2593297"/>
                <a:gd name="connsiteX3" fmla="*/ 2725711 w 8591862"/>
                <a:gd name="connsiteY3" fmla="*/ 894412 h 2593297"/>
                <a:gd name="connsiteX4" fmla="*/ 4329659 w 8591862"/>
                <a:gd name="connsiteY4" fmla="*/ 1419068 h 2593297"/>
                <a:gd name="connsiteX5" fmla="*/ 5678774 w 8591862"/>
                <a:gd name="connsiteY5" fmla="*/ 1404078 h 2593297"/>
                <a:gd name="connsiteX6" fmla="*/ 7042878 w 8591862"/>
                <a:gd name="connsiteY6" fmla="*/ 954373 h 2593297"/>
                <a:gd name="connsiteX7" fmla="*/ 8212111 w 8591862"/>
                <a:gd name="connsiteY7" fmla="*/ 384747 h 2593297"/>
                <a:gd name="connsiteX8" fmla="*/ 8362013 w 8591862"/>
                <a:gd name="connsiteY8" fmla="*/ 294806 h 2593297"/>
                <a:gd name="connsiteX9" fmla="*/ 8347023 w 8591862"/>
                <a:gd name="connsiteY9" fmla="*/ 714530 h 2593297"/>
                <a:gd name="connsiteX10" fmla="*/ 8362013 w 8591862"/>
                <a:gd name="connsiteY10" fmla="*/ 1179225 h 2593297"/>
                <a:gd name="connsiteX11" fmla="*/ 6967928 w 8591862"/>
                <a:gd name="connsiteY11" fmla="*/ 2018674 h 2593297"/>
                <a:gd name="connsiteX12" fmla="*/ 5184098 w 8591862"/>
                <a:gd name="connsiteY12" fmla="*/ 2543330 h 2593297"/>
                <a:gd name="connsiteX13" fmla="*/ 3565160 w 8591862"/>
                <a:gd name="connsiteY13" fmla="*/ 2318478 h 2593297"/>
                <a:gd name="connsiteX14" fmla="*/ 2111115 w 8591862"/>
                <a:gd name="connsiteY14" fmla="*/ 1718871 h 2593297"/>
                <a:gd name="connsiteX15" fmla="*/ 1061803 w 8591862"/>
                <a:gd name="connsiteY15" fmla="*/ 1179225 h 2593297"/>
                <a:gd name="connsiteX16" fmla="*/ 177383 w 8591862"/>
                <a:gd name="connsiteY16" fmla="*/ 1329127 h 2593297"/>
                <a:gd name="connsiteX17" fmla="*/ 27482 w 8591862"/>
                <a:gd name="connsiteY17" fmla="*/ 1434058 h 2593297"/>
                <a:gd name="connsiteX18" fmla="*/ 12492 w 8591862"/>
                <a:gd name="connsiteY18" fmla="*/ 294806 h 2593297"/>
                <a:gd name="connsiteX0" fmla="*/ 12492 w 8591862"/>
                <a:gd name="connsiteY0" fmla="*/ 354766 h 2593297"/>
                <a:gd name="connsiteX1" fmla="*/ 717029 w 8591862"/>
                <a:gd name="connsiteY1" fmla="*/ 24983 h 2593297"/>
                <a:gd name="connsiteX2" fmla="*/ 1466537 w 8591862"/>
                <a:gd name="connsiteY2" fmla="*/ 204865 h 2593297"/>
                <a:gd name="connsiteX3" fmla="*/ 2725711 w 8591862"/>
                <a:gd name="connsiteY3" fmla="*/ 894412 h 2593297"/>
                <a:gd name="connsiteX4" fmla="*/ 4329659 w 8591862"/>
                <a:gd name="connsiteY4" fmla="*/ 1419068 h 2593297"/>
                <a:gd name="connsiteX5" fmla="*/ 5678774 w 8591862"/>
                <a:gd name="connsiteY5" fmla="*/ 1404078 h 2593297"/>
                <a:gd name="connsiteX6" fmla="*/ 7042878 w 8591862"/>
                <a:gd name="connsiteY6" fmla="*/ 954373 h 2593297"/>
                <a:gd name="connsiteX7" fmla="*/ 8212111 w 8591862"/>
                <a:gd name="connsiteY7" fmla="*/ 384747 h 2593297"/>
                <a:gd name="connsiteX8" fmla="*/ 8362013 w 8591862"/>
                <a:gd name="connsiteY8" fmla="*/ 294806 h 2593297"/>
                <a:gd name="connsiteX9" fmla="*/ 8347023 w 8591862"/>
                <a:gd name="connsiteY9" fmla="*/ 714530 h 2593297"/>
                <a:gd name="connsiteX10" fmla="*/ 8362013 w 8591862"/>
                <a:gd name="connsiteY10" fmla="*/ 1179225 h 2593297"/>
                <a:gd name="connsiteX11" fmla="*/ 6967928 w 8591862"/>
                <a:gd name="connsiteY11" fmla="*/ 2018674 h 2593297"/>
                <a:gd name="connsiteX12" fmla="*/ 5184098 w 8591862"/>
                <a:gd name="connsiteY12" fmla="*/ 2543330 h 2593297"/>
                <a:gd name="connsiteX13" fmla="*/ 3565160 w 8591862"/>
                <a:gd name="connsiteY13" fmla="*/ 2318478 h 2593297"/>
                <a:gd name="connsiteX14" fmla="*/ 2111115 w 8591862"/>
                <a:gd name="connsiteY14" fmla="*/ 1718871 h 2593297"/>
                <a:gd name="connsiteX15" fmla="*/ 1061803 w 8591862"/>
                <a:gd name="connsiteY15" fmla="*/ 1179225 h 2593297"/>
                <a:gd name="connsiteX16" fmla="*/ 177383 w 8591862"/>
                <a:gd name="connsiteY16" fmla="*/ 1329127 h 2593297"/>
                <a:gd name="connsiteX17" fmla="*/ 27482 w 8591862"/>
                <a:gd name="connsiteY17" fmla="*/ 1434058 h 2593297"/>
                <a:gd name="connsiteX18" fmla="*/ 12492 w 8591862"/>
                <a:gd name="connsiteY18" fmla="*/ 294806 h 2593297"/>
                <a:gd name="connsiteX0" fmla="*/ 12492 w 8591862"/>
                <a:gd name="connsiteY0" fmla="*/ 354766 h 2593297"/>
                <a:gd name="connsiteX1" fmla="*/ 717029 w 8591862"/>
                <a:gd name="connsiteY1" fmla="*/ 24983 h 2593297"/>
                <a:gd name="connsiteX2" fmla="*/ 1466537 w 8591862"/>
                <a:gd name="connsiteY2" fmla="*/ 204865 h 2593297"/>
                <a:gd name="connsiteX3" fmla="*/ 2725711 w 8591862"/>
                <a:gd name="connsiteY3" fmla="*/ 894412 h 2593297"/>
                <a:gd name="connsiteX4" fmla="*/ 4329659 w 8591862"/>
                <a:gd name="connsiteY4" fmla="*/ 1419068 h 2593297"/>
                <a:gd name="connsiteX5" fmla="*/ 5678774 w 8591862"/>
                <a:gd name="connsiteY5" fmla="*/ 1404078 h 2593297"/>
                <a:gd name="connsiteX6" fmla="*/ 7042878 w 8591862"/>
                <a:gd name="connsiteY6" fmla="*/ 954373 h 2593297"/>
                <a:gd name="connsiteX7" fmla="*/ 8212111 w 8591862"/>
                <a:gd name="connsiteY7" fmla="*/ 384747 h 2593297"/>
                <a:gd name="connsiteX8" fmla="*/ 8362013 w 8591862"/>
                <a:gd name="connsiteY8" fmla="*/ 294806 h 2593297"/>
                <a:gd name="connsiteX9" fmla="*/ 8347023 w 8591862"/>
                <a:gd name="connsiteY9" fmla="*/ 714530 h 2593297"/>
                <a:gd name="connsiteX10" fmla="*/ 8362013 w 8591862"/>
                <a:gd name="connsiteY10" fmla="*/ 1179225 h 2593297"/>
                <a:gd name="connsiteX11" fmla="*/ 6967928 w 8591862"/>
                <a:gd name="connsiteY11" fmla="*/ 2018674 h 2593297"/>
                <a:gd name="connsiteX12" fmla="*/ 5184098 w 8591862"/>
                <a:gd name="connsiteY12" fmla="*/ 2543330 h 2593297"/>
                <a:gd name="connsiteX13" fmla="*/ 3565160 w 8591862"/>
                <a:gd name="connsiteY13" fmla="*/ 2318478 h 2593297"/>
                <a:gd name="connsiteX14" fmla="*/ 2111115 w 8591862"/>
                <a:gd name="connsiteY14" fmla="*/ 1718871 h 2593297"/>
                <a:gd name="connsiteX15" fmla="*/ 1061803 w 8591862"/>
                <a:gd name="connsiteY15" fmla="*/ 1179225 h 2593297"/>
                <a:gd name="connsiteX16" fmla="*/ 177383 w 8591862"/>
                <a:gd name="connsiteY16" fmla="*/ 1329127 h 2593297"/>
                <a:gd name="connsiteX17" fmla="*/ 27482 w 8591862"/>
                <a:gd name="connsiteY17" fmla="*/ 1434058 h 2593297"/>
                <a:gd name="connsiteX18" fmla="*/ 12492 w 8591862"/>
                <a:gd name="connsiteY18" fmla="*/ 294806 h 2593297"/>
                <a:gd name="connsiteX0" fmla="*/ 12492 w 8591862"/>
                <a:gd name="connsiteY0" fmla="*/ 354766 h 2593297"/>
                <a:gd name="connsiteX1" fmla="*/ 717029 w 8591862"/>
                <a:gd name="connsiteY1" fmla="*/ 24983 h 2593297"/>
                <a:gd name="connsiteX2" fmla="*/ 1466537 w 8591862"/>
                <a:gd name="connsiteY2" fmla="*/ 204865 h 2593297"/>
                <a:gd name="connsiteX3" fmla="*/ 2725711 w 8591862"/>
                <a:gd name="connsiteY3" fmla="*/ 894412 h 2593297"/>
                <a:gd name="connsiteX4" fmla="*/ 4329659 w 8591862"/>
                <a:gd name="connsiteY4" fmla="*/ 1419068 h 2593297"/>
                <a:gd name="connsiteX5" fmla="*/ 5678774 w 8591862"/>
                <a:gd name="connsiteY5" fmla="*/ 1404078 h 2593297"/>
                <a:gd name="connsiteX6" fmla="*/ 7042878 w 8591862"/>
                <a:gd name="connsiteY6" fmla="*/ 954373 h 2593297"/>
                <a:gd name="connsiteX7" fmla="*/ 8212111 w 8591862"/>
                <a:gd name="connsiteY7" fmla="*/ 384747 h 2593297"/>
                <a:gd name="connsiteX8" fmla="*/ 8362013 w 8591862"/>
                <a:gd name="connsiteY8" fmla="*/ 294806 h 2593297"/>
                <a:gd name="connsiteX9" fmla="*/ 8347023 w 8591862"/>
                <a:gd name="connsiteY9" fmla="*/ 714530 h 2593297"/>
                <a:gd name="connsiteX10" fmla="*/ 8362013 w 8591862"/>
                <a:gd name="connsiteY10" fmla="*/ 1179225 h 2593297"/>
                <a:gd name="connsiteX11" fmla="*/ 6967928 w 8591862"/>
                <a:gd name="connsiteY11" fmla="*/ 2018674 h 2593297"/>
                <a:gd name="connsiteX12" fmla="*/ 5184098 w 8591862"/>
                <a:gd name="connsiteY12" fmla="*/ 2543330 h 2593297"/>
                <a:gd name="connsiteX13" fmla="*/ 3565160 w 8591862"/>
                <a:gd name="connsiteY13" fmla="*/ 2318478 h 2593297"/>
                <a:gd name="connsiteX14" fmla="*/ 2111115 w 8591862"/>
                <a:gd name="connsiteY14" fmla="*/ 1718871 h 2593297"/>
                <a:gd name="connsiteX15" fmla="*/ 1061803 w 8591862"/>
                <a:gd name="connsiteY15" fmla="*/ 1179225 h 2593297"/>
                <a:gd name="connsiteX16" fmla="*/ 177383 w 8591862"/>
                <a:gd name="connsiteY16" fmla="*/ 1329127 h 2593297"/>
                <a:gd name="connsiteX17" fmla="*/ 27482 w 8591862"/>
                <a:gd name="connsiteY17" fmla="*/ 1434058 h 2593297"/>
                <a:gd name="connsiteX18" fmla="*/ 12492 w 8591862"/>
                <a:gd name="connsiteY18" fmla="*/ 294806 h 2593297"/>
                <a:gd name="connsiteX0" fmla="*/ 12492 w 8594360"/>
                <a:gd name="connsiteY0" fmla="*/ 354766 h 2593297"/>
                <a:gd name="connsiteX1" fmla="*/ 717029 w 8594360"/>
                <a:gd name="connsiteY1" fmla="*/ 24983 h 2593297"/>
                <a:gd name="connsiteX2" fmla="*/ 1466537 w 8594360"/>
                <a:gd name="connsiteY2" fmla="*/ 204865 h 2593297"/>
                <a:gd name="connsiteX3" fmla="*/ 2725711 w 8594360"/>
                <a:gd name="connsiteY3" fmla="*/ 894412 h 2593297"/>
                <a:gd name="connsiteX4" fmla="*/ 4329659 w 8594360"/>
                <a:gd name="connsiteY4" fmla="*/ 1419068 h 2593297"/>
                <a:gd name="connsiteX5" fmla="*/ 5678774 w 8594360"/>
                <a:gd name="connsiteY5" fmla="*/ 1404078 h 2593297"/>
                <a:gd name="connsiteX6" fmla="*/ 7042878 w 8594360"/>
                <a:gd name="connsiteY6" fmla="*/ 954373 h 2593297"/>
                <a:gd name="connsiteX7" fmla="*/ 8212111 w 8594360"/>
                <a:gd name="connsiteY7" fmla="*/ 384747 h 2593297"/>
                <a:gd name="connsiteX8" fmla="*/ 8362013 w 8594360"/>
                <a:gd name="connsiteY8" fmla="*/ 294806 h 2593297"/>
                <a:gd name="connsiteX9" fmla="*/ 8362013 w 8594360"/>
                <a:gd name="connsiteY9" fmla="*/ 1179225 h 2593297"/>
                <a:gd name="connsiteX10" fmla="*/ 6967928 w 8594360"/>
                <a:gd name="connsiteY10" fmla="*/ 2018674 h 2593297"/>
                <a:gd name="connsiteX11" fmla="*/ 5184098 w 8594360"/>
                <a:gd name="connsiteY11" fmla="*/ 2543330 h 2593297"/>
                <a:gd name="connsiteX12" fmla="*/ 3565160 w 8594360"/>
                <a:gd name="connsiteY12" fmla="*/ 2318478 h 2593297"/>
                <a:gd name="connsiteX13" fmla="*/ 2111115 w 8594360"/>
                <a:gd name="connsiteY13" fmla="*/ 1718871 h 2593297"/>
                <a:gd name="connsiteX14" fmla="*/ 1061803 w 8594360"/>
                <a:gd name="connsiteY14" fmla="*/ 1179225 h 2593297"/>
                <a:gd name="connsiteX15" fmla="*/ 177383 w 8594360"/>
                <a:gd name="connsiteY15" fmla="*/ 1329127 h 2593297"/>
                <a:gd name="connsiteX16" fmla="*/ 27482 w 8594360"/>
                <a:gd name="connsiteY16" fmla="*/ 1434058 h 2593297"/>
                <a:gd name="connsiteX17" fmla="*/ 12492 w 8594360"/>
                <a:gd name="connsiteY17" fmla="*/ 294806 h 2593297"/>
                <a:gd name="connsiteX0" fmla="*/ 12492 w 8612552"/>
                <a:gd name="connsiteY0" fmla="*/ 354766 h 2593297"/>
                <a:gd name="connsiteX1" fmla="*/ 717029 w 8612552"/>
                <a:gd name="connsiteY1" fmla="*/ 24983 h 2593297"/>
                <a:gd name="connsiteX2" fmla="*/ 1466537 w 8612552"/>
                <a:gd name="connsiteY2" fmla="*/ 204865 h 2593297"/>
                <a:gd name="connsiteX3" fmla="*/ 2725711 w 8612552"/>
                <a:gd name="connsiteY3" fmla="*/ 894412 h 2593297"/>
                <a:gd name="connsiteX4" fmla="*/ 4329659 w 8612552"/>
                <a:gd name="connsiteY4" fmla="*/ 1419068 h 2593297"/>
                <a:gd name="connsiteX5" fmla="*/ 5678774 w 8612552"/>
                <a:gd name="connsiteY5" fmla="*/ 1404078 h 2593297"/>
                <a:gd name="connsiteX6" fmla="*/ 7042878 w 8612552"/>
                <a:gd name="connsiteY6" fmla="*/ 954373 h 2593297"/>
                <a:gd name="connsiteX7" fmla="*/ 8212111 w 8612552"/>
                <a:gd name="connsiteY7" fmla="*/ 384747 h 2593297"/>
                <a:gd name="connsiteX8" fmla="*/ 8362013 w 8612552"/>
                <a:gd name="connsiteY8" fmla="*/ 294806 h 2593297"/>
                <a:gd name="connsiteX9" fmla="*/ 8471160 w 8612552"/>
                <a:gd name="connsiteY9" fmla="*/ 774452 h 2593297"/>
                <a:gd name="connsiteX10" fmla="*/ 8362013 w 8612552"/>
                <a:gd name="connsiteY10" fmla="*/ 1179225 h 2593297"/>
                <a:gd name="connsiteX11" fmla="*/ 6967928 w 8612552"/>
                <a:gd name="connsiteY11" fmla="*/ 2018674 h 2593297"/>
                <a:gd name="connsiteX12" fmla="*/ 5184098 w 8612552"/>
                <a:gd name="connsiteY12" fmla="*/ 2543330 h 2593297"/>
                <a:gd name="connsiteX13" fmla="*/ 3565160 w 8612552"/>
                <a:gd name="connsiteY13" fmla="*/ 2318478 h 2593297"/>
                <a:gd name="connsiteX14" fmla="*/ 2111115 w 8612552"/>
                <a:gd name="connsiteY14" fmla="*/ 1718871 h 2593297"/>
                <a:gd name="connsiteX15" fmla="*/ 1061803 w 8612552"/>
                <a:gd name="connsiteY15" fmla="*/ 1179225 h 2593297"/>
                <a:gd name="connsiteX16" fmla="*/ 177383 w 8612552"/>
                <a:gd name="connsiteY16" fmla="*/ 1329127 h 2593297"/>
                <a:gd name="connsiteX17" fmla="*/ 27482 w 8612552"/>
                <a:gd name="connsiteY17" fmla="*/ 1434058 h 2593297"/>
                <a:gd name="connsiteX18" fmla="*/ 12492 w 8612552"/>
                <a:gd name="connsiteY18" fmla="*/ 294806 h 2593297"/>
                <a:gd name="connsiteX0" fmla="*/ 12492 w 8612552"/>
                <a:gd name="connsiteY0" fmla="*/ 354766 h 2593297"/>
                <a:gd name="connsiteX1" fmla="*/ 717029 w 8612552"/>
                <a:gd name="connsiteY1" fmla="*/ 24983 h 2593297"/>
                <a:gd name="connsiteX2" fmla="*/ 1466537 w 8612552"/>
                <a:gd name="connsiteY2" fmla="*/ 204865 h 2593297"/>
                <a:gd name="connsiteX3" fmla="*/ 2725711 w 8612552"/>
                <a:gd name="connsiteY3" fmla="*/ 894412 h 2593297"/>
                <a:gd name="connsiteX4" fmla="*/ 4329659 w 8612552"/>
                <a:gd name="connsiteY4" fmla="*/ 1419068 h 2593297"/>
                <a:gd name="connsiteX5" fmla="*/ 5678774 w 8612552"/>
                <a:gd name="connsiteY5" fmla="*/ 1404078 h 2593297"/>
                <a:gd name="connsiteX6" fmla="*/ 7042878 w 8612552"/>
                <a:gd name="connsiteY6" fmla="*/ 954373 h 2593297"/>
                <a:gd name="connsiteX7" fmla="*/ 8212111 w 8612552"/>
                <a:gd name="connsiteY7" fmla="*/ 384747 h 2593297"/>
                <a:gd name="connsiteX8" fmla="*/ 8362013 w 8612552"/>
                <a:gd name="connsiteY8" fmla="*/ 294806 h 2593297"/>
                <a:gd name="connsiteX9" fmla="*/ 8464016 w 8612552"/>
                <a:gd name="connsiteY9" fmla="*/ 693489 h 2593297"/>
                <a:gd name="connsiteX10" fmla="*/ 8471160 w 8612552"/>
                <a:gd name="connsiteY10" fmla="*/ 774452 h 2593297"/>
                <a:gd name="connsiteX11" fmla="*/ 8362013 w 8612552"/>
                <a:gd name="connsiteY11" fmla="*/ 1179225 h 2593297"/>
                <a:gd name="connsiteX12" fmla="*/ 6967928 w 8612552"/>
                <a:gd name="connsiteY12" fmla="*/ 2018674 h 2593297"/>
                <a:gd name="connsiteX13" fmla="*/ 5184098 w 8612552"/>
                <a:gd name="connsiteY13" fmla="*/ 2543330 h 2593297"/>
                <a:gd name="connsiteX14" fmla="*/ 3565160 w 8612552"/>
                <a:gd name="connsiteY14" fmla="*/ 2318478 h 2593297"/>
                <a:gd name="connsiteX15" fmla="*/ 2111115 w 8612552"/>
                <a:gd name="connsiteY15" fmla="*/ 1718871 h 2593297"/>
                <a:gd name="connsiteX16" fmla="*/ 1061803 w 8612552"/>
                <a:gd name="connsiteY16" fmla="*/ 1179225 h 2593297"/>
                <a:gd name="connsiteX17" fmla="*/ 177383 w 8612552"/>
                <a:gd name="connsiteY17" fmla="*/ 1329127 h 2593297"/>
                <a:gd name="connsiteX18" fmla="*/ 27482 w 8612552"/>
                <a:gd name="connsiteY18" fmla="*/ 1434058 h 2593297"/>
                <a:gd name="connsiteX19" fmla="*/ 12492 w 8612552"/>
                <a:gd name="connsiteY19" fmla="*/ 294806 h 2593297"/>
                <a:gd name="connsiteX0" fmla="*/ 12492 w 8612552"/>
                <a:gd name="connsiteY0" fmla="*/ 354766 h 2593297"/>
                <a:gd name="connsiteX1" fmla="*/ 717029 w 8612552"/>
                <a:gd name="connsiteY1" fmla="*/ 24983 h 2593297"/>
                <a:gd name="connsiteX2" fmla="*/ 1466537 w 8612552"/>
                <a:gd name="connsiteY2" fmla="*/ 204865 h 2593297"/>
                <a:gd name="connsiteX3" fmla="*/ 2725711 w 8612552"/>
                <a:gd name="connsiteY3" fmla="*/ 894412 h 2593297"/>
                <a:gd name="connsiteX4" fmla="*/ 4329659 w 8612552"/>
                <a:gd name="connsiteY4" fmla="*/ 1419068 h 2593297"/>
                <a:gd name="connsiteX5" fmla="*/ 5678774 w 8612552"/>
                <a:gd name="connsiteY5" fmla="*/ 1404078 h 2593297"/>
                <a:gd name="connsiteX6" fmla="*/ 7042878 w 8612552"/>
                <a:gd name="connsiteY6" fmla="*/ 954373 h 2593297"/>
                <a:gd name="connsiteX7" fmla="*/ 8212111 w 8612552"/>
                <a:gd name="connsiteY7" fmla="*/ 384747 h 2593297"/>
                <a:gd name="connsiteX8" fmla="*/ 8362013 w 8612552"/>
                <a:gd name="connsiteY8" fmla="*/ 294806 h 2593297"/>
                <a:gd name="connsiteX9" fmla="*/ 8471160 w 8612552"/>
                <a:gd name="connsiteY9" fmla="*/ 774452 h 2593297"/>
                <a:gd name="connsiteX10" fmla="*/ 8362013 w 8612552"/>
                <a:gd name="connsiteY10" fmla="*/ 1179225 h 2593297"/>
                <a:gd name="connsiteX11" fmla="*/ 6967928 w 8612552"/>
                <a:gd name="connsiteY11" fmla="*/ 2018674 h 2593297"/>
                <a:gd name="connsiteX12" fmla="*/ 5184098 w 8612552"/>
                <a:gd name="connsiteY12" fmla="*/ 2543330 h 2593297"/>
                <a:gd name="connsiteX13" fmla="*/ 3565160 w 8612552"/>
                <a:gd name="connsiteY13" fmla="*/ 2318478 h 2593297"/>
                <a:gd name="connsiteX14" fmla="*/ 2111115 w 8612552"/>
                <a:gd name="connsiteY14" fmla="*/ 1718871 h 2593297"/>
                <a:gd name="connsiteX15" fmla="*/ 1061803 w 8612552"/>
                <a:gd name="connsiteY15" fmla="*/ 1179225 h 2593297"/>
                <a:gd name="connsiteX16" fmla="*/ 177383 w 8612552"/>
                <a:gd name="connsiteY16" fmla="*/ 1329127 h 2593297"/>
                <a:gd name="connsiteX17" fmla="*/ 27482 w 8612552"/>
                <a:gd name="connsiteY17" fmla="*/ 1434058 h 2593297"/>
                <a:gd name="connsiteX18" fmla="*/ 12492 w 8612552"/>
                <a:gd name="connsiteY18" fmla="*/ 294806 h 2593297"/>
                <a:gd name="connsiteX0" fmla="*/ 12492 w 8612552"/>
                <a:gd name="connsiteY0" fmla="*/ 354766 h 2593297"/>
                <a:gd name="connsiteX1" fmla="*/ 717029 w 8612552"/>
                <a:gd name="connsiteY1" fmla="*/ 24983 h 2593297"/>
                <a:gd name="connsiteX2" fmla="*/ 1466537 w 8612552"/>
                <a:gd name="connsiteY2" fmla="*/ 204865 h 2593297"/>
                <a:gd name="connsiteX3" fmla="*/ 2725711 w 8612552"/>
                <a:gd name="connsiteY3" fmla="*/ 894412 h 2593297"/>
                <a:gd name="connsiteX4" fmla="*/ 4329659 w 8612552"/>
                <a:gd name="connsiteY4" fmla="*/ 1419068 h 2593297"/>
                <a:gd name="connsiteX5" fmla="*/ 5678774 w 8612552"/>
                <a:gd name="connsiteY5" fmla="*/ 1404078 h 2593297"/>
                <a:gd name="connsiteX6" fmla="*/ 7042878 w 8612552"/>
                <a:gd name="connsiteY6" fmla="*/ 954373 h 2593297"/>
                <a:gd name="connsiteX7" fmla="*/ 8212111 w 8612552"/>
                <a:gd name="connsiteY7" fmla="*/ 384747 h 2593297"/>
                <a:gd name="connsiteX8" fmla="*/ 8362013 w 8612552"/>
                <a:gd name="connsiteY8" fmla="*/ 294806 h 2593297"/>
                <a:gd name="connsiteX9" fmla="*/ 8447348 w 8612552"/>
                <a:gd name="connsiteY9" fmla="*/ 550614 h 2593297"/>
                <a:gd name="connsiteX10" fmla="*/ 8471160 w 8612552"/>
                <a:gd name="connsiteY10" fmla="*/ 774452 h 2593297"/>
                <a:gd name="connsiteX11" fmla="*/ 8362013 w 8612552"/>
                <a:gd name="connsiteY11" fmla="*/ 1179225 h 2593297"/>
                <a:gd name="connsiteX12" fmla="*/ 6967928 w 8612552"/>
                <a:gd name="connsiteY12" fmla="*/ 2018674 h 2593297"/>
                <a:gd name="connsiteX13" fmla="*/ 5184098 w 8612552"/>
                <a:gd name="connsiteY13" fmla="*/ 2543330 h 2593297"/>
                <a:gd name="connsiteX14" fmla="*/ 3565160 w 8612552"/>
                <a:gd name="connsiteY14" fmla="*/ 2318478 h 2593297"/>
                <a:gd name="connsiteX15" fmla="*/ 2111115 w 8612552"/>
                <a:gd name="connsiteY15" fmla="*/ 1718871 h 2593297"/>
                <a:gd name="connsiteX16" fmla="*/ 1061803 w 8612552"/>
                <a:gd name="connsiteY16" fmla="*/ 1179225 h 2593297"/>
                <a:gd name="connsiteX17" fmla="*/ 177383 w 8612552"/>
                <a:gd name="connsiteY17" fmla="*/ 1329127 h 2593297"/>
                <a:gd name="connsiteX18" fmla="*/ 27482 w 8612552"/>
                <a:gd name="connsiteY18" fmla="*/ 1434058 h 2593297"/>
                <a:gd name="connsiteX19" fmla="*/ 12492 w 8612552"/>
                <a:gd name="connsiteY19" fmla="*/ 294806 h 2593297"/>
                <a:gd name="connsiteX0" fmla="*/ 12492 w 8612552"/>
                <a:gd name="connsiteY0" fmla="*/ 354766 h 2593297"/>
                <a:gd name="connsiteX1" fmla="*/ 717029 w 8612552"/>
                <a:gd name="connsiteY1" fmla="*/ 24983 h 2593297"/>
                <a:gd name="connsiteX2" fmla="*/ 1466537 w 8612552"/>
                <a:gd name="connsiteY2" fmla="*/ 204865 h 2593297"/>
                <a:gd name="connsiteX3" fmla="*/ 2725711 w 8612552"/>
                <a:gd name="connsiteY3" fmla="*/ 894412 h 2593297"/>
                <a:gd name="connsiteX4" fmla="*/ 4329659 w 8612552"/>
                <a:gd name="connsiteY4" fmla="*/ 1419068 h 2593297"/>
                <a:gd name="connsiteX5" fmla="*/ 5678774 w 8612552"/>
                <a:gd name="connsiteY5" fmla="*/ 1404078 h 2593297"/>
                <a:gd name="connsiteX6" fmla="*/ 7042878 w 8612552"/>
                <a:gd name="connsiteY6" fmla="*/ 954373 h 2593297"/>
                <a:gd name="connsiteX7" fmla="*/ 8212111 w 8612552"/>
                <a:gd name="connsiteY7" fmla="*/ 384747 h 2593297"/>
                <a:gd name="connsiteX8" fmla="*/ 8362013 w 8612552"/>
                <a:gd name="connsiteY8" fmla="*/ 294806 h 2593297"/>
                <a:gd name="connsiteX9" fmla="*/ 8447348 w 8612552"/>
                <a:gd name="connsiteY9" fmla="*/ 550614 h 2593297"/>
                <a:gd name="connsiteX10" fmla="*/ 8471160 w 8612552"/>
                <a:gd name="connsiteY10" fmla="*/ 774452 h 2593297"/>
                <a:gd name="connsiteX11" fmla="*/ 8362013 w 8612552"/>
                <a:gd name="connsiteY11" fmla="*/ 1179225 h 2593297"/>
                <a:gd name="connsiteX12" fmla="*/ 6967928 w 8612552"/>
                <a:gd name="connsiteY12" fmla="*/ 2018674 h 2593297"/>
                <a:gd name="connsiteX13" fmla="*/ 5184098 w 8612552"/>
                <a:gd name="connsiteY13" fmla="*/ 2543330 h 2593297"/>
                <a:gd name="connsiteX14" fmla="*/ 3565160 w 8612552"/>
                <a:gd name="connsiteY14" fmla="*/ 2318478 h 2593297"/>
                <a:gd name="connsiteX15" fmla="*/ 2111115 w 8612552"/>
                <a:gd name="connsiteY15" fmla="*/ 1718871 h 2593297"/>
                <a:gd name="connsiteX16" fmla="*/ 1061803 w 8612552"/>
                <a:gd name="connsiteY16" fmla="*/ 1179225 h 2593297"/>
                <a:gd name="connsiteX17" fmla="*/ 177383 w 8612552"/>
                <a:gd name="connsiteY17" fmla="*/ 1329127 h 2593297"/>
                <a:gd name="connsiteX18" fmla="*/ 27482 w 8612552"/>
                <a:gd name="connsiteY18" fmla="*/ 1434058 h 2593297"/>
                <a:gd name="connsiteX19" fmla="*/ 12492 w 8612552"/>
                <a:gd name="connsiteY19" fmla="*/ 294806 h 2593297"/>
                <a:gd name="connsiteX0" fmla="*/ 12492 w 8612552"/>
                <a:gd name="connsiteY0" fmla="*/ 354766 h 2593297"/>
                <a:gd name="connsiteX1" fmla="*/ 717029 w 8612552"/>
                <a:gd name="connsiteY1" fmla="*/ 24983 h 2593297"/>
                <a:gd name="connsiteX2" fmla="*/ 1466537 w 8612552"/>
                <a:gd name="connsiteY2" fmla="*/ 204865 h 2593297"/>
                <a:gd name="connsiteX3" fmla="*/ 2725711 w 8612552"/>
                <a:gd name="connsiteY3" fmla="*/ 894412 h 2593297"/>
                <a:gd name="connsiteX4" fmla="*/ 4329659 w 8612552"/>
                <a:gd name="connsiteY4" fmla="*/ 1419068 h 2593297"/>
                <a:gd name="connsiteX5" fmla="*/ 5678774 w 8612552"/>
                <a:gd name="connsiteY5" fmla="*/ 1404078 h 2593297"/>
                <a:gd name="connsiteX6" fmla="*/ 7042878 w 8612552"/>
                <a:gd name="connsiteY6" fmla="*/ 954373 h 2593297"/>
                <a:gd name="connsiteX7" fmla="*/ 8212111 w 8612552"/>
                <a:gd name="connsiteY7" fmla="*/ 384747 h 2593297"/>
                <a:gd name="connsiteX8" fmla="*/ 8362013 w 8612552"/>
                <a:gd name="connsiteY8" fmla="*/ 294806 h 2593297"/>
                <a:gd name="connsiteX9" fmla="*/ 8411629 w 8612552"/>
                <a:gd name="connsiteY9" fmla="*/ 405358 h 2593297"/>
                <a:gd name="connsiteX10" fmla="*/ 8447348 w 8612552"/>
                <a:gd name="connsiteY10" fmla="*/ 550614 h 2593297"/>
                <a:gd name="connsiteX11" fmla="*/ 8471160 w 8612552"/>
                <a:gd name="connsiteY11" fmla="*/ 774452 h 2593297"/>
                <a:gd name="connsiteX12" fmla="*/ 8362013 w 8612552"/>
                <a:gd name="connsiteY12" fmla="*/ 1179225 h 2593297"/>
                <a:gd name="connsiteX13" fmla="*/ 6967928 w 8612552"/>
                <a:gd name="connsiteY13" fmla="*/ 2018674 h 2593297"/>
                <a:gd name="connsiteX14" fmla="*/ 5184098 w 8612552"/>
                <a:gd name="connsiteY14" fmla="*/ 2543330 h 2593297"/>
                <a:gd name="connsiteX15" fmla="*/ 3565160 w 8612552"/>
                <a:gd name="connsiteY15" fmla="*/ 2318478 h 2593297"/>
                <a:gd name="connsiteX16" fmla="*/ 2111115 w 8612552"/>
                <a:gd name="connsiteY16" fmla="*/ 1718871 h 2593297"/>
                <a:gd name="connsiteX17" fmla="*/ 1061803 w 8612552"/>
                <a:gd name="connsiteY17" fmla="*/ 1179225 h 2593297"/>
                <a:gd name="connsiteX18" fmla="*/ 177383 w 8612552"/>
                <a:gd name="connsiteY18" fmla="*/ 1329127 h 2593297"/>
                <a:gd name="connsiteX19" fmla="*/ 27482 w 8612552"/>
                <a:gd name="connsiteY19" fmla="*/ 1434058 h 2593297"/>
                <a:gd name="connsiteX20" fmla="*/ 12492 w 8612552"/>
                <a:gd name="connsiteY20" fmla="*/ 294806 h 2593297"/>
                <a:gd name="connsiteX0" fmla="*/ 12492 w 8612552"/>
                <a:gd name="connsiteY0" fmla="*/ 354766 h 2593297"/>
                <a:gd name="connsiteX1" fmla="*/ 717029 w 8612552"/>
                <a:gd name="connsiteY1" fmla="*/ 24983 h 2593297"/>
                <a:gd name="connsiteX2" fmla="*/ 1466537 w 8612552"/>
                <a:gd name="connsiteY2" fmla="*/ 204865 h 2593297"/>
                <a:gd name="connsiteX3" fmla="*/ 2725711 w 8612552"/>
                <a:gd name="connsiteY3" fmla="*/ 894412 h 2593297"/>
                <a:gd name="connsiteX4" fmla="*/ 4329659 w 8612552"/>
                <a:gd name="connsiteY4" fmla="*/ 1419068 h 2593297"/>
                <a:gd name="connsiteX5" fmla="*/ 5678774 w 8612552"/>
                <a:gd name="connsiteY5" fmla="*/ 1404078 h 2593297"/>
                <a:gd name="connsiteX6" fmla="*/ 7042878 w 8612552"/>
                <a:gd name="connsiteY6" fmla="*/ 954373 h 2593297"/>
                <a:gd name="connsiteX7" fmla="*/ 8212111 w 8612552"/>
                <a:gd name="connsiteY7" fmla="*/ 384747 h 2593297"/>
                <a:gd name="connsiteX8" fmla="*/ 8362013 w 8612552"/>
                <a:gd name="connsiteY8" fmla="*/ 294806 h 2593297"/>
                <a:gd name="connsiteX9" fmla="*/ 8411629 w 8612552"/>
                <a:gd name="connsiteY9" fmla="*/ 405358 h 2593297"/>
                <a:gd name="connsiteX10" fmla="*/ 8447348 w 8612552"/>
                <a:gd name="connsiteY10" fmla="*/ 550614 h 2593297"/>
                <a:gd name="connsiteX11" fmla="*/ 8471160 w 8612552"/>
                <a:gd name="connsiteY11" fmla="*/ 774452 h 2593297"/>
                <a:gd name="connsiteX12" fmla="*/ 8362013 w 8612552"/>
                <a:gd name="connsiteY12" fmla="*/ 1179225 h 2593297"/>
                <a:gd name="connsiteX13" fmla="*/ 6967928 w 8612552"/>
                <a:gd name="connsiteY13" fmla="*/ 2018674 h 2593297"/>
                <a:gd name="connsiteX14" fmla="*/ 5184098 w 8612552"/>
                <a:gd name="connsiteY14" fmla="*/ 2543330 h 2593297"/>
                <a:gd name="connsiteX15" fmla="*/ 3565160 w 8612552"/>
                <a:gd name="connsiteY15" fmla="*/ 2318478 h 2593297"/>
                <a:gd name="connsiteX16" fmla="*/ 2111115 w 8612552"/>
                <a:gd name="connsiteY16" fmla="*/ 1718871 h 2593297"/>
                <a:gd name="connsiteX17" fmla="*/ 1061803 w 8612552"/>
                <a:gd name="connsiteY17" fmla="*/ 1179225 h 2593297"/>
                <a:gd name="connsiteX18" fmla="*/ 177383 w 8612552"/>
                <a:gd name="connsiteY18" fmla="*/ 1329127 h 2593297"/>
                <a:gd name="connsiteX19" fmla="*/ 27482 w 8612552"/>
                <a:gd name="connsiteY19" fmla="*/ 1434058 h 2593297"/>
                <a:gd name="connsiteX20" fmla="*/ 12492 w 8612552"/>
                <a:gd name="connsiteY20" fmla="*/ 294806 h 2593297"/>
                <a:gd name="connsiteX0" fmla="*/ 12492 w 8612552"/>
                <a:gd name="connsiteY0" fmla="*/ 354766 h 2593297"/>
                <a:gd name="connsiteX1" fmla="*/ 717029 w 8612552"/>
                <a:gd name="connsiteY1" fmla="*/ 24983 h 2593297"/>
                <a:gd name="connsiteX2" fmla="*/ 1466537 w 8612552"/>
                <a:gd name="connsiteY2" fmla="*/ 204865 h 2593297"/>
                <a:gd name="connsiteX3" fmla="*/ 2725711 w 8612552"/>
                <a:gd name="connsiteY3" fmla="*/ 894412 h 2593297"/>
                <a:gd name="connsiteX4" fmla="*/ 4329659 w 8612552"/>
                <a:gd name="connsiteY4" fmla="*/ 1419068 h 2593297"/>
                <a:gd name="connsiteX5" fmla="*/ 5678774 w 8612552"/>
                <a:gd name="connsiteY5" fmla="*/ 1404078 h 2593297"/>
                <a:gd name="connsiteX6" fmla="*/ 7042878 w 8612552"/>
                <a:gd name="connsiteY6" fmla="*/ 954373 h 2593297"/>
                <a:gd name="connsiteX7" fmla="*/ 8212111 w 8612552"/>
                <a:gd name="connsiteY7" fmla="*/ 384747 h 2593297"/>
                <a:gd name="connsiteX8" fmla="*/ 8362013 w 8612552"/>
                <a:gd name="connsiteY8" fmla="*/ 294806 h 2593297"/>
                <a:gd name="connsiteX9" fmla="*/ 8411629 w 8612552"/>
                <a:gd name="connsiteY9" fmla="*/ 405358 h 2593297"/>
                <a:gd name="connsiteX10" fmla="*/ 8435441 w 8612552"/>
                <a:gd name="connsiteY10" fmla="*/ 502989 h 2593297"/>
                <a:gd name="connsiteX11" fmla="*/ 8447348 w 8612552"/>
                <a:gd name="connsiteY11" fmla="*/ 550614 h 2593297"/>
                <a:gd name="connsiteX12" fmla="*/ 8471160 w 8612552"/>
                <a:gd name="connsiteY12" fmla="*/ 774452 h 2593297"/>
                <a:gd name="connsiteX13" fmla="*/ 8362013 w 8612552"/>
                <a:gd name="connsiteY13" fmla="*/ 1179225 h 2593297"/>
                <a:gd name="connsiteX14" fmla="*/ 6967928 w 8612552"/>
                <a:gd name="connsiteY14" fmla="*/ 2018674 h 2593297"/>
                <a:gd name="connsiteX15" fmla="*/ 5184098 w 8612552"/>
                <a:gd name="connsiteY15" fmla="*/ 2543330 h 2593297"/>
                <a:gd name="connsiteX16" fmla="*/ 3565160 w 8612552"/>
                <a:gd name="connsiteY16" fmla="*/ 2318478 h 2593297"/>
                <a:gd name="connsiteX17" fmla="*/ 2111115 w 8612552"/>
                <a:gd name="connsiteY17" fmla="*/ 1718871 h 2593297"/>
                <a:gd name="connsiteX18" fmla="*/ 1061803 w 8612552"/>
                <a:gd name="connsiteY18" fmla="*/ 1179225 h 2593297"/>
                <a:gd name="connsiteX19" fmla="*/ 177383 w 8612552"/>
                <a:gd name="connsiteY19" fmla="*/ 1329127 h 2593297"/>
                <a:gd name="connsiteX20" fmla="*/ 27482 w 8612552"/>
                <a:gd name="connsiteY20" fmla="*/ 1434058 h 2593297"/>
                <a:gd name="connsiteX21" fmla="*/ 12492 w 8612552"/>
                <a:gd name="connsiteY21" fmla="*/ 294806 h 2593297"/>
                <a:gd name="connsiteX0" fmla="*/ 12492 w 8612552"/>
                <a:gd name="connsiteY0" fmla="*/ 354766 h 2593297"/>
                <a:gd name="connsiteX1" fmla="*/ 717029 w 8612552"/>
                <a:gd name="connsiteY1" fmla="*/ 24983 h 2593297"/>
                <a:gd name="connsiteX2" fmla="*/ 1466537 w 8612552"/>
                <a:gd name="connsiteY2" fmla="*/ 204865 h 2593297"/>
                <a:gd name="connsiteX3" fmla="*/ 2725711 w 8612552"/>
                <a:gd name="connsiteY3" fmla="*/ 894412 h 2593297"/>
                <a:gd name="connsiteX4" fmla="*/ 4329659 w 8612552"/>
                <a:gd name="connsiteY4" fmla="*/ 1419068 h 2593297"/>
                <a:gd name="connsiteX5" fmla="*/ 5678774 w 8612552"/>
                <a:gd name="connsiteY5" fmla="*/ 1404078 h 2593297"/>
                <a:gd name="connsiteX6" fmla="*/ 7042878 w 8612552"/>
                <a:gd name="connsiteY6" fmla="*/ 954373 h 2593297"/>
                <a:gd name="connsiteX7" fmla="*/ 8212111 w 8612552"/>
                <a:gd name="connsiteY7" fmla="*/ 384747 h 2593297"/>
                <a:gd name="connsiteX8" fmla="*/ 8362013 w 8612552"/>
                <a:gd name="connsiteY8" fmla="*/ 294806 h 2593297"/>
                <a:gd name="connsiteX9" fmla="*/ 8411629 w 8612552"/>
                <a:gd name="connsiteY9" fmla="*/ 405358 h 2593297"/>
                <a:gd name="connsiteX10" fmla="*/ 8447348 w 8612552"/>
                <a:gd name="connsiteY10" fmla="*/ 550614 h 2593297"/>
                <a:gd name="connsiteX11" fmla="*/ 8471160 w 8612552"/>
                <a:gd name="connsiteY11" fmla="*/ 774452 h 2593297"/>
                <a:gd name="connsiteX12" fmla="*/ 8362013 w 8612552"/>
                <a:gd name="connsiteY12" fmla="*/ 1179225 h 2593297"/>
                <a:gd name="connsiteX13" fmla="*/ 6967928 w 8612552"/>
                <a:gd name="connsiteY13" fmla="*/ 2018674 h 2593297"/>
                <a:gd name="connsiteX14" fmla="*/ 5184098 w 8612552"/>
                <a:gd name="connsiteY14" fmla="*/ 2543330 h 2593297"/>
                <a:gd name="connsiteX15" fmla="*/ 3565160 w 8612552"/>
                <a:gd name="connsiteY15" fmla="*/ 2318478 h 2593297"/>
                <a:gd name="connsiteX16" fmla="*/ 2111115 w 8612552"/>
                <a:gd name="connsiteY16" fmla="*/ 1718871 h 2593297"/>
                <a:gd name="connsiteX17" fmla="*/ 1061803 w 8612552"/>
                <a:gd name="connsiteY17" fmla="*/ 1179225 h 2593297"/>
                <a:gd name="connsiteX18" fmla="*/ 177383 w 8612552"/>
                <a:gd name="connsiteY18" fmla="*/ 1329127 h 2593297"/>
                <a:gd name="connsiteX19" fmla="*/ 27482 w 8612552"/>
                <a:gd name="connsiteY19" fmla="*/ 1434058 h 2593297"/>
                <a:gd name="connsiteX20" fmla="*/ 12492 w 8612552"/>
                <a:gd name="connsiteY20" fmla="*/ 294806 h 2593297"/>
                <a:gd name="connsiteX0" fmla="*/ 12492 w 8612552"/>
                <a:gd name="connsiteY0" fmla="*/ 354766 h 2593297"/>
                <a:gd name="connsiteX1" fmla="*/ 717029 w 8612552"/>
                <a:gd name="connsiteY1" fmla="*/ 24983 h 2593297"/>
                <a:gd name="connsiteX2" fmla="*/ 1466537 w 8612552"/>
                <a:gd name="connsiteY2" fmla="*/ 204865 h 2593297"/>
                <a:gd name="connsiteX3" fmla="*/ 2725711 w 8612552"/>
                <a:gd name="connsiteY3" fmla="*/ 894412 h 2593297"/>
                <a:gd name="connsiteX4" fmla="*/ 4329659 w 8612552"/>
                <a:gd name="connsiteY4" fmla="*/ 1419068 h 2593297"/>
                <a:gd name="connsiteX5" fmla="*/ 5678774 w 8612552"/>
                <a:gd name="connsiteY5" fmla="*/ 1404078 h 2593297"/>
                <a:gd name="connsiteX6" fmla="*/ 7042878 w 8612552"/>
                <a:gd name="connsiteY6" fmla="*/ 954373 h 2593297"/>
                <a:gd name="connsiteX7" fmla="*/ 8212111 w 8612552"/>
                <a:gd name="connsiteY7" fmla="*/ 384747 h 2593297"/>
                <a:gd name="connsiteX8" fmla="*/ 8362013 w 8612552"/>
                <a:gd name="connsiteY8" fmla="*/ 294806 h 2593297"/>
                <a:gd name="connsiteX9" fmla="*/ 8411629 w 8612552"/>
                <a:gd name="connsiteY9" fmla="*/ 405358 h 2593297"/>
                <a:gd name="connsiteX10" fmla="*/ 8447348 w 8612552"/>
                <a:gd name="connsiteY10" fmla="*/ 550614 h 2593297"/>
                <a:gd name="connsiteX11" fmla="*/ 8471160 w 8612552"/>
                <a:gd name="connsiteY11" fmla="*/ 774452 h 2593297"/>
                <a:gd name="connsiteX12" fmla="*/ 8362013 w 8612552"/>
                <a:gd name="connsiteY12" fmla="*/ 1179225 h 2593297"/>
                <a:gd name="connsiteX13" fmla="*/ 6967928 w 8612552"/>
                <a:gd name="connsiteY13" fmla="*/ 2018674 h 2593297"/>
                <a:gd name="connsiteX14" fmla="*/ 5184098 w 8612552"/>
                <a:gd name="connsiteY14" fmla="*/ 2543330 h 2593297"/>
                <a:gd name="connsiteX15" fmla="*/ 3565160 w 8612552"/>
                <a:gd name="connsiteY15" fmla="*/ 2318478 h 2593297"/>
                <a:gd name="connsiteX16" fmla="*/ 2111115 w 8612552"/>
                <a:gd name="connsiteY16" fmla="*/ 1718871 h 2593297"/>
                <a:gd name="connsiteX17" fmla="*/ 1061803 w 8612552"/>
                <a:gd name="connsiteY17" fmla="*/ 1179225 h 2593297"/>
                <a:gd name="connsiteX18" fmla="*/ 177383 w 8612552"/>
                <a:gd name="connsiteY18" fmla="*/ 1329127 h 2593297"/>
                <a:gd name="connsiteX19" fmla="*/ 27482 w 8612552"/>
                <a:gd name="connsiteY19" fmla="*/ 1434058 h 2593297"/>
                <a:gd name="connsiteX20" fmla="*/ 12492 w 8612552"/>
                <a:gd name="connsiteY20" fmla="*/ 294806 h 2593297"/>
                <a:gd name="connsiteX0" fmla="*/ 12492 w 8612552"/>
                <a:gd name="connsiteY0" fmla="*/ 354766 h 2593297"/>
                <a:gd name="connsiteX1" fmla="*/ 717029 w 8612552"/>
                <a:gd name="connsiteY1" fmla="*/ 24983 h 2593297"/>
                <a:gd name="connsiteX2" fmla="*/ 1466537 w 8612552"/>
                <a:gd name="connsiteY2" fmla="*/ 204865 h 2593297"/>
                <a:gd name="connsiteX3" fmla="*/ 2725711 w 8612552"/>
                <a:gd name="connsiteY3" fmla="*/ 894412 h 2593297"/>
                <a:gd name="connsiteX4" fmla="*/ 4329659 w 8612552"/>
                <a:gd name="connsiteY4" fmla="*/ 1419068 h 2593297"/>
                <a:gd name="connsiteX5" fmla="*/ 5678774 w 8612552"/>
                <a:gd name="connsiteY5" fmla="*/ 1404078 h 2593297"/>
                <a:gd name="connsiteX6" fmla="*/ 7042878 w 8612552"/>
                <a:gd name="connsiteY6" fmla="*/ 954373 h 2593297"/>
                <a:gd name="connsiteX7" fmla="*/ 8212111 w 8612552"/>
                <a:gd name="connsiteY7" fmla="*/ 384747 h 2593297"/>
                <a:gd name="connsiteX8" fmla="*/ 8362013 w 8612552"/>
                <a:gd name="connsiteY8" fmla="*/ 294806 h 2593297"/>
                <a:gd name="connsiteX9" fmla="*/ 8411629 w 8612552"/>
                <a:gd name="connsiteY9" fmla="*/ 405358 h 2593297"/>
                <a:gd name="connsiteX10" fmla="*/ 8447348 w 8612552"/>
                <a:gd name="connsiteY10" fmla="*/ 550614 h 2593297"/>
                <a:gd name="connsiteX11" fmla="*/ 8471160 w 8612552"/>
                <a:gd name="connsiteY11" fmla="*/ 774452 h 2593297"/>
                <a:gd name="connsiteX12" fmla="*/ 8362013 w 8612552"/>
                <a:gd name="connsiteY12" fmla="*/ 1179225 h 2593297"/>
                <a:gd name="connsiteX13" fmla="*/ 6967928 w 8612552"/>
                <a:gd name="connsiteY13" fmla="*/ 2018674 h 2593297"/>
                <a:gd name="connsiteX14" fmla="*/ 5184098 w 8612552"/>
                <a:gd name="connsiteY14" fmla="*/ 2543330 h 2593297"/>
                <a:gd name="connsiteX15" fmla="*/ 3565160 w 8612552"/>
                <a:gd name="connsiteY15" fmla="*/ 2318478 h 2593297"/>
                <a:gd name="connsiteX16" fmla="*/ 2111115 w 8612552"/>
                <a:gd name="connsiteY16" fmla="*/ 1718871 h 2593297"/>
                <a:gd name="connsiteX17" fmla="*/ 1061803 w 8612552"/>
                <a:gd name="connsiteY17" fmla="*/ 1179225 h 2593297"/>
                <a:gd name="connsiteX18" fmla="*/ 177383 w 8612552"/>
                <a:gd name="connsiteY18" fmla="*/ 1329127 h 2593297"/>
                <a:gd name="connsiteX19" fmla="*/ 27482 w 8612552"/>
                <a:gd name="connsiteY19" fmla="*/ 1434058 h 2593297"/>
                <a:gd name="connsiteX20" fmla="*/ 12492 w 8612552"/>
                <a:gd name="connsiteY20" fmla="*/ 294806 h 2593297"/>
                <a:gd name="connsiteX0" fmla="*/ 12492 w 8612552"/>
                <a:gd name="connsiteY0" fmla="*/ 354766 h 2593297"/>
                <a:gd name="connsiteX1" fmla="*/ 717029 w 8612552"/>
                <a:gd name="connsiteY1" fmla="*/ 24983 h 2593297"/>
                <a:gd name="connsiteX2" fmla="*/ 1466537 w 8612552"/>
                <a:gd name="connsiteY2" fmla="*/ 204865 h 2593297"/>
                <a:gd name="connsiteX3" fmla="*/ 2725711 w 8612552"/>
                <a:gd name="connsiteY3" fmla="*/ 894412 h 2593297"/>
                <a:gd name="connsiteX4" fmla="*/ 4329659 w 8612552"/>
                <a:gd name="connsiteY4" fmla="*/ 1419068 h 2593297"/>
                <a:gd name="connsiteX5" fmla="*/ 5678774 w 8612552"/>
                <a:gd name="connsiteY5" fmla="*/ 1404078 h 2593297"/>
                <a:gd name="connsiteX6" fmla="*/ 7042878 w 8612552"/>
                <a:gd name="connsiteY6" fmla="*/ 954373 h 2593297"/>
                <a:gd name="connsiteX7" fmla="*/ 8212111 w 8612552"/>
                <a:gd name="connsiteY7" fmla="*/ 384747 h 2593297"/>
                <a:gd name="connsiteX8" fmla="*/ 8362013 w 8612552"/>
                <a:gd name="connsiteY8" fmla="*/ 294806 h 2593297"/>
                <a:gd name="connsiteX9" fmla="*/ 8411629 w 8612552"/>
                <a:gd name="connsiteY9" fmla="*/ 405358 h 2593297"/>
                <a:gd name="connsiteX10" fmla="*/ 8447348 w 8612552"/>
                <a:gd name="connsiteY10" fmla="*/ 550614 h 2593297"/>
                <a:gd name="connsiteX11" fmla="*/ 8471160 w 8612552"/>
                <a:gd name="connsiteY11" fmla="*/ 774452 h 2593297"/>
                <a:gd name="connsiteX12" fmla="*/ 8362013 w 8612552"/>
                <a:gd name="connsiteY12" fmla="*/ 1179225 h 2593297"/>
                <a:gd name="connsiteX13" fmla="*/ 6967928 w 8612552"/>
                <a:gd name="connsiteY13" fmla="*/ 2018674 h 2593297"/>
                <a:gd name="connsiteX14" fmla="*/ 5184098 w 8612552"/>
                <a:gd name="connsiteY14" fmla="*/ 2543330 h 2593297"/>
                <a:gd name="connsiteX15" fmla="*/ 3565160 w 8612552"/>
                <a:gd name="connsiteY15" fmla="*/ 2318478 h 2593297"/>
                <a:gd name="connsiteX16" fmla="*/ 2111115 w 8612552"/>
                <a:gd name="connsiteY16" fmla="*/ 1718871 h 2593297"/>
                <a:gd name="connsiteX17" fmla="*/ 1061803 w 8612552"/>
                <a:gd name="connsiteY17" fmla="*/ 1179225 h 2593297"/>
                <a:gd name="connsiteX18" fmla="*/ 177383 w 8612552"/>
                <a:gd name="connsiteY18" fmla="*/ 1329127 h 2593297"/>
                <a:gd name="connsiteX19" fmla="*/ 27482 w 8612552"/>
                <a:gd name="connsiteY19" fmla="*/ 1434058 h 2593297"/>
                <a:gd name="connsiteX20" fmla="*/ 12492 w 8612552"/>
                <a:gd name="connsiteY20" fmla="*/ 294806 h 2593297"/>
                <a:gd name="connsiteX0" fmla="*/ 12492 w 8612552"/>
                <a:gd name="connsiteY0" fmla="*/ 354766 h 2593297"/>
                <a:gd name="connsiteX1" fmla="*/ 717029 w 8612552"/>
                <a:gd name="connsiteY1" fmla="*/ 24983 h 2593297"/>
                <a:gd name="connsiteX2" fmla="*/ 1466537 w 8612552"/>
                <a:gd name="connsiteY2" fmla="*/ 204865 h 2593297"/>
                <a:gd name="connsiteX3" fmla="*/ 2725711 w 8612552"/>
                <a:gd name="connsiteY3" fmla="*/ 894412 h 2593297"/>
                <a:gd name="connsiteX4" fmla="*/ 4329659 w 8612552"/>
                <a:gd name="connsiteY4" fmla="*/ 1419068 h 2593297"/>
                <a:gd name="connsiteX5" fmla="*/ 5678774 w 8612552"/>
                <a:gd name="connsiteY5" fmla="*/ 1404078 h 2593297"/>
                <a:gd name="connsiteX6" fmla="*/ 7042878 w 8612552"/>
                <a:gd name="connsiteY6" fmla="*/ 954373 h 2593297"/>
                <a:gd name="connsiteX7" fmla="*/ 8212111 w 8612552"/>
                <a:gd name="connsiteY7" fmla="*/ 384747 h 2593297"/>
                <a:gd name="connsiteX8" fmla="*/ 8362013 w 8612552"/>
                <a:gd name="connsiteY8" fmla="*/ 294806 h 2593297"/>
                <a:gd name="connsiteX9" fmla="*/ 8447348 w 8612552"/>
                <a:gd name="connsiteY9" fmla="*/ 550614 h 2593297"/>
                <a:gd name="connsiteX10" fmla="*/ 8471160 w 8612552"/>
                <a:gd name="connsiteY10" fmla="*/ 774452 h 2593297"/>
                <a:gd name="connsiteX11" fmla="*/ 8362013 w 8612552"/>
                <a:gd name="connsiteY11" fmla="*/ 1179225 h 2593297"/>
                <a:gd name="connsiteX12" fmla="*/ 6967928 w 8612552"/>
                <a:gd name="connsiteY12" fmla="*/ 2018674 h 2593297"/>
                <a:gd name="connsiteX13" fmla="*/ 5184098 w 8612552"/>
                <a:gd name="connsiteY13" fmla="*/ 2543330 h 2593297"/>
                <a:gd name="connsiteX14" fmla="*/ 3565160 w 8612552"/>
                <a:gd name="connsiteY14" fmla="*/ 2318478 h 2593297"/>
                <a:gd name="connsiteX15" fmla="*/ 2111115 w 8612552"/>
                <a:gd name="connsiteY15" fmla="*/ 1718871 h 2593297"/>
                <a:gd name="connsiteX16" fmla="*/ 1061803 w 8612552"/>
                <a:gd name="connsiteY16" fmla="*/ 1179225 h 2593297"/>
                <a:gd name="connsiteX17" fmla="*/ 177383 w 8612552"/>
                <a:gd name="connsiteY17" fmla="*/ 1329127 h 2593297"/>
                <a:gd name="connsiteX18" fmla="*/ 27482 w 8612552"/>
                <a:gd name="connsiteY18" fmla="*/ 1434058 h 2593297"/>
                <a:gd name="connsiteX19" fmla="*/ 12492 w 8612552"/>
                <a:gd name="connsiteY19" fmla="*/ 294806 h 2593297"/>
                <a:gd name="connsiteX0" fmla="*/ 12492 w 8612552"/>
                <a:gd name="connsiteY0" fmla="*/ 354766 h 2593297"/>
                <a:gd name="connsiteX1" fmla="*/ 717029 w 8612552"/>
                <a:gd name="connsiteY1" fmla="*/ 24983 h 2593297"/>
                <a:gd name="connsiteX2" fmla="*/ 1466537 w 8612552"/>
                <a:gd name="connsiteY2" fmla="*/ 204865 h 2593297"/>
                <a:gd name="connsiteX3" fmla="*/ 2725711 w 8612552"/>
                <a:gd name="connsiteY3" fmla="*/ 894412 h 2593297"/>
                <a:gd name="connsiteX4" fmla="*/ 4329659 w 8612552"/>
                <a:gd name="connsiteY4" fmla="*/ 1419068 h 2593297"/>
                <a:gd name="connsiteX5" fmla="*/ 5678774 w 8612552"/>
                <a:gd name="connsiteY5" fmla="*/ 1404078 h 2593297"/>
                <a:gd name="connsiteX6" fmla="*/ 7042878 w 8612552"/>
                <a:gd name="connsiteY6" fmla="*/ 954373 h 2593297"/>
                <a:gd name="connsiteX7" fmla="*/ 8212111 w 8612552"/>
                <a:gd name="connsiteY7" fmla="*/ 384747 h 2593297"/>
                <a:gd name="connsiteX8" fmla="*/ 8362013 w 8612552"/>
                <a:gd name="connsiteY8" fmla="*/ 294806 h 2593297"/>
                <a:gd name="connsiteX9" fmla="*/ 8447348 w 8612552"/>
                <a:gd name="connsiteY9" fmla="*/ 550614 h 2593297"/>
                <a:gd name="connsiteX10" fmla="*/ 8471160 w 8612552"/>
                <a:gd name="connsiteY10" fmla="*/ 774452 h 2593297"/>
                <a:gd name="connsiteX11" fmla="*/ 8362013 w 8612552"/>
                <a:gd name="connsiteY11" fmla="*/ 1179225 h 2593297"/>
                <a:gd name="connsiteX12" fmla="*/ 6967928 w 8612552"/>
                <a:gd name="connsiteY12" fmla="*/ 2018674 h 2593297"/>
                <a:gd name="connsiteX13" fmla="*/ 5184098 w 8612552"/>
                <a:gd name="connsiteY13" fmla="*/ 2543330 h 2593297"/>
                <a:gd name="connsiteX14" fmla="*/ 3565160 w 8612552"/>
                <a:gd name="connsiteY14" fmla="*/ 2318478 h 2593297"/>
                <a:gd name="connsiteX15" fmla="*/ 2111115 w 8612552"/>
                <a:gd name="connsiteY15" fmla="*/ 1718871 h 2593297"/>
                <a:gd name="connsiteX16" fmla="*/ 1061803 w 8612552"/>
                <a:gd name="connsiteY16" fmla="*/ 1179225 h 2593297"/>
                <a:gd name="connsiteX17" fmla="*/ 177383 w 8612552"/>
                <a:gd name="connsiteY17" fmla="*/ 1329127 h 2593297"/>
                <a:gd name="connsiteX18" fmla="*/ 27482 w 8612552"/>
                <a:gd name="connsiteY18" fmla="*/ 1434058 h 2593297"/>
                <a:gd name="connsiteX19" fmla="*/ 12492 w 8612552"/>
                <a:gd name="connsiteY19" fmla="*/ 294806 h 2593297"/>
                <a:gd name="connsiteX0" fmla="*/ 12492 w 8612552"/>
                <a:gd name="connsiteY0" fmla="*/ 354766 h 2593297"/>
                <a:gd name="connsiteX1" fmla="*/ 717029 w 8612552"/>
                <a:gd name="connsiteY1" fmla="*/ 24983 h 2593297"/>
                <a:gd name="connsiteX2" fmla="*/ 1466537 w 8612552"/>
                <a:gd name="connsiteY2" fmla="*/ 204865 h 2593297"/>
                <a:gd name="connsiteX3" fmla="*/ 2725711 w 8612552"/>
                <a:gd name="connsiteY3" fmla="*/ 894412 h 2593297"/>
                <a:gd name="connsiteX4" fmla="*/ 4329659 w 8612552"/>
                <a:gd name="connsiteY4" fmla="*/ 1419068 h 2593297"/>
                <a:gd name="connsiteX5" fmla="*/ 5678774 w 8612552"/>
                <a:gd name="connsiteY5" fmla="*/ 1404078 h 2593297"/>
                <a:gd name="connsiteX6" fmla="*/ 7042878 w 8612552"/>
                <a:gd name="connsiteY6" fmla="*/ 954373 h 2593297"/>
                <a:gd name="connsiteX7" fmla="*/ 8212111 w 8612552"/>
                <a:gd name="connsiteY7" fmla="*/ 384747 h 2593297"/>
                <a:gd name="connsiteX8" fmla="*/ 8362013 w 8612552"/>
                <a:gd name="connsiteY8" fmla="*/ 294806 h 2593297"/>
                <a:gd name="connsiteX9" fmla="*/ 8471160 w 8612552"/>
                <a:gd name="connsiteY9" fmla="*/ 774452 h 2593297"/>
                <a:gd name="connsiteX10" fmla="*/ 8362013 w 8612552"/>
                <a:gd name="connsiteY10" fmla="*/ 1179225 h 2593297"/>
                <a:gd name="connsiteX11" fmla="*/ 6967928 w 8612552"/>
                <a:gd name="connsiteY11" fmla="*/ 2018674 h 2593297"/>
                <a:gd name="connsiteX12" fmla="*/ 5184098 w 8612552"/>
                <a:gd name="connsiteY12" fmla="*/ 2543330 h 2593297"/>
                <a:gd name="connsiteX13" fmla="*/ 3565160 w 8612552"/>
                <a:gd name="connsiteY13" fmla="*/ 2318478 h 2593297"/>
                <a:gd name="connsiteX14" fmla="*/ 2111115 w 8612552"/>
                <a:gd name="connsiteY14" fmla="*/ 1718871 h 2593297"/>
                <a:gd name="connsiteX15" fmla="*/ 1061803 w 8612552"/>
                <a:gd name="connsiteY15" fmla="*/ 1179225 h 2593297"/>
                <a:gd name="connsiteX16" fmla="*/ 177383 w 8612552"/>
                <a:gd name="connsiteY16" fmla="*/ 1329127 h 2593297"/>
                <a:gd name="connsiteX17" fmla="*/ 27482 w 8612552"/>
                <a:gd name="connsiteY17" fmla="*/ 1434058 h 2593297"/>
                <a:gd name="connsiteX18" fmla="*/ 12492 w 8612552"/>
                <a:gd name="connsiteY18" fmla="*/ 294806 h 2593297"/>
                <a:gd name="connsiteX0" fmla="*/ 12492 w 8594360"/>
                <a:gd name="connsiteY0" fmla="*/ 354766 h 2593297"/>
                <a:gd name="connsiteX1" fmla="*/ 717029 w 8594360"/>
                <a:gd name="connsiteY1" fmla="*/ 24983 h 2593297"/>
                <a:gd name="connsiteX2" fmla="*/ 1466537 w 8594360"/>
                <a:gd name="connsiteY2" fmla="*/ 204865 h 2593297"/>
                <a:gd name="connsiteX3" fmla="*/ 2725711 w 8594360"/>
                <a:gd name="connsiteY3" fmla="*/ 894412 h 2593297"/>
                <a:gd name="connsiteX4" fmla="*/ 4329659 w 8594360"/>
                <a:gd name="connsiteY4" fmla="*/ 1419068 h 2593297"/>
                <a:gd name="connsiteX5" fmla="*/ 5678774 w 8594360"/>
                <a:gd name="connsiteY5" fmla="*/ 1404078 h 2593297"/>
                <a:gd name="connsiteX6" fmla="*/ 7042878 w 8594360"/>
                <a:gd name="connsiteY6" fmla="*/ 954373 h 2593297"/>
                <a:gd name="connsiteX7" fmla="*/ 8212111 w 8594360"/>
                <a:gd name="connsiteY7" fmla="*/ 384747 h 2593297"/>
                <a:gd name="connsiteX8" fmla="*/ 8362013 w 8594360"/>
                <a:gd name="connsiteY8" fmla="*/ 294806 h 2593297"/>
                <a:gd name="connsiteX9" fmla="*/ 8362013 w 8594360"/>
                <a:gd name="connsiteY9" fmla="*/ 1179225 h 2593297"/>
                <a:gd name="connsiteX10" fmla="*/ 6967928 w 8594360"/>
                <a:gd name="connsiteY10" fmla="*/ 2018674 h 2593297"/>
                <a:gd name="connsiteX11" fmla="*/ 5184098 w 8594360"/>
                <a:gd name="connsiteY11" fmla="*/ 2543330 h 2593297"/>
                <a:gd name="connsiteX12" fmla="*/ 3565160 w 8594360"/>
                <a:gd name="connsiteY12" fmla="*/ 2318478 h 2593297"/>
                <a:gd name="connsiteX13" fmla="*/ 2111115 w 8594360"/>
                <a:gd name="connsiteY13" fmla="*/ 1718871 h 2593297"/>
                <a:gd name="connsiteX14" fmla="*/ 1061803 w 8594360"/>
                <a:gd name="connsiteY14" fmla="*/ 1179225 h 2593297"/>
                <a:gd name="connsiteX15" fmla="*/ 177383 w 8594360"/>
                <a:gd name="connsiteY15" fmla="*/ 1329127 h 2593297"/>
                <a:gd name="connsiteX16" fmla="*/ 27482 w 8594360"/>
                <a:gd name="connsiteY16" fmla="*/ 1434058 h 2593297"/>
                <a:gd name="connsiteX17" fmla="*/ 12492 w 8594360"/>
                <a:gd name="connsiteY17" fmla="*/ 294806 h 2593297"/>
                <a:gd name="connsiteX0" fmla="*/ 12492 w 8612155"/>
                <a:gd name="connsiteY0" fmla="*/ 354766 h 2593297"/>
                <a:gd name="connsiteX1" fmla="*/ 717029 w 8612155"/>
                <a:gd name="connsiteY1" fmla="*/ 24983 h 2593297"/>
                <a:gd name="connsiteX2" fmla="*/ 1466537 w 8612155"/>
                <a:gd name="connsiteY2" fmla="*/ 204865 h 2593297"/>
                <a:gd name="connsiteX3" fmla="*/ 2725711 w 8612155"/>
                <a:gd name="connsiteY3" fmla="*/ 894412 h 2593297"/>
                <a:gd name="connsiteX4" fmla="*/ 4329659 w 8612155"/>
                <a:gd name="connsiteY4" fmla="*/ 1419068 h 2593297"/>
                <a:gd name="connsiteX5" fmla="*/ 5678774 w 8612155"/>
                <a:gd name="connsiteY5" fmla="*/ 1404078 h 2593297"/>
                <a:gd name="connsiteX6" fmla="*/ 7042878 w 8612155"/>
                <a:gd name="connsiteY6" fmla="*/ 954373 h 2593297"/>
                <a:gd name="connsiteX7" fmla="*/ 8212111 w 8612155"/>
                <a:gd name="connsiteY7" fmla="*/ 384747 h 2593297"/>
                <a:gd name="connsiteX8" fmla="*/ 8362013 w 8612155"/>
                <a:gd name="connsiteY8" fmla="*/ 294806 h 2593297"/>
                <a:gd name="connsiteX9" fmla="*/ 8468779 w 8612155"/>
                <a:gd name="connsiteY9" fmla="*/ 793502 h 2593297"/>
                <a:gd name="connsiteX10" fmla="*/ 8362013 w 8612155"/>
                <a:gd name="connsiteY10" fmla="*/ 1179225 h 2593297"/>
                <a:gd name="connsiteX11" fmla="*/ 6967928 w 8612155"/>
                <a:gd name="connsiteY11" fmla="*/ 2018674 h 2593297"/>
                <a:gd name="connsiteX12" fmla="*/ 5184098 w 8612155"/>
                <a:gd name="connsiteY12" fmla="*/ 2543330 h 2593297"/>
                <a:gd name="connsiteX13" fmla="*/ 3565160 w 8612155"/>
                <a:gd name="connsiteY13" fmla="*/ 2318478 h 2593297"/>
                <a:gd name="connsiteX14" fmla="*/ 2111115 w 8612155"/>
                <a:gd name="connsiteY14" fmla="*/ 1718871 h 2593297"/>
                <a:gd name="connsiteX15" fmla="*/ 1061803 w 8612155"/>
                <a:gd name="connsiteY15" fmla="*/ 1179225 h 2593297"/>
                <a:gd name="connsiteX16" fmla="*/ 177383 w 8612155"/>
                <a:gd name="connsiteY16" fmla="*/ 1329127 h 2593297"/>
                <a:gd name="connsiteX17" fmla="*/ 27482 w 8612155"/>
                <a:gd name="connsiteY17" fmla="*/ 1434058 h 2593297"/>
                <a:gd name="connsiteX18" fmla="*/ 12492 w 8612155"/>
                <a:gd name="connsiteY18" fmla="*/ 294806 h 2593297"/>
                <a:gd name="connsiteX0" fmla="*/ 12492 w 8591914"/>
                <a:gd name="connsiteY0" fmla="*/ 354766 h 2593297"/>
                <a:gd name="connsiteX1" fmla="*/ 717029 w 8591914"/>
                <a:gd name="connsiteY1" fmla="*/ 24983 h 2593297"/>
                <a:gd name="connsiteX2" fmla="*/ 1466537 w 8591914"/>
                <a:gd name="connsiteY2" fmla="*/ 204865 h 2593297"/>
                <a:gd name="connsiteX3" fmla="*/ 2725711 w 8591914"/>
                <a:gd name="connsiteY3" fmla="*/ 894412 h 2593297"/>
                <a:gd name="connsiteX4" fmla="*/ 4329659 w 8591914"/>
                <a:gd name="connsiteY4" fmla="*/ 1419068 h 2593297"/>
                <a:gd name="connsiteX5" fmla="*/ 5678774 w 8591914"/>
                <a:gd name="connsiteY5" fmla="*/ 1404078 h 2593297"/>
                <a:gd name="connsiteX6" fmla="*/ 7042878 w 8591914"/>
                <a:gd name="connsiteY6" fmla="*/ 954373 h 2593297"/>
                <a:gd name="connsiteX7" fmla="*/ 8212111 w 8591914"/>
                <a:gd name="connsiteY7" fmla="*/ 384747 h 2593297"/>
                <a:gd name="connsiteX8" fmla="*/ 8362013 w 8591914"/>
                <a:gd name="connsiteY8" fmla="*/ 294806 h 2593297"/>
                <a:gd name="connsiteX9" fmla="*/ 8347335 w 8591914"/>
                <a:gd name="connsiteY9" fmla="*/ 810171 h 2593297"/>
                <a:gd name="connsiteX10" fmla="*/ 8362013 w 8591914"/>
                <a:gd name="connsiteY10" fmla="*/ 1179225 h 2593297"/>
                <a:gd name="connsiteX11" fmla="*/ 6967928 w 8591914"/>
                <a:gd name="connsiteY11" fmla="*/ 2018674 h 2593297"/>
                <a:gd name="connsiteX12" fmla="*/ 5184098 w 8591914"/>
                <a:gd name="connsiteY12" fmla="*/ 2543330 h 2593297"/>
                <a:gd name="connsiteX13" fmla="*/ 3565160 w 8591914"/>
                <a:gd name="connsiteY13" fmla="*/ 2318478 h 2593297"/>
                <a:gd name="connsiteX14" fmla="*/ 2111115 w 8591914"/>
                <a:gd name="connsiteY14" fmla="*/ 1718871 h 2593297"/>
                <a:gd name="connsiteX15" fmla="*/ 1061803 w 8591914"/>
                <a:gd name="connsiteY15" fmla="*/ 1179225 h 2593297"/>
                <a:gd name="connsiteX16" fmla="*/ 177383 w 8591914"/>
                <a:gd name="connsiteY16" fmla="*/ 1329127 h 2593297"/>
                <a:gd name="connsiteX17" fmla="*/ 27482 w 8591914"/>
                <a:gd name="connsiteY17" fmla="*/ 1434058 h 2593297"/>
                <a:gd name="connsiteX18" fmla="*/ 12492 w 8591914"/>
                <a:gd name="connsiteY18" fmla="*/ 294806 h 2593297"/>
                <a:gd name="connsiteX0" fmla="*/ 12492 w 8609774"/>
                <a:gd name="connsiteY0" fmla="*/ 354766 h 2593297"/>
                <a:gd name="connsiteX1" fmla="*/ 717029 w 8609774"/>
                <a:gd name="connsiteY1" fmla="*/ 24983 h 2593297"/>
                <a:gd name="connsiteX2" fmla="*/ 1466537 w 8609774"/>
                <a:gd name="connsiteY2" fmla="*/ 204865 h 2593297"/>
                <a:gd name="connsiteX3" fmla="*/ 2725711 w 8609774"/>
                <a:gd name="connsiteY3" fmla="*/ 894412 h 2593297"/>
                <a:gd name="connsiteX4" fmla="*/ 4329659 w 8609774"/>
                <a:gd name="connsiteY4" fmla="*/ 1419068 h 2593297"/>
                <a:gd name="connsiteX5" fmla="*/ 5678774 w 8609774"/>
                <a:gd name="connsiteY5" fmla="*/ 1404078 h 2593297"/>
                <a:gd name="connsiteX6" fmla="*/ 7042878 w 8609774"/>
                <a:gd name="connsiteY6" fmla="*/ 954373 h 2593297"/>
                <a:gd name="connsiteX7" fmla="*/ 8212111 w 8609774"/>
                <a:gd name="connsiteY7" fmla="*/ 384747 h 2593297"/>
                <a:gd name="connsiteX8" fmla="*/ 8362013 w 8609774"/>
                <a:gd name="connsiteY8" fmla="*/ 294806 h 2593297"/>
                <a:gd name="connsiteX9" fmla="*/ 8347335 w 8609774"/>
                <a:gd name="connsiteY9" fmla="*/ 810171 h 2593297"/>
                <a:gd name="connsiteX10" fmla="*/ 8454491 w 8609774"/>
                <a:gd name="connsiteY10" fmla="*/ 1064964 h 2593297"/>
                <a:gd name="connsiteX11" fmla="*/ 8362013 w 8609774"/>
                <a:gd name="connsiteY11" fmla="*/ 1179225 h 2593297"/>
                <a:gd name="connsiteX12" fmla="*/ 6967928 w 8609774"/>
                <a:gd name="connsiteY12" fmla="*/ 2018674 h 2593297"/>
                <a:gd name="connsiteX13" fmla="*/ 5184098 w 8609774"/>
                <a:gd name="connsiteY13" fmla="*/ 2543330 h 2593297"/>
                <a:gd name="connsiteX14" fmla="*/ 3565160 w 8609774"/>
                <a:gd name="connsiteY14" fmla="*/ 2318478 h 2593297"/>
                <a:gd name="connsiteX15" fmla="*/ 2111115 w 8609774"/>
                <a:gd name="connsiteY15" fmla="*/ 1718871 h 2593297"/>
                <a:gd name="connsiteX16" fmla="*/ 1061803 w 8609774"/>
                <a:gd name="connsiteY16" fmla="*/ 1179225 h 2593297"/>
                <a:gd name="connsiteX17" fmla="*/ 177383 w 8609774"/>
                <a:gd name="connsiteY17" fmla="*/ 1329127 h 2593297"/>
                <a:gd name="connsiteX18" fmla="*/ 27482 w 8609774"/>
                <a:gd name="connsiteY18" fmla="*/ 1434058 h 2593297"/>
                <a:gd name="connsiteX19" fmla="*/ 12492 w 8609774"/>
                <a:gd name="connsiteY19" fmla="*/ 294806 h 2593297"/>
                <a:gd name="connsiteX0" fmla="*/ 12492 w 8609774"/>
                <a:gd name="connsiteY0" fmla="*/ 354766 h 2593297"/>
                <a:gd name="connsiteX1" fmla="*/ 717029 w 8609774"/>
                <a:gd name="connsiteY1" fmla="*/ 24983 h 2593297"/>
                <a:gd name="connsiteX2" fmla="*/ 1466537 w 8609774"/>
                <a:gd name="connsiteY2" fmla="*/ 204865 h 2593297"/>
                <a:gd name="connsiteX3" fmla="*/ 2725711 w 8609774"/>
                <a:gd name="connsiteY3" fmla="*/ 894412 h 2593297"/>
                <a:gd name="connsiteX4" fmla="*/ 4329659 w 8609774"/>
                <a:gd name="connsiteY4" fmla="*/ 1419068 h 2593297"/>
                <a:gd name="connsiteX5" fmla="*/ 5678774 w 8609774"/>
                <a:gd name="connsiteY5" fmla="*/ 1404078 h 2593297"/>
                <a:gd name="connsiteX6" fmla="*/ 7042878 w 8609774"/>
                <a:gd name="connsiteY6" fmla="*/ 954373 h 2593297"/>
                <a:gd name="connsiteX7" fmla="*/ 8212111 w 8609774"/>
                <a:gd name="connsiteY7" fmla="*/ 384747 h 2593297"/>
                <a:gd name="connsiteX8" fmla="*/ 8362013 w 8609774"/>
                <a:gd name="connsiteY8" fmla="*/ 294806 h 2593297"/>
                <a:gd name="connsiteX9" fmla="*/ 8347335 w 8609774"/>
                <a:gd name="connsiteY9" fmla="*/ 810171 h 2593297"/>
                <a:gd name="connsiteX10" fmla="*/ 8454491 w 8609774"/>
                <a:gd name="connsiteY10" fmla="*/ 1064964 h 2593297"/>
                <a:gd name="connsiteX11" fmla="*/ 8362013 w 8609774"/>
                <a:gd name="connsiteY11" fmla="*/ 1179225 h 2593297"/>
                <a:gd name="connsiteX12" fmla="*/ 6967928 w 8609774"/>
                <a:gd name="connsiteY12" fmla="*/ 2018674 h 2593297"/>
                <a:gd name="connsiteX13" fmla="*/ 5184098 w 8609774"/>
                <a:gd name="connsiteY13" fmla="*/ 2543330 h 2593297"/>
                <a:gd name="connsiteX14" fmla="*/ 3565160 w 8609774"/>
                <a:gd name="connsiteY14" fmla="*/ 2318478 h 2593297"/>
                <a:gd name="connsiteX15" fmla="*/ 2111115 w 8609774"/>
                <a:gd name="connsiteY15" fmla="*/ 1718871 h 2593297"/>
                <a:gd name="connsiteX16" fmla="*/ 1061803 w 8609774"/>
                <a:gd name="connsiteY16" fmla="*/ 1179225 h 2593297"/>
                <a:gd name="connsiteX17" fmla="*/ 177383 w 8609774"/>
                <a:gd name="connsiteY17" fmla="*/ 1329127 h 2593297"/>
                <a:gd name="connsiteX18" fmla="*/ 27482 w 8609774"/>
                <a:gd name="connsiteY18" fmla="*/ 1434058 h 2593297"/>
                <a:gd name="connsiteX19" fmla="*/ 12492 w 8609774"/>
                <a:gd name="connsiteY19" fmla="*/ 294806 h 2593297"/>
                <a:gd name="connsiteX0" fmla="*/ 12492 w 8591914"/>
                <a:gd name="connsiteY0" fmla="*/ 354766 h 2593297"/>
                <a:gd name="connsiteX1" fmla="*/ 717029 w 8591914"/>
                <a:gd name="connsiteY1" fmla="*/ 24983 h 2593297"/>
                <a:gd name="connsiteX2" fmla="*/ 1466537 w 8591914"/>
                <a:gd name="connsiteY2" fmla="*/ 204865 h 2593297"/>
                <a:gd name="connsiteX3" fmla="*/ 2725711 w 8591914"/>
                <a:gd name="connsiteY3" fmla="*/ 894412 h 2593297"/>
                <a:gd name="connsiteX4" fmla="*/ 4329659 w 8591914"/>
                <a:gd name="connsiteY4" fmla="*/ 1419068 h 2593297"/>
                <a:gd name="connsiteX5" fmla="*/ 5678774 w 8591914"/>
                <a:gd name="connsiteY5" fmla="*/ 1404078 h 2593297"/>
                <a:gd name="connsiteX6" fmla="*/ 7042878 w 8591914"/>
                <a:gd name="connsiteY6" fmla="*/ 954373 h 2593297"/>
                <a:gd name="connsiteX7" fmla="*/ 8212111 w 8591914"/>
                <a:gd name="connsiteY7" fmla="*/ 384747 h 2593297"/>
                <a:gd name="connsiteX8" fmla="*/ 8362013 w 8591914"/>
                <a:gd name="connsiteY8" fmla="*/ 294806 h 2593297"/>
                <a:gd name="connsiteX9" fmla="*/ 8347335 w 8591914"/>
                <a:gd name="connsiteY9" fmla="*/ 810171 h 2593297"/>
                <a:gd name="connsiteX10" fmla="*/ 8362013 w 8591914"/>
                <a:gd name="connsiteY10" fmla="*/ 1179225 h 2593297"/>
                <a:gd name="connsiteX11" fmla="*/ 6967928 w 8591914"/>
                <a:gd name="connsiteY11" fmla="*/ 2018674 h 2593297"/>
                <a:gd name="connsiteX12" fmla="*/ 5184098 w 8591914"/>
                <a:gd name="connsiteY12" fmla="*/ 2543330 h 2593297"/>
                <a:gd name="connsiteX13" fmla="*/ 3565160 w 8591914"/>
                <a:gd name="connsiteY13" fmla="*/ 2318478 h 2593297"/>
                <a:gd name="connsiteX14" fmla="*/ 2111115 w 8591914"/>
                <a:gd name="connsiteY14" fmla="*/ 1718871 h 2593297"/>
                <a:gd name="connsiteX15" fmla="*/ 1061803 w 8591914"/>
                <a:gd name="connsiteY15" fmla="*/ 1179225 h 2593297"/>
                <a:gd name="connsiteX16" fmla="*/ 177383 w 8591914"/>
                <a:gd name="connsiteY16" fmla="*/ 1329127 h 2593297"/>
                <a:gd name="connsiteX17" fmla="*/ 27482 w 8591914"/>
                <a:gd name="connsiteY17" fmla="*/ 1434058 h 2593297"/>
                <a:gd name="connsiteX18" fmla="*/ 12492 w 8591914"/>
                <a:gd name="connsiteY18" fmla="*/ 294806 h 2593297"/>
                <a:gd name="connsiteX0" fmla="*/ 12492 w 8607789"/>
                <a:gd name="connsiteY0" fmla="*/ 354766 h 2593297"/>
                <a:gd name="connsiteX1" fmla="*/ 717029 w 8607789"/>
                <a:gd name="connsiteY1" fmla="*/ 24983 h 2593297"/>
                <a:gd name="connsiteX2" fmla="*/ 1466537 w 8607789"/>
                <a:gd name="connsiteY2" fmla="*/ 204865 h 2593297"/>
                <a:gd name="connsiteX3" fmla="*/ 2725711 w 8607789"/>
                <a:gd name="connsiteY3" fmla="*/ 894412 h 2593297"/>
                <a:gd name="connsiteX4" fmla="*/ 4329659 w 8607789"/>
                <a:gd name="connsiteY4" fmla="*/ 1419068 h 2593297"/>
                <a:gd name="connsiteX5" fmla="*/ 5678774 w 8607789"/>
                <a:gd name="connsiteY5" fmla="*/ 1404078 h 2593297"/>
                <a:gd name="connsiteX6" fmla="*/ 7042878 w 8607789"/>
                <a:gd name="connsiteY6" fmla="*/ 954373 h 2593297"/>
                <a:gd name="connsiteX7" fmla="*/ 8212111 w 8607789"/>
                <a:gd name="connsiteY7" fmla="*/ 384747 h 2593297"/>
                <a:gd name="connsiteX8" fmla="*/ 8362013 w 8607789"/>
                <a:gd name="connsiteY8" fmla="*/ 294806 h 2593297"/>
                <a:gd name="connsiteX9" fmla="*/ 8347335 w 8607789"/>
                <a:gd name="connsiteY9" fmla="*/ 810171 h 2593297"/>
                <a:gd name="connsiteX10" fmla="*/ 8442585 w 8607789"/>
                <a:gd name="connsiteY10" fmla="*/ 1086396 h 2593297"/>
                <a:gd name="connsiteX11" fmla="*/ 8362013 w 8607789"/>
                <a:gd name="connsiteY11" fmla="*/ 1179225 h 2593297"/>
                <a:gd name="connsiteX12" fmla="*/ 6967928 w 8607789"/>
                <a:gd name="connsiteY12" fmla="*/ 2018674 h 2593297"/>
                <a:gd name="connsiteX13" fmla="*/ 5184098 w 8607789"/>
                <a:gd name="connsiteY13" fmla="*/ 2543330 h 2593297"/>
                <a:gd name="connsiteX14" fmla="*/ 3565160 w 8607789"/>
                <a:gd name="connsiteY14" fmla="*/ 2318478 h 2593297"/>
                <a:gd name="connsiteX15" fmla="*/ 2111115 w 8607789"/>
                <a:gd name="connsiteY15" fmla="*/ 1718871 h 2593297"/>
                <a:gd name="connsiteX16" fmla="*/ 1061803 w 8607789"/>
                <a:gd name="connsiteY16" fmla="*/ 1179225 h 2593297"/>
                <a:gd name="connsiteX17" fmla="*/ 177383 w 8607789"/>
                <a:gd name="connsiteY17" fmla="*/ 1329127 h 2593297"/>
                <a:gd name="connsiteX18" fmla="*/ 27482 w 8607789"/>
                <a:gd name="connsiteY18" fmla="*/ 1434058 h 2593297"/>
                <a:gd name="connsiteX19" fmla="*/ 12492 w 8607789"/>
                <a:gd name="connsiteY19" fmla="*/ 294806 h 2593297"/>
                <a:gd name="connsiteX0" fmla="*/ 12492 w 8607789"/>
                <a:gd name="connsiteY0" fmla="*/ 354766 h 2593297"/>
                <a:gd name="connsiteX1" fmla="*/ 717029 w 8607789"/>
                <a:gd name="connsiteY1" fmla="*/ 24983 h 2593297"/>
                <a:gd name="connsiteX2" fmla="*/ 1466537 w 8607789"/>
                <a:gd name="connsiteY2" fmla="*/ 204865 h 2593297"/>
                <a:gd name="connsiteX3" fmla="*/ 2725711 w 8607789"/>
                <a:gd name="connsiteY3" fmla="*/ 894412 h 2593297"/>
                <a:gd name="connsiteX4" fmla="*/ 4329659 w 8607789"/>
                <a:gd name="connsiteY4" fmla="*/ 1419068 h 2593297"/>
                <a:gd name="connsiteX5" fmla="*/ 5678774 w 8607789"/>
                <a:gd name="connsiteY5" fmla="*/ 1404078 h 2593297"/>
                <a:gd name="connsiteX6" fmla="*/ 7042878 w 8607789"/>
                <a:gd name="connsiteY6" fmla="*/ 954373 h 2593297"/>
                <a:gd name="connsiteX7" fmla="*/ 8212111 w 8607789"/>
                <a:gd name="connsiteY7" fmla="*/ 384747 h 2593297"/>
                <a:gd name="connsiteX8" fmla="*/ 8362013 w 8607789"/>
                <a:gd name="connsiteY8" fmla="*/ 294806 h 2593297"/>
                <a:gd name="connsiteX9" fmla="*/ 8347335 w 8607789"/>
                <a:gd name="connsiteY9" fmla="*/ 810171 h 2593297"/>
                <a:gd name="connsiteX10" fmla="*/ 8442585 w 8607789"/>
                <a:gd name="connsiteY10" fmla="*/ 1086396 h 2593297"/>
                <a:gd name="connsiteX11" fmla="*/ 8362013 w 8607789"/>
                <a:gd name="connsiteY11" fmla="*/ 1179225 h 2593297"/>
                <a:gd name="connsiteX12" fmla="*/ 6967928 w 8607789"/>
                <a:gd name="connsiteY12" fmla="*/ 2018674 h 2593297"/>
                <a:gd name="connsiteX13" fmla="*/ 5184098 w 8607789"/>
                <a:gd name="connsiteY13" fmla="*/ 2543330 h 2593297"/>
                <a:gd name="connsiteX14" fmla="*/ 3565160 w 8607789"/>
                <a:gd name="connsiteY14" fmla="*/ 2318478 h 2593297"/>
                <a:gd name="connsiteX15" fmla="*/ 2111115 w 8607789"/>
                <a:gd name="connsiteY15" fmla="*/ 1718871 h 2593297"/>
                <a:gd name="connsiteX16" fmla="*/ 1061803 w 8607789"/>
                <a:gd name="connsiteY16" fmla="*/ 1179225 h 2593297"/>
                <a:gd name="connsiteX17" fmla="*/ 177383 w 8607789"/>
                <a:gd name="connsiteY17" fmla="*/ 1329127 h 2593297"/>
                <a:gd name="connsiteX18" fmla="*/ 27482 w 8607789"/>
                <a:gd name="connsiteY18" fmla="*/ 1434058 h 2593297"/>
                <a:gd name="connsiteX19" fmla="*/ 12492 w 8607789"/>
                <a:gd name="connsiteY19" fmla="*/ 294806 h 2593297"/>
                <a:gd name="connsiteX0" fmla="*/ 12492 w 8607789"/>
                <a:gd name="connsiteY0" fmla="*/ 354766 h 2593297"/>
                <a:gd name="connsiteX1" fmla="*/ 717029 w 8607789"/>
                <a:gd name="connsiteY1" fmla="*/ 24983 h 2593297"/>
                <a:gd name="connsiteX2" fmla="*/ 1466537 w 8607789"/>
                <a:gd name="connsiteY2" fmla="*/ 204865 h 2593297"/>
                <a:gd name="connsiteX3" fmla="*/ 2725711 w 8607789"/>
                <a:gd name="connsiteY3" fmla="*/ 894412 h 2593297"/>
                <a:gd name="connsiteX4" fmla="*/ 4329659 w 8607789"/>
                <a:gd name="connsiteY4" fmla="*/ 1419068 h 2593297"/>
                <a:gd name="connsiteX5" fmla="*/ 5678774 w 8607789"/>
                <a:gd name="connsiteY5" fmla="*/ 1404078 h 2593297"/>
                <a:gd name="connsiteX6" fmla="*/ 7042878 w 8607789"/>
                <a:gd name="connsiteY6" fmla="*/ 954373 h 2593297"/>
                <a:gd name="connsiteX7" fmla="*/ 8212111 w 8607789"/>
                <a:gd name="connsiteY7" fmla="*/ 384747 h 2593297"/>
                <a:gd name="connsiteX8" fmla="*/ 8362013 w 8607789"/>
                <a:gd name="connsiteY8" fmla="*/ 294806 h 2593297"/>
                <a:gd name="connsiteX9" fmla="*/ 8347335 w 8607789"/>
                <a:gd name="connsiteY9" fmla="*/ 810171 h 2593297"/>
                <a:gd name="connsiteX10" fmla="*/ 8442585 w 8607789"/>
                <a:gd name="connsiteY10" fmla="*/ 1086396 h 2593297"/>
                <a:gd name="connsiteX11" fmla="*/ 8362013 w 8607789"/>
                <a:gd name="connsiteY11" fmla="*/ 1179225 h 2593297"/>
                <a:gd name="connsiteX12" fmla="*/ 6967928 w 8607789"/>
                <a:gd name="connsiteY12" fmla="*/ 2018674 h 2593297"/>
                <a:gd name="connsiteX13" fmla="*/ 5184098 w 8607789"/>
                <a:gd name="connsiteY13" fmla="*/ 2543330 h 2593297"/>
                <a:gd name="connsiteX14" fmla="*/ 3565160 w 8607789"/>
                <a:gd name="connsiteY14" fmla="*/ 2318478 h 2593297"/>
                <a:gd name="connsiteX15" fmla="*/ 2111115 w 8607789"/>
                <a:gd name="connsiteY15" fmla="*/ 1718871 h 2593297"/>
                <a:gd name="connsiteX16" fmla="*/ 1061803 w 8607789"/>
                <a:gd name="connsiteY16" fmla="*/ 1179225 h 2593297"/>
                <a:gd name="connsiteX17" fmla="*/ 177383 w 8607789"/>
                <a:gd name="connsiteY17" fmla="*/ 1329127 h 2593297"/>
                <a:gd name="connsiteX18" fmla="*/ 27482 w 8607789"/>
                <a:gd name="connsiteY18" fmla="*/ 1434058 h 2593297"/>
                <a:gd name="connsiteX19" fmla="*/ 12492 w 8607789"/>
                <a:gd name="connsiteY19" fmla="*/ 294806 h 2593297"/>
                <a:gd name="connsiteX0" fmla="*/ 12492 w 8607789"/>
                <a:gd name="connsiteY0" fmla="*/ 354766 h 2593297"/>
                <a:gd name="connsiteX1" fmla="*/ 717029 w 8607789"/>
                <a:gd name="connsiteY1" fmla="*/ 24983 h 2593297"/>
                <a:gd name="connsiteX2" fmla="*/ 1466537 w 8607789"/>
                <a:gd name="connsiteY2" fmla="*/ 204865 h 2593297"/>
                <a:gd name="connsiteX3" fmla="*/ 2725711 w 8607789"/>
                <a:gd name="connsiteY3" fmla="*/ 894412 h 2593297"/>
                <a:gd name="connsiteX4" fmla="*/ 4329659 w 8607789"/>
                <a:gd name="connsiteY4" fmla="*/ 1419068 h 2593297"/>
                <a:gd name="connsiteX5" fmla="*/ 5678774 w 8607789"/>
                <a:gd name="connsiteY5" fmla="*/ 1404078 h 2593297"/>
                <a:gd name="connsiteX6" fmla="*/ 7042878 w 8607789"/>
                <a:gd name="connsiteY6" fmla="*/ 954373 h 2593297"/>
                <a:gd name="connsiteX7" fmla="*/ 8212111 w 8607789"/>
                <a:gd name="connsiteY7" fmla="*/ 384747 h 2593297"/>
                <a:gd name="connsiteX8" fmla="*/ 8362013 w 8607789"/>
                <a:gd name="connsiteY8" fmla="*/ 294806 h 2593297"/>
                <a:gd name="connsiteX9" fmla="*/ 8347335 w 8607789"/>
                <a:gd name="connsiteY9" fmla="*/ 810171 h 2593297"/>
                <a:gd name="connsiteX10" fmla="*/ 8442585 w 8607789"/>
                <a:gd name="connsiteY10" fmla="*/ 1086396 h 2593297"/>
                <a:gd name="connsiteX11" fmla="*/ 8362013 w 8607789"/>
                <a:gd name="connsiteY11" fmla="*/ 1179225 h 2593297"/>
                <a:gd name="connsiteX12" fmla="*/ 6967928 w 8607789"/>
                <a:gd name="connsiteY12" fmla="*/ 2018674 h 2593297"/>
                <a:gd name="connsiteX13" fmla="*/ 5184098 w 8607789"/>
                <a:gd name="connsiteY13" fmla="*/ 2543330 h 2593297"/>
                <a:gd name="connsiteX14" fmla="*/ 3565160 w 8607789"/>
                <a:gd name="connsiteY14" fmla="*/ 2318478 h 2593297"/>
                <a:gd name="connsiteX15" fmla="*/ 2111115 w 8607789"/>
                <a:gd name="connsiteY15" fmla="*/ 1718871 h 2593297"/>
                <a:gd name="connsiteX16" fmla="*/ 1061803 w 8607789"/>
                <a:gd name="connsiteY16" fmla="*/ 1179225 h 2593297"/>
                <a:gd name="connsiteX17" fmla="*/ 177383 w 8607789"/>
                <a:gd name="connsiteY17" fmla="*/ 1329127 h 2593297"/>
                <a:gd name="connsiteX18" fmla="*/ 27482 w 8607789"/>
                <a:gd name="connsiteY18" fmla="*/ 1434058 h 2593297"/>
                <a:gd name="connsiteX19" fmla="*/ 12492 w 8607789"/>
                <a:gd name="connsiteY19" fmla="*/ 294806 h 2593297"/>
                <a:gd name="connsiteX0" fmla="*/ 12492 w 8607789"/>
                <a:gd name="connsiteY0" fmla="*/ 354766 h 2593297"/>
                <a:gd name="connsiteX1" fmla="*/ 717029 w 8607789"/>
                <a:gd name="connsiteY1" fmla="*/ 24983 h 2593297"/>
                <a:gd name="connsiteX2" fmla="*/ 1466537 w 8607789"/>
                <a:gd name="connsiteY2" fmla="*/ 204865 h 2593297"/>
                <a:gd name="connsiteX3" fmla="*/ 2725711 w 8607789"/>
                <a:gd name="connsiteY3" fmla="*/ 894412 h 2593297"/>
                <a:gd name="connsiteX4" fmla="*/ 4329659 w 8607789"/>
                <a:gd name="connsiteY4" fmla="*/ 1419068 h 2593297"/>
                <a:gd name="connsiteX5" fmla="*/ 5678774 w 8607789"/>
                <a:gd name="connsiteY5" fmla="*/ 1404078 h 2593297"/>
                <a:gd name="connsiteX6" fmla="*/ 7042878 w 8607789"/>
                <a:gd name="connsiteY6" fmla="*/ 954373 h 2593297"/>
                <a:gd name="connsiteX7" fmla="*/ 8212111 w 8607789"/>
                <a:gd name="connsiteY7" fmla="*/ 384747 h 2593297"/>
                <a:gd name="connsiteX8" fmla="*/ 8362013 w 8607789"/>
                <a:gd name="connsiteY8" fmla="*/ 294806 h 2593297"/>
                <a:gd name="connsiteX9" fmla="*/ 8347335 w 8607789"/>
                <a:gd name="connsiteY9" fmla="*/ 810171 h 2593297"/>
                <a:gd name="connsiteX10" fmla="*/ 8442585 w 8607789"/>
                <a:gd name="connsiteY10" fmla="*/ 1086396 h 2593297"/>
                <a:gd name="connsiteX11" fmla="*/ 8362013 w 8607789"/>
                <a:gd name="connsiteY11" fmla="*/ 1179225 h 2593297"/>
                <a:gd name="connsiteX12" fmla="*/ 6967928 w 8607789"/>
                <a:gd name="connsiteY12" fmla="*/ 2018674 h 2593297"/>
                <a:gd name="connsiteX13" fmla="*/ 5184098 w 8607789"/>
                <a:gd name="connsiteY13" fmla="*/ 2543330 h 2593297"/>
                <a:gd name="connsiteX14" fmla="*/ 3565160 w 8607789"/>
                <a:gd name="connsiteY14" fmla="*/ 2318478 h 2593297"/>
                <a:gd name="connsiteX15" fmla="*/ 2111115 w 8607789"/>
                <a:gd name="connsiteY15" fmla="*/ 1718871 h 2593297"/>
                <a:gd name="connsiteX16" fmla="*/ 1061803 w 8607789"/>
                <a:gd name="connsiteY16" fmla="*/ 1179225 h 2593297"/>
                <a:gd name="connsiteX17" fmla="*/ 177383 w 8607789"/>
                <a:gd name="connsiteY17" fmla="*/ 1329127 h 2593297"/>
                <a:gd name="connsiteX18" fmla="*/ 27482 w 8607789"/>
                <a:gd name="connsiteY18" fmla="*/ 1434058 h 2593297"/>
                <a:gd name="connsiteX19" fmla="*/ 12492 w 8607789"/>
                <a:gd name="connsiteY19" fmla="*/ 294806 h 2593297"/>
                <a:gd name="connsiteX0" fmla="*/ 12492 w 8607789"/>
                <a:gd name="connsiteY0" fmla="*/ 354766 h 2593297"/>
                <a:gd name="connsiteX1" fmla="*/ 717029 w 8607789"/>
                <a:gd name="connsiteY1" fmla="*/ 24983 h 2593297"/>
                <a:gd name="connsiteX2" fmla="*/ 1466537 w 8607789"/>
                <a:gd name="connsiteY2" fmla="*/ 204865 h 2593297"/>
                <a:gd name="connsiteX3" fmla="*/ 2725711 w 8607789"/>
                <a:gd name="connsiteY3" fmla="*/ 894412 h 2593297"/>
                <a:gd name="connsiteX4" fmla="*/ 4329659 w 8607789"/>
                <a:gd name="connsiteY4" fmla="*/ 1419068 h 2593297"/>
                <a:gd name="connsiteX5" fmla="*/ 5678774 w 8607789"/>
                <a:gd name="connsiteY5" fmla="*/ 1404078 h 2593297"/>
                <a:gd name="connsiteX6" fmla="*/ 7042878 w 8607789"/>
                <a:gd name="connsiteY6" fmla="*/ 954373 h 2593297"/>
                <a:gd name="connsiteX7" fmla="*/ 8212111 w 8607789"/>
                <a:gd name="connsiteY7" fmla="*/ 384747 h 2593297"/>
                <a:gd name="connsiteX8" fmla="*/ 8362013 w 8607789"/>
                <a:gd name="connsiteY8" fmla="*/ 294806 h 2593297"/>
                <a:gd name="connsiteX9" fmla="*/ 8347335 w 8607789"/>
                <a:gd name="connsiteY9" fmla="*/ 810171 h 2593297"/>
                <a:gd name="connsiteX10" fmla="*/ 8442585 w 8607789"/>
                <a:gd name="connsiteY10" fmla="*/ 1086396 h 2593297"/>
                <a:gd name="connsiteX11" fmla="*/ 8362013 w 8607789"/>
                <a:gd name="connsiteY11" fmla="*/ 1179225 h 2593297"/>
                <a:gd name="connsiteX12" fmla="*/ 6967928 w 8607789"/>
                <a:gd name="connsiteY12" fmla="*/ 2018674 h 2593297"/>
                <a:gd name="connsiteX13" fmla="*/ 5184098 w 8607789"/>
                <a:gd name="connsiteY13" fmla="*/ 2543330 h 2593297"/>
                <a:gd name="connsiteX14" fmla="*/ 3565160 w 8607789"/>
                <a:gd name="connsiteY14" fmla="*/ 2318478 h 2593297"/>
                <a:gd name="connsiteX15" fmla="*/ 2111115 w 8607789"/>
                <a:gd name="connsiteY15" fmla="*/ 1718871 h 2593297"/>
                <a:gd name="connsiteX16" fmla="*/ 1061803 w 8607789"/>
                <a:gd name="connsiteY16" fmla="*/ 1179225 h 2593297"/>
                <a:gd name="connsiteX17" fmla="*/ 177383 w 8607789"/>
                <a:gd name="connsiteY17" fmla="*/ 1329127 h 2593297"/>
                <a:gd name="connsiteX18" fmla="*/ 27482 w 8607789"/>
                <a:gd name="connsiteY18" fmla="*/ 1434058 h 2593297"/>
                <a:gd name="connsiteX19" fmla="*/ 12492 w 8607789"/>
                <a:gd name="connsiteY19" fmla="*/ 294806 h 2593297"/>
                <a:gd name="connsiteX0" fmla="*/ 12492 w 8591914"/>
                <a:gd name="connsiteY0" fmla="*/ 354766 h 2593297"/>
                <a:gd name="connsiteX1" fmla="*/ 717029 w 8591914"/>
                <a:gd name="connsiteY1" fmla="*/ 24983 h 2593297"/>
                <a:gd name="connsiteX2" fmla="*/ 1466537 w 8591914"/>
                <a:gd name="connsiteY2" fmla="*/ 204865 h 2593297"/>
                <a:gd name="connsiteX3" fmla="*/ 2725711 w 8591914"/>
                <a:gd name="connsiteY3" fmla="*/ 894412 h 2593297"/>
                <a:gd name="connsiteX4" fmla="*/ 4329659 w 8591914"/>
                <a:gd name="connsiteY4" fmla="*/ 1419068 h 2593297"/>
                <a:gd name="connsiteX5" fmla="*/ 5678774 w 8591914"/>
                <a:gd name="connsiteY5" fmla="*/ 1404078 h 2593297"/>
                <a:gd name="connsiteX6" fmla="*/ 7042878 w 8591914"/>
                <a:gd name="connsiteY6" fmla="*/ 954373 h 2593297"/>
                <a:gd name="connsiteX7" fmla="*/ 8212111 w 8591914"/>
                <a:gd name="connsiteY7" fmla="*/ 384747 h 2593297"/>
                <a:gd name="connsiteX8" fmla="*/ 8362013 w 8591914"/>
                <a:gd name="connsiteY8" fmla="*/ 294806 h 2593297"/>
                <a:gd name="connsiteX9" fmla="*/ 8347335 w 8591914"/>
                <a:gd name="connsiteY9" fmla="*/ 810171 h 2593297"/>
                <a:gd name="connsiteX10" fmla="*/ 8362013 w 8591914"/>
                <a:gd name="connsiteY10" fmla="*/ 1179225 h 2593297"/>
                <a:gd name="connsiteX11" fmla="*/ 6967928 w 8591914"/>
                <a:gd name="connsiteY11" fmla="*/ 2018674 h 2593297"/>
                <a:gd name="connsiteX12" fmla="*/ 5184098 w 8591914"/>
                <a:gd name="connsiteY12" fmla="*/ 2543330 h 2593297"/>
                <a:gd name="connsiteX13" fmla="*/ 3565160 w 8591914"/>
                <a:gd name="connsiteY13" fmla="*/ 2318478 h 2593297"/>
                <a:gd name="connsiteX14" fmla="*/ 2111115 w 8591914"/>
                <a:gd name="connsiteY14" fmla="*/ 1718871 h 2593297"/>
                <a:gd name="connsiteX15" fmla="*/ 1061803 w 8591914"/>
                <a:gd name="connsiteY15" fmla="*/ 1179225 h 2593297"/>
                <a:gd name="connsiteX16" fmla="*/ 177383 w 8591914"/>
                <a:gd name="connsiteY16" fmla="*/ 1329127 h 2593297"/>
                <a:gd name="connsiteX17" fmla="*/ 27482 w 8591914"/>
                <a:gd name="connsiteY17" fmla="*/ 1434058 h 2593297"/>
                <a:gd name="connsiteX18" fmla="*/ 12492 w 8591914"/>
                <a:gd name="connsiteY18" fmla="*/ 294806 h 2593297"/>
                <a:gd name="connsiteX0" fmla="*/ 12492 w 8608980"/>
                <a:gd name="connsiteY0" fmla="*/ 354766 h 2593297"/>
                <a:gd name="connsiteX1" fmla="*/ 717029 w 8608980"/>
                <a:gd name="connsiteY1" fmla="*/ 24983 h 2593297"/>
                <a:gd name="connsiteX2" fmla="*/ 1466537 w 8608980"/>
                <a:gd name="connsiteY2" fmla="*/ 204865 h 2593297"/>
                <a:gd name="connsiteX3" fmla="*/ 2725711 w 8608980"/>
                <a:gd name="connsiteY3" fmla="*/ 894412 h 2593297"/>
                <a:gd name="connsiteX4" fmla="*/ 4329659 w 8608980"/>
                <a:gd name="connsiteY4" fmla="*/ 1419068 h 2593297"/>
                <a:gd name="connsiteX5" fmla="*/ 5678774 w 8608980"/>
                <a:gd name="connsiteY5" fmla="*/ 1404078 h 2593297"/>
                <a:gd name="connsiteX6" fmla="*/ 7042878 w 8608980"/>
                <a:gd name="connsiteY6" fmla="*/ 954373 h 2593297"/>
                <a:gd name="connsiteX7" fmla="*/ 8212111 w 8608980"/>
                <a:gd name="connsiteY7" fmla="*/ 384747 h 2593297"/>
                <a:gd name="connsiteX8" fmla="*/ 8362013 w 8608980"/>
                <a:gd name="connsiteY8" fmla="*/ 294806 h 2593297"/>
                <a:gd name="connsiteX9" fmla="*/ 8347335 w 8608980"/>
                <a:gd name="connsiteY9" fmla="*/ 810171 h 2593297"/>
                <a:gd name="connsiteX10" fmla="*/ 8449729 w 8608980"/>
                <a:gd name="connsiteY10" fmla="*/ 1081633 h 2593297"/>
                <a:gd name="connsiteX11" fmla="*/ 8362013 w 8608980"/>
                <a:gd name="connsiteY11" fmla="*/ 1179225 h 2593297"/>
                <a:gd name="connsiteX12" fmla="*/ 6967928 w 8608980"/>
                <a:gd name="connsiteY12" fmla="*/ 2018674 h 2593297"/>
                <a:gd name="connsiteX13" fmla="*/ 5184098 w 8608980"/>
                <a:gd name="connsiteY13" fmla="*/ 2543330 h 2593297"/>
                <a:gd name="connsiteX14" fmla="*/ 3565160 w 8608980"/>
                <a:gd name="connsiteY14" fmla="*/ 2318478 h 2593297"/>
                <a:gd name="connsiteX15" fmla="*/ 2111115 w 8608980"/>
                <a:gd name="connsiteY15" fmla="*/ 1718871 h 2593297"/>
                <a:gd name="connsiteX16" fmla="*/ 1061803 w 8608980"/>
                <a:gd name="connsiteY16" fmla="*/ 1179225 h 2593297"/>
                <a:gd name="connsiteX17" fmla="*/ 177383 w 8608980"/>
                <a:gd name="connsiteY17" fmla="*/ 1329127 h 2593297"/>
                <a:gd name="connsiteX18" fmla="*/ 27482 w 8608980"/>
                <a:gd name="connsiteY18" fmla="*/ 1434058 h 2593297"/>
                <a:gd name="connsiteX19" fmla="*/ 12492 w 8608980"/>
                <a:gd name="connsiteY19" fmla="*/ 294806 h 2593297"/>
                <a:gd name="connsiteX0" fmla="*/ 12492 w 8591914"/>
                <a:gd name="connsiteY0" fmla="*/ 354766 h 2593297"/>
                <a:gd name="connsiteX1" fmla="*/ 717029 w 8591914"/>
                <a:gd name="connsiteY1" fmla="*/ 24983 h 2593297"/>
                <a:gd name="connsiteX2" fmla="*/ 1466537 w 8591914"/>
                <a:gd name="connsiteY2" fmla="*/ 204865 h 2593297"/>
                <a:gd name="connsiteX3" fmla="*/ 2725711 w 8591914"/>
                <a:gd name="connsiteY3" fmla="*/ 894412 h 2593297"/>
                <a:gd name="connsiteX4" fmla="*/ 4329659 w 8591914"/>
                <a:gd name="connsiteY4" fmla="*/ 1419068 h 2593297"/>
                <a:gd name="connsiteX5" fmla="*/ 5678774 w 8591914"/>
                <a:gd name="connsiteY5" fmla="*/ 1404078 h 2593297"/>
                <a:gd name="connsiteX6" fmla="*/ 7042878 w 8591914"/>
                <a:gd name="connsiteY6" fmla="*/ 954373 h 2593297"/>
                <a:gd name="connsiteX7" fmla="*/ 8212111 w 8591914"/>
                <a:gd name="connsiteY7" fmla="*/ 384747 h 2593297"/>
                <a:gd name="connsiteX8" fmla="*/ 8362013 w 8591914"/>
                <a:gd name="connsiteY8" fmla="*/ 294806 h 2593297"/>
                <a:gd name="connsiteX9" fmla="*/ 8347335 w 8591914"/>
                <a:gd name="connsiteY9" fmla="*/ 810171 h 2593297"/>
                <a:gd name="connsiteX10" fmla="*/ 8362013 w 8591914"/>
                <a:gd name="connsiteY10" fmla="*/ 1179225 h 2593297"/>
                <a:gd name="connsiteX11" fmla="*/ 6967928 w 8591914"/>
                <a:gd name="connsiteY11" fmla="*/ 2018674 h 2593297"/>
                <a:gd name="connsiteX12" fmla="*/ 5184098 w 8591914"/>
                <a:gd name="connsiteY12" fmla="*/ 2543330 h 2593297"/>
                <a:gd name="connsiteX13" fmla="*/ 3565160 w 8591914"/>
                <a:gd name="connsiteY13" fmla="*/ 2318478 h 2593297"/>
                <a:gd name="connsiteX14" fmla="*/ 2111115 w 8591914"/>
                <a:gd name="connsiteY14" fmla="*/ 1718871 h 2593297"/>
                <a:gd name="connsiteX15" fmla="*/ 1061803 w 8591914"/>
                <a:gd name="connsiteY15" fmla="*/ 1179225 h 2593297"/>
                <a:gd name="connsiteX16" fmla="*/ 177383 w 8591914"/>
                <a:gd name="connsiteY16" fmla="*/ 1329127 h 2593297"/>
                <a:gd name="connsiteX17" fmla="*/ 27482 w 8591914"/>
                <a:gd name="connsiteY17" fmla="*/ 1434058 h 2593297"/>
                <a:gd name="connsiteX18" fmla="*/ 12492 w 8591914"/>
                <a:gd name="connsiteY18" fmla="*/ 294806 h 2593297"/>
                <a:gd name="connsiteX0" fmla="*/ 12492 w 8591914"/>
                <a:gd name="connsiteY0" fmla="*/ 354766 h 2593297"/>
                <a:gd name="connsiteX1" fmla="*/ 717029 w 8591914"/>
                <a:gd name="connsiteY1" fmla="*/ 24983 h 2593297"/>
                <a:gd name="connsiteX2" fmla="*/ 1466537 w 8591914"/>
                <a:gd name="connsiteY2" fmla="*/ 204865 h 2593297"/>
                <a:gd name="connsiteX3" fmla="*/ 2725711 w 8591914"/>
                <a:gd name="connsiteY3" fmla="*/ 894412 h 2593297"/>
                <a:gd name="connsiteX4" fmla="*/ 4329659 w 8591914"/>
                <a:gd name="connsiteY4" fmla="*/ 1419068 h 2593297"/>
                <a:gd name="connsiteX5" fmla="*/ 5678774 w 8591914"/>
                <a:gd name="connsiteY5" fmla="*/ 1404078 h 2593297"/>
                <a:gd name="connsiteX6" fmla="*/ 7042878 w 8591914"/>
                <a:gd name="connsiteY6" fmla="*/ 954373 h 2593297"/>
                <a:gd name="connsiteX7" fmla="*/ 8121624 w 8591914"/>
                <a:gd name="connsiteY7" fmla="*/ 425228 h 2593297"/>
                <a:gd name="connsiteX8" fmla="*/ 8362013 w 8591914"/>
                <a:gd name="connsiteY8" fmla="*/ 294806 h 2593297"/>
                <a:gd name="connsiteX9" fmla="*/ 8347335 w 8591914"/>
                <a:gd name="connsiteY9" fmla="*/ 810171 h 2593297"/>
                <a:gd name="connsiteX10" fmla="*/ 8362013 w 8591914"/>
                <a:gd name="connsiteY10" fmla="*/ 1179225 h 2593297"/>
                <a:gd name="connsiteX11" fmla="*/ 6967928 w 8591914"/>
                <a:gd name="connsiteY11" fmla="*/ 2018674 h 2593297"/>
                <a:gd name="connsiteX12" fmla="*/ 5184098 w 8591914"/>
                <a:gd name="connsiteY12" fmla="*/ 2543330 h 2593297"/>
                <a:gd name="connsiteX13" fmla="*/ 3565160 w 8591914"/>
                <a:gd name="connsiteY13" fmla="*/ 2318478 h 2593297"/>
                <a:gd name="connsiteX14" fmla="*/ 2111115 w 8591914"/>
                <a:gd name="connsiteY14" fmla="*/ 1718871 h 2593297"/>
                <a:gd name="connsiteX15" fmla="*/ 1061803 w 8591914"/>
                <a:gd name="connsiteY15" fmla="*/ 1179225 h 2593297"/>
                <a:gd name="connsiteX16" fmla="*/ 177383 w 8591914"/>
                <a:gd name="connsiteY16" fmla="*/ 1329127 h 2593297"/>
                <a:gd name="connsiteX17" fmla="*/ 27482 w 8591914"/>
                <a:gd name="connsiteY17" fmla="*/ 1434058 h 2593297"/>
                <a:gd name="connsiteX18" fmla="*/ 12492 w 8591914"/>
                <a:gd name="connsiteY18" fmla="*/ 294806 h 2593297"/>
                <a:gd name="connsiteX0" fmla="*/ 12492 w 8591914"/>
                <a:gd name="connsiteY0" fmla="*/ 354766 h 2593297"/>
                <a:gd name="connsiteX1" fmla="*/ 717029 w 8591914"/>
                <a:gd name="connsiteY1" fmla="*/ 24983 h 2593297"/>
                <a:gd name="connsiteX2" fmla="*/ 1466537 w 8591914"/>
                <a:gd name="connsiteY2" fmla="*/ 204865 h 2593297"/>
                <a:gd name="connsiteX3" fmla="*/ 2725711 w 8591914"/>
                <a:gd name="connsiteY3" fmla="*/ 894412 h 2593297"/>
                <a:gd name="connsiteX4" fmla="*/ 4329659 w 8591914"/>
                <a:gd name="connsiteY4" fmla="*/ 1419068 h 2593297"/>
                <a:gd name="connsiteX5" fmla="*/ 5678774 w 8591914"/>
                <a:gd name="connsiteY5" fmla="*/ 1404078 h 2593297"/>
                <a:gd name="connsiteX6" fmla="*/ 7042878 w 8591914"/>
                <a:gd name="connsiteY6" fmla="*/ 954373 h 2593297"/>
                <a:gd name="connsiteX7" fmla="*/ 8121624 w 8591914"/>
                <a:gd name="connsiteY7" fmla="*/ 425228 h 2593297"/>
                <a:gd name="connsiteX8" fmla="*/ 8290575 w 8591914"/>
                <a:gd name="connsiteY8" fmla="*/ 373387 h 2593297"/>
                <a:gd name="connsiteX9" fmla="*/ 8347335 w 8591914"/>
                <a:gd name="connsiteY9" fmla="*/ 810171 h 2593297"/>
                <a:gd name="connsiteX10" fmla="*/ 8362013 w 8591914"/>
                <a:gd name="connsiteY10" fmla="*/ 1179225 h 2593297"/>
                <a:gd name="connsiteX11" fmla="*/ 6967928 w 8591914"/>
                <a:gd name="connsiteY11" fmla="*/ 2018674 h 2593297"/>
                <a:gd name="connsiteX12" fmla="*/ 5184098 w 8591914"/>
                <a:gd name="connsiteY12" fmla="*/ 2543330 h 2593297"/>
                <a:gd name="connsiteX13" fmla="*/ 3565160 w 8591914"/>
                <a:gd name="connsiteY13" fmla="*/ 2318478 h 2593297"/>
                <a:gd name="connsiteX14" fmla="*/ 2111115 w 8591914"/>
                <a:gd name="connsiteY14" fmla="*/ 1718871 h 2593297"/>
                <a:gd name="connsiteX15" fmla="*/ 1061803 w 8591914"/>
                <a:gd name="connsiteY15" fmla="*/ 1179225 h 2593297"/>
                <a:gd name="connsiteX16" fmla="*/ 177383 w 8591914"/>
                <a:gd name="connsiteY16" fmla="*/ 1329127 h 2593297"/>
                <a:gd name="connsiteX17" fmla="*/ 27482 w 8591914"/>
                <a:gd name="connsiteY17" fmla="*/ 1434058 h 2593297"/>
                <a:gd name="connsiteX18" fmla="*/ 12492 w 8591914"/>
                <a:gd name="connsiteY18" fmla="*/ 294806 h 2593297"/>
                <a:gd name="connsiteX0" fmla="*/ 12492 w 8403795"/>
                <a:gd name="connsiteY0" fmla="*/ 354766 h 2593297"/>
                <a:gd name="connsiteX1" fmla="*/ 717029 w 8403795"/>
                <a:gd name="connsiteY1" fmla="*/ 24983 h 2593297"/>
                <a:gd name="connsiteX2" fmla="*/ 1466537 w 8403795"/>
                <a:gd name="connsiteY2" fmla="*/ 204865 h 2593297"/>
                <a:gd name="connsiteX3" fmla="*/ 2725711 w 8403795"/>
                <a:gd name="connsiteY3" fmla="*/ 894412 h 2593297"/>
                <a:gd name="connsiteX4" fmla="*/ 4329659 w 8403795"/>
                <a:gd name="connsiteY4" fmla="*/ 1419068 h 2593297"/>
                <a:gd name="connsiteX5" fmla="*/ 5678774 w 8403795"/>
                <a:gd name="connsiteY5" fmla="*/ 1404078 h 2593297"/>
                <a:gd name="connsiteX6" fmla="*/ 7042878 w 8403795"/>
                <a:gd name="connsiteY6" fmla="*/ 954373 h 2593297"/>
                <a:gd name="connsiteX7" fmla="*/ 8121624 w 8403795"/>
                <a:gd name="connsiteY7" fmla="*/ 425228 h 2593297"/>
                <a:gd name="connsiteX8" fmla="*/ 8290575 w 8403795"/>
                <a:gd name="connsiteY8" fmla="*/ 373387 h 2593297"/>
                <a:gd name="connsiteX9" fmla="*/ 8347335 w 8403795"/>
                <a:gd name="connsiteY9" fmla="*/ 810171 h 2593297"/>
                <a:gd name="connsiteX10" fmla="*/ 8173894 w 8403795"/>
                <a:gd name="connsiteY10" fmla="*/ 1291144 h 2593297"/>
                <a:gd name="connsiteX11" fmla="*/ 6967928 w 8403795"/>
                <a:gd name="connsiteY11" fmla="*/ 2018674 h 2593297"/>
                <a:gd name="connsiteX12" fmla="*/ 5184098 w 8403795"/>
                <a:gd name="connsiteY12" fmla="*/ 2543330 h 2593297"/>
                <a:gd name="connsiteX13" fmla="*/ 3565160 w 8403795"/>
                <a:gd name="connsiteY13" fmla="*/ 2318478 h 2593297"/>
                <a:gd name="connsiteX14" fmla="*/ 2111115 w 8403795"/>
                <a:gd name="connsiteY14" fmla="*/ 1718871 h 2593297"/>
                <a:gd name="connsiteX15" fmla="*/ 1061803 w 8403795"/>
                <a:gd name="connsiteY15" fmla="*/ 1179225 h 2593297"/>
                <a:gd name="connsiteX16" fmla="*/ 177383 w 8403795"/>
                <a:gd name="connsiteY16" fmla="*/ 1329127 h 2593297"/>
                <a:gd name="connsiteX17" fmla="*/ 27482 w 8403795"/>
                <a:gd name="connsiteY17" fmla="*/ 1434058 h 2593297"/>
                <a:gd name="connsiteX18" fmla="*/ 12492 w 8403795"/>
                <a:gd name="connsiteY18" fmla="*/ 294806 h 2593297"/>
                <a:gd name="connsiteX0" fmla="*/ 12492 w 8396651"/>
                <a:gd name="connsiteY0" fmla="*/ 354766 h 2593297"/>
                <a:gd name="connsiteX1" fmla="*/ 717029 w 8396651"/>
                <a:gd name="connsiteY1" fmla="*/ 24983 h 2593297"/>
                <a:gd name="connsiteX2" fmla="*/ 1466537 w 8396651"/>
                <a:gd name="connsiteY2" fmla="*/ 204865 h 2593297"/>
                <a:gd name="connsiteX3" fmla="*/ 2725711 w 8396651"/>
                <a:gd name="connsiteY3" fmla="*/ 894412 h 2593297"/>
                <a:gd name="connsiteX4" fmla="*/ 4329659 w 8396651"/>
                <a:gd name="connsiteY4" fmla="*/ 1419068 h 2593297"/>
                <a:gd name="connsiteX5" fmla="*/ 5678774 w 8396651"/>
                <a:gd name="connsiteY5" fmla="*/ 1404078 h 2593297"/>
                <a:gd name="connsiteX6" fmla="*/ 7042878 w 8396651"/>
                <a:gd name="connsiteY6" fmla="*/ 954373 h 2593297"/>
                <a:gd name="connsiteX7" fmla="*/ 8121624 w 8396651"/>
                <a:gd name="connsiteY7" fmla="*/ 425228 h 2593297"/>
                <a:gd name="connsiteX8" fmla="*/ 8290575 w 8396651"/>
                <a:gd name="connsiteY8" fmla="*/ 373387 h 2593297"/>
                <a:gd name="connsiteX9" fmla="*/ 8304473 w 8396651"/>
                <a:gd name="connsiteY9" fmla="*/ 803028 h 2593297"/>
                <a:gd name="connsiteX10" fmla="*/ 8173894 w 8396651"/>
                <a:gd name="connsiteY10" fmla="*/ 1291144 h 2593297"/>
                <a:gd name="connsiteX11" fmla="*/ 6967928 w 8396651"/>
                <a:gd name="connsiteY11" fmla="*/ 2018674 h 2593297"/>
                <a:gd name="connsiteX12" fmla="*/ 5184098 w 8396651"/>
                <a:gd name="connsiteY12" fmla="*/ 2543330 h 2593297"/>
                <a:gd name="connsiteX13" fmla="*/ 3565160 w 8396651"/>
                <a:gd name="connsiteY13" fmla="*/ 2318478 h 2593297"/>
                <a:gd name="connsiteX14" fmla="*/ 2111115 w 8396651"/>
                <a:gd name="connsiteY14" fmla="*/ 1718871 h 2593297"/>
                <a:gd name="connsiteX15" fmla="*/ 1061803 w 8396651"/>
                <a:gd name="connsiteY15" fmla="*/ 1179225 h 2593297"/>
                <a:gd name="connsiteX16" fmla="*/ 177383 w 8396651"/>
                <a:gd name="connsiteY16" fmla="*/ 1329127 h 2593297"/>
                <a:gd name="connsiteX17" fmla="*/ 27482 w 8396651"/>
                <a:gd name="connsiteY17" fmla="*/ 1434058 h 2593297"/>
                <a:gd name="connsiteX18" fmla="*/ 12492 w 8396651"/>
                <a:gd name="connsiteY18" fmla="*/ 294806 h 2593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8396651" h="2593297">
                  <a:moveTo>
                    <a:pt x="12492" y="354766"/>
                  </a:moveTo>
                  <a:cubicBezTo>
                    <a:pt x="243590" y="202366"/>
                    <a:pt x="474688" y="49967"/>
                    <a:pt x="717029" y="24983"/>
                  </a:cubicBezTo>
                  <a:cubicBezTo>
                    <a:pt x="959370" y="0"/>
                    <a:pt x="1131757" y="59960"/>
                    <a:pt x="1466537" y="204865"/>
                  </a:cubicBezTo>
                  <a:cubicBezTo>
                    <a:pt x="1801317" y="349770"/>
                    <a:pt x="2248524" y="692045"/>
                    <a:pt x="2725711" y="894412"/>
                  </a:cubicBezTo>
                  <a:cubicBezTo>
                    <a:pt x="3202898" y="1096779"/>
                    <a:pt x="3837482" y="1334124"/>
                    <a:pt x="4329659" y="1419068"/>
                  </a:cubicBezTo>
                  <a:cubicBezTo>
                    <a:pt x="4821836" y="1504012"/>
                    <a:pt x="5226571" y="1481527"/>
                    <a:pt x="5678774" y="1404078"/>
                  </a:cubicBezTo>
                  <a:cubicBezTo>
                    <a:pt x="6130977" y="1326629"/>
                    <a:pt x="6635736" y="1117515"/>
                    <a:pt x="7042878" y="954373"/>
                  </a:cubicBezTo>
                  <a:cubicBezTo>
                    <a:pt x="7450020" y="791231"/>
                    <a:pt x="7913675" y="522059"/>
                    <a:pt x="8121624" y="425228"/>
                  </a:cubicBezTo>
                  <a:cubicBezTo>
                    <a:pt x="8329573" y="328397"/>
                    <a:pt x="8260100" y="310420"/>
                    <a:pt x="8290575" y="373387"/>
                  </a:cubicBezTo>
                  <a:cubicBezTo>
                    <a:pt x="8321050" y="436354"/>
                    <a:pt x="8323920" y="650069"/>
                    <a:pt x="8304473" y="803028"/>
                  </a:cubicBezTo>
                  <a:cubicBezTo>
                    <a:pt x="8285026" y="955988"/>
                    <a:pt x="8396651" y="1088536"/>
                    <a:pt x="8173894" y="1291144"/>
                  </a:cubicBezTo>
                  <a:cubicBezTo>
                    <a:pt x="7951137" y="1493752"/>
                    <a:pt x="7466227" y="1809976"/>
                    <a:pt x="6967928" y="2018674"/>
                  </a:cubicBezTo>
                  <a:cubicBezTo>
                    <a:pt x="6469629" y="2227372"/>
                    <a:pt x="5751226" y="2493363"/>
                    <a:pt x="5184098" y="2543330"/>
                  </a:cubicBezTo>
                  <a:cubicBezTo>
                    <a:pt x="4616970" y="2593297"/>
                    <a:pt x="4077324" y="2455888"/>
                    <a:pt x="3565160" y="2318478"/>
                  </a:cubicBezTo>
                  <a:cubicBezTo>
                    <a:pt x="3052996" y="2181068"/>
                    <a:pt x="2528341" y="1908746"/>
                    <a:pt x="2111115" y="1718871"/>
                  </a:cubicBezTo>
                  <a:cubicBezTo>
                    <a:pt x="1693889" y="1528996"/>
                    <a:pt x="1384092" y="1244182"/>
                    <a:pt x="1061803" y="1179225"/>
                  </a:cubicBezTo>
                  <a:cubicBezTo>
                    <a:pt x="739514" y="1114268"/>
                    <a:pt x="349770" y="1286655"/>
                    <a:pt x="177383" y="1329127"/>
                  </a:cubicBezTo>
                  <a:cubicBezTo>
                    <a:pt x="4996" y="1371599"/>
                    <a:pt x="54964" y="1606445"/>
                    <a:pt x="27482" y="1434058"/>
                  </a:cubicBezTo>
                  <a:cubicBezTo>
                    <a:pt x="0" y="1261671"/>
                    <a:pt x="12492" y="479685"/>
                    <a:pt x="12492" y="294806"/>
                  </a:cubicBezTo>
                </a:path>
              </a:pathLst>
            </a:custGeom>
            <a:blipFill>
              <a:blip r:embed="rId3" cstate="print"/>
              <a:tile tx="0" ty="0" sx="100000" sy="100000" flip="none" algn="tl"/>
            </a:blipFill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7220" name="TextBox 44"/>
            <p:cNvSpPr txBox="1">
              <a:spLocks noChangeArrowheads="1"/>
            </p:cNvSpPr>
            <p:nvPr/>
          </p:nvSpPr>
          <p:spPr bwMode="auto">
            <a:xfrm>
              <a:off x="667357" y="3335635"/>
              <a:ext cx="1491227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GB" sz="2000" b="1">
                  <a:latin typeface="Times New Roman" pitchFamily="18" charset="0"/>
                  <a:cs typeface="Times New Roman" pitchFamily="18" charset="0"/>
                </a:rPr>
                <a:t>Sandstone</a:t>
              </a:r>
            </a:p>
          </p:txBody>
        </p:sp>
      </p:grpSp>
      <p:sp>
        <p:nvSpPr>
          <p:cNvPr id="9" name="Freeform 8"/>
          <p:cNvSpPr/>
          <p:nvPr/>
        </p:nvSpPr>
        <p:spPr>
          <a:xfrm>
            <a:off x="476250" y="2897188"/>
            <a:ext cx="2017713" cy="479425"/>
          </a:xfrm>
          <a:custGeom>
            <a:avLst/>
            <a:gdLst>
              <a:gd name="connsiteX0" fmla="*/ 214859 w 2098623"/>
              <a:gd name="connsiteY0" fmla="*/ 347272 h 392243"/>
              <a:gd name="connsiteX1" fmla="*/ 604603 w 2098623"/>
              <a:gd name="connsiteY1" fmla="*/ 107430 h 392243"/>
              <a:gd name="connsiteX2" fmla="*/ 1099278 w 2098623"/>
              <a:gd name="connsiteY2" fmla="*/ 2498 h 392243"/>
              <a:gd name="connsiteX3" fmla="*/ 1459042 w 2098623"/>
              <a:gd name="connsiteY3" fmla="*/ 92439 h 392243"/>
              <a:gd name="connsiteX4" fmla="*/ 1893757 w 2098623"/>
              <a:gd name="connsiteY4" fmla="*/ 347272 h 392243"/>
              <a:gd name="connsiteX5" fmla="*/ 214859 w 2098623"/>
              <a:gd name="connsiteY5" fmla="*/ 347272 h 392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98623" h="392243">
                <a:moveTo>
                  <a:pt x="214859" y="347272"/>
                </a:moveTo>
                <a:cubicBezTo>
                  <a:pt x="0" y="307298"/>
                  <a:pt x="457200" y="164892"/>
                  <a:pt x="604603" y="107430"/>
                </a:cubicBezTo>
                <a:cubicBezTo>
                  <a:pt x="752006" y="49968"/>
                  <a:pt x="956872" y="4996"/>
                  <a:pt x="1099278" y="2498"/>
                </a:cubicBezTo>
                <a:cubicBezTo>
                  <a:pt x="1241684" y="0"/>
                  <a:pt x="1326629" y="34977"/>
                  <a:pt x="1459042" y="92439"/>
                </a:cubicBezTo>
                <a:cubicBezTo>
                  <a:pt x="1591455" y="149901"/>
                  <a:pt x="2098623" y="302302"/>
                  <a:pt x="1893757" y="347272"/>
                </a:cubicBezTo>
                <a:cubicBezTo>
                  <a:pt x="1688892" y="392243"/>
                  <a:pt x="429718" y="387246"/>
                  <a:pt x="214859" y="347272"/>
                </a:cubicBezTo>
                <a:close/>
              </a:path>
            </a:pathLst>
          </a:custGeom>
          <a:solidFill>
            <a:srgbClr val="FFFF00">
              <a:alpha val="4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7" name="Freeform 16"/>
          <p:cNvSpPr/>
          <p:nvPr/>
        </p:nvSpPr>
        <p:spPr>
          <a:xfrm>
            <a:off x="6299200" y="2027238"/>
            <a:ext cx="1943100" cy="481012"/>
          </a:xfrm>
          <a:custGeom>
            <a:avLst/>
            <a:gdLst>
              <a:gd name="connsiteX0" fmla="*/ 7495 w 1943724"/>
              <a:gd name="connsiteY0" fmla="*/ 59960 h 479685"/>
              <a:gd name="connsiteX1" fmla="*/ 202367 w 1943724"/>
              <a:gd name="connsiteY1" fmla="*/ 14990 h 479685"/>
              <a:gd name="connsiteX2" fmla="*/ 517161 w 1943724"/>
              <a:gd name="connsiteY2" fmla="*/ 149901 h 479685"/>
              <a:gd name="connsiteX3" fmla="*/ 996846 w 1943724"/>
              <a:gd name="connsiteY3" fmla="*/ 344774 h 479685"/>
              <a:gd name="connsiteX4" fmla="*/ 1536492 w 1943724"/>
              <a:gd name="connsiteY4" fmla="*/ 269823 h 479685"/>
              <a:gd name="connsiteX5" fmla="*/ 1851285 w 1943724"/>
              <a:gd name="connsiteY5" fmla="*/ 44970 h 479685"/>
              <a:gd name="connsiteX6" fmla="*/ 1851285 w 1943724"/>
              <a:gd name="connsiteY6" fmla="*/ 239842 h 479685"/>
              <a:gd name="connsiteX7" fmla="*/ 1296649 w 1943724"/>
              <a:gd name="connsiteY7" fmla="*/ 449705 h 479685"/>
              <a:gd name="connsiteX8" fmla="*/ 682052 w 1943724"/>
              <a:gd name="connsiteY8" fmla="*/ 419724 h 479685"/>
              <a:gd name="connsiteX9" fmla="*/ 157397 w 1943724"/>
              <a:gd name="connsiteY9" fmla="*/ 194872 h 479685"/>
              <a:gd name="connsiteX10" fmla="*/ 7495 w 1943724"/>
              <a:gd name="connsiteY10" fmla="*/ 59960 h 4796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943724" h="479685">
                <a:moveTo>
                  <a:pt x="7495" y="59960"/>
                </a:moveTo>
                <a:cubicBezTo>
                  <a:pt x="14990" y="29980"/>
                  <a:pt x="117423" y="0"/>
                  <a:pt x="202367" y="14990"/>
                </a:cubicBezTo>
                <a:cubicBezTo>
                  <a:pt x="287311" y="29980"/>
                  <a:pt x="517161" y="149901"/>
                  <a:pt x="517161" y="149901"/>
                </a:cubicBezTo>
                <a:cubicBezTo>
                  <a:pt x="649574" y="204865"/>
                  <a:pt x="826957" y="324787"/>
                  <a:pt x="996846" y="344774"/>
                </a:cubicBezTo>
                <a:cubicBezTo>
                  <a:pt x="1166735" y="364761"/>
                  <a:pt x="1394086" y="319790"/>
                  <a:pt x="1536492" y="269823"/>
                </a:cubicBezTo>
                <a:cubicBezTo>
                  <a:pt x="1678898" y="219856"/>
                  <a:pt x="1798820" y="49967"/>
                  <a:pt x="1851285" y="44970"/>
                </a:cubicBezTo>
                <a:cubicBezTo>
                  <a:pt x="1903750" y="39973"/>
                  <a:pt x="1943724" y="172386"/>
                  <a:pt x="1851285" y="239842"/>
                </a:cubicBezTo>
                <a:cubicBezTo>
                  <a:pt x="1758846" y="307298"/>
                  <a:pt x="1491521" y="419725"/>
                  <a:pt x="1296649" y="449705"/>
                </a:cubicBezTo>
                <a:cubicBezTo>
                  <a:pt x="1101777" y="479685"/>
                  <a:pt x="871927" y="462196"/>
                  <a:pt x="682052" y="419724"/>
                </a:cubicBezTo>
                <a:cubicBezTo>
                  <a:pt x="492177" y="377252"/>
                  <a:pt x="264826" y="252334"/>
                  <a:pt x="157397" y="194872"/>
                </a:cubicBezTo>
                <a:cubicBezTo>
                  <a:pt x="49968" y="137410"/>
                  <a:pt x="0" y="89940"/>
                  <a:pt x="7495" y="59960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5" name="Title 1"/>
          <p:cNvSpPr txBox="1">
            <a:spLocks/>
          </p:cNvSpPr>
          <p:nvPr/>
        </p:nvSpPr>
        <p:spPr>
          <a:xfrm>
            <a:off x="246063" y="0"/>
            <a:ext cx="8229600" cy="908050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GB" sz="2800" b="1" dirty="0">
                <a:latin typeface="Times New Roman" pitchFamily="18" charset="0"/>
                <a:ea typeface="+mj-ea"/>
                <a:cs typeface="Times New Roman" pitchFamily="18" charset="0"/>
              </a:rPr>
              <a:t>Schematic geology of natural gas resources</a:t>
            </a:r>
          </a:p>
        </p:txBody>
      </p:sp>
      <p:grpSp>
        <p:nvGrpSpPr>
          <p:cNvPr id="3" name="Group 29"/>
          <p:cNvGrpSpPr>
            <a:grpSpLocks/>
          </p:cNvGrpSpPr>
          <p:nvPr/>
        </p:nvGrpSpPr>
        <p:grpSpPr bwMode="auto">
          <a:xfrm>
            <a:off x="5064125" y="1252538"/>
            <a:ext cx="1858963" cy="682625"/>
            <a:chOff x="4943959" y="1177871"/>
            <a:chExt cx="1859797" cy="681926"/>
          </a:xfrm>
        </p:grpSpPr>
        <p:sp>
          <p:nvSpPr>
            <p:cNvPr id="7217" name="TextBox 25"/>
            <p:cNvSpPr txBox="1">
              <a:spLocks noChangeArrowheads="1"/>
            </p:cNvSpPr>
            <p:nvPr/>
          </p:nvSpPr>
          <p:spPr bwMode="auto">
            <a:xfrm>
              <a:off x="4943959" y="1177871"/>
              <a:ext cx="1859797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GB" sz="2000" b="1">
                  <a:latin typeface="Times New Roman" pitchFamily="18" charset="0"/>
                  <a:cs typeface="Times New Roman" pitchFamily="18" charset="0"/>
                </a:rPr>
                <a:t>Land Surface</a:t>
              </a:r>
            </a:p>
          </p:txBody>
        </p:sp>
        <p:cxnSp>
          <p:nvCxnSpPr>
            <p:cNvPr id="28" name="Straight Arrow Connector 27"/>
            <p:cNvCxnSpPr/>
            <p:nvPr/>
          </p:nvCxnSpPr>
          <p:spPr>
            <a:xfrm flipH="1">
              <a:off x="5393424" y="1550551"/>
              <a:ext cx="403406" cy="309246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37"/>
          <p:cNvGrpSpPr>
            <a:grpSpLocks/>
          </p:cNvGrpSpPr>
          <p:nvPr/>
        </p:nvGrpSpPr>
        <p:grpSpPr bwMode="auto">
          <a:xfrm>
            <a:off x="4441825" y="2462213"/>
            <a:ext cx="3117850" cy="423862"/>
            <a:chOff x="4321442" y="2386741"/>
            <a:chExt cx="3118522" cy="423975"/>
          </a:xfrm>
        </p:grpSpPr>
        <p:sp>
          <p:nvSpPr>
            <p:cNvPr id="7215" name="TextBox 32"/>
            <p:cNvSpPr txBox="1">
              <a:spLocks noChangeArrowheads="1"/>
            </p:cNvSpPr>
            <p:nvPr/>
          </p:nvSpPr>
          <p:spPr bwMode="auto">
            <a:xfrm>
              <a:off x="4321442" y="2410606"/>
              <a:ext cx="2683791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GB" sz="2000" b="1">
                  <a:latin typeface="Times New Roman" pitchFamily="18" charset="0"/>
                  <a:cs typeface="Times New Roman" pitchFamily="18" charset="0"/>
                </a:rPr>
                <a:t>Coal Bed Methane</a:t>
              </a:r>
            </a:p>
          </p:txBody>
        </p:sp>
        <p:cxnSp>
          <p:nvCxnSpPr>
            <p:cNvPr id="34" name="Straight Arrow Connector 33"/>
            <p:cNvCxnSpPr/>
            <p:nvPr/>
          </p:nvCxnSpPr>
          <p:spPr>
            <a:xfrm flipV="1">
              <a:off x="6881044" y="2386741"/>
              <a:ext cx="558920" cy="285826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57"/>
          <p:cNvGrpSpPr>
            <a:grpSpLocks/>
          </p:cNvGrpSpPr>
          <p:nvPr/>
        </p:nvGrpSpPr>
        <p:grpSpPr bwMode="auto">
          <a:xfrm>
            <a:off x="4616450" y="4241800"/>
            <a:ext cx="3176588" cy="1171575"/>
            <a:chOff x="4497047" y="4167564"/>
            <a:chExt cx="3175579" cy="1171575"/>
          </a:xfrm>
        </p:grpSpPr>
        <p:sp>
          <p:nvSpPr>
            <p:cNvPr id="12" name="Freeform 11"/>
            <p:cNvSpPr/>
            <p:nvPr/>
          </p:nvSpPr>
          <p:spPr>
            <a:xfrm>
              <a:off x="4658921" y="4818439"/>
              <a:ext cx="1874242" cy="520700"/>
            </a:xfrm>
            <a:custGeom>
              <a:avLst/>
              <a:gdLst>
                <a:gd name="connsiteX0" fmla="*/ 45641 w 1873251"/>
                <a:gd name="connsiteY0" fmla="*/ 366713 h 521097"/>
                <a:gd name="connsiteX1" fmla="*/ 126604 w 1873251"/>
                <a:gd name="connsiteY1" fmla="*/ 216694 h 521097"/>
                <a:gd name="connsiteX2" fmla="*/ 221854 w 1873251"/>
                <a:gd name="connsiteY2" fmla="*/ 211931 h 521097"/>
                <a:gd name="connsiteX3" fmla="*/ 276622 w 1873251"/>
                <a:gd name="connsiteY3" fmla="*/ 216694 h 521097"/>
                <a:gd name="connsiteX4" fmla="*/ 359966 w 1873251"/>
                <a:gd name="connsiteY4" fmla="*/ 173831 h 521097"/>
                <a:gd name="connsiteX5" fmla="*/ 407591 w 1873251"/>
                <a:gd name="connsiteY5" fmla="*/ 211931 h 521097"/>
                <a:gd name="connsiteX6" fmla="*/ 433785 w 1873251"/>
                <a:gd name="connsiteY6" fmla="*/ 280988 h 521097"/>
                <a:gd name="connsiteX7" fmla="*/ 524272 w 1873251"/>
                <a:gd name="connsiteY7" fmla="*/ 273844 h 521097"/>
                <a:gd name="connsiteX8" fmla="*/ 581422 w 1873251"/>
                <a:gd name="connsiteY8" fmla="*/ 197644 h 521097"/>
                <a:gd name="connsiteX9" fmla="*/ 619522 w 1873251"/>
                <a:gd name="connsiteY9" fmla="*/ 109538 h 521097"/>
                <a:gd name="connsiteX10" fmla="*/ 664766 w 1873251"/>
                <a:gd name="connsiteY10" fmla="*/ 142875 h 521097"/>
                <a:gd name="connsiteX11" fmla="*/ 717154 w 1873251"/>
                <a:gd name="connsiteY11" fmla="*/ 185738 h 521097"/>
                <a:gd name="connsiteX12" fmla="*/ 776685 w 1873251"/>
                <a:gd name="connsiteY12" fmla="*/ 121444 h 521097"/>
                <a:gd name="connsiteX13" fmla="*/ 838597 w 1873251"/>
                <a:gd name="connsiteY13" fmla="*/ 138113 h 521097"/>
                <a:gd name="connsiteX14" fmla="*/ 876697 w 1873251"/>
                <a:gd name="connsiteY14" fmla="*/ 216694 h 521097"/>
                <a:gd name="connsiteX15" fmla="*/ 962422 w 1873251"/>
                <a:gd name="connsiteY15" fmla="*/ 247650 h 521097"/>
                <a:gd name="connsiteX16" fmla="*/ 1062435 w 1873251"/>
                <a:gd name="connsiteY16" fmla="*/ 197644 h 521097"/>
                <a:gd name="connsiteX17" fmla="*/ 1150541 w 1873251"/>
                <a:gd name="connsiteY17" fmla="*/ 64294 h 521097"/>
                <a:gd name="connsiteX18" fmla="*/ 1193404 w 1873251"/>
                <a:gd name="connsiteY18" fmla="*/ 16669 h 521097"/>
                <a:gd name="connsiteX19" fmla="*/ 1281510 w 1873251"/>
                <a:gd name="connsiteY19" fmla="*/ 11906 h 521097"/>
                <a:gd name="connsiteX20" fmla="*/ 1333897 w 1873251"/>
                <a:gd name="connsiteY20" fmla="*/ 88106 h 521097"/>
                <a:gd name="connsiteX21" fmla="*/ 1395810 w 1873251"/>
                <a:gd name="connsiteY21" fmla="*/ 116681 h 521097"/>
                <a:gd name="connsiteX22" fmla="*/ 1474391 w 1873251"/>
                <a:gd name="connsiteY22" fmla="*/ 92869 h 521097"/>
                <a:gd name="connsiteX23" fmla="*/ 1579166 w 1873251"/>
                <a:gd name="connsiteY23" fmla="*/ 126206 h 521097"/>
                <a:gd name="connsiteX24" fmla="*/ 1669654 w 1873251"/>
                <a:gd name="connsiteY24" fmla="*/ 152400 h 521097"/>
                <a:gd name="connsiteX25" fmla="*/ 1719660 w 1873251"/>
                <a:gd name="connsiteY25" fmla="*/ 223838 h 521097"/>
                <a:gd name="connsiteX26" fmla="*/ 1726804 w 1873251"/>
                <a:gd name="connsiteY26" fmla="*/ 280988 h 521097"/>
                <a:gd name="connsiteX27" fmla="*/ 840979 w 1873251"/>
                <a:gd name="connsiteY27" fmla="*/ 495300 h 521097"/>
                <a:gd name="connsiteX28" fmla="*/ 133747 w 1873251"/>
                <a:gd name="connsiteY28" fmla="*/ 435769 h 521097"/>
                <a:gd name="connsiteX29" fmla="*/ 45641 w 1873251"/>
                <a:gd name="connsiteY29" fmla="*/ 366713 h 521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873251" h="521097">
                  <a:moveTo>
                    <a:pt x="45641" y="366713"/>
                  </a:moveTo>
                  <a:cubicBezTo>
                    <a:pt x="44451" y="330201"/>
                    <a:pt x="97235" y="242491"/>
                    <a:pt x="126604" y="216694"/>
                  </a:cubicBezTo>
                  <a:cubicBezTo>
                    <a:pt x="155973" y="190897"/>
                    <a:pt x="196851" y="211931"/>
                    <a:pt x="221854" y="211931"/>
                  </a:cubicBezTo>
                  <a:cubicBezTo>
                    <a:pt x="246857" y="211931"/>
                    <a:pt x="253603" y="223044"/>
                    <a:pt x="276622" y="216694"/>
                  </a:cubicBezTo>
                  <a:cubicBezTo>
                    <a:pt x="299641" y="210344"/>
                    <a:pt x="338138" y="174625"/>
                    <a:pt x="359966" y="173831"/>
                  </a:cubicBezTo>
                  <a:cubicBezTo>
                    <a:pt x="381794" y="173037"/>
                    <a:pt x="395288" y="194071"/>
                    <a:pt x="407591" y="211931"/>
                  </a:cubicBezTo>
                  <a:cubicBezTo>
                    <a:pt x="419894" y="229791"/>
                    <a:pt x="414338" y="270669"/>
                    <a:pt x="433785" y="280988"/>
                  </a:cubicBezTo>
                  <a:cubicBezTo>
                    <a:pt x="453232" y="291307"/>
                    <a:pt x="499666" y="287735"/>
                    <a:pt x="524272" y="273844"/>
                  </a:cubicBezTo>
                  <a:cubicBezTo>
                    <a:pt x="548878" y="259953"/>
                    <a:pt x="565547" y="225028"/>
                    <a:pt x="581422" y="197644"/>
                  </a:cubicBezTo>
                  <a:cubicBezTo>
                    <a:pt x="597297" y="170260"/>
                    <a:pt x="605631" y="118666"/>
                    <a:pt x="619522" y="109538"/>
                  </a:cubicBezTo>
                  <a:cubicBezTo>
                    <a:pt x="633413" y="100410"/>
                    <a:pt x="648494" y="130175"/>
                    <a:pt x="664766" y="142875"/>
                  </a:cubicBezTo>
                  <a:cubicBezTo>
                    <a:pt x="681038" y="155575"/>
                    <a:pt x="698501" y="189310"/>
                    <a:pt x="717154" y="185738"/>
                  </a:cubicBezTo>
                  <a:cubicBezTo>
                    <a:pt x="735807" y="182166"/>
                    <a:pt x="756445" y="129381"/>
                    <a:pt x="776685" y="121444"/>
                  </a:cubicBezTo>
                  <a:cubicBezTo>
                    <a:pt x="796925" y="113507"/>
                    <a:pt x="821928" y="122238"/>
                    <a:pt x="838597" y="138113"/>
                  </a:cubicBezTo>
                  <a:cubicBezTo>
                    <a:pt x="855266" y="153988"/>
                    <a:pt x="856060" y="198438"/>
                    <a:pt x="876697" y="216694"/>
                  </a:cubicBezTo>
                  <a:cubicBezTo>
                    <a:pt x="897334" y="234950"/>
                    <a:pt x="931466" y="250825"/>
                    <a:pt x="962422" y="247650"/>
                  </a:cubicBezTo>
                  <a:cubicBezTo>
                    <a:pt x="993378" y="244475"/>
                    <a:pt x="1031082" y="228203"/>
                    <a:pt x="1062435" y="197644"/>
                  </a:cubicBezTo>
                  <a:cubicBezTo>
                    <a:pt x="1093788" y="167085"/>
                    <a:pt x="1128713" y="94457"/>
                    <a:pt x="1150541" y="64294"/>
                  </a:cubicBezTo>
                  <a:cubicBezTo>
                    <a:pt x="1172369" y="34131"/>
                    <a:pt x="1171576" y="25400"/>
                    <a:pt x="1193404" y="16669"/>
                  </a:cubicBezTo>
                  <a:cubicBezTo>
                    <a:pt x="1215232" y="7938"/>
                    <a:pt x="1258095" y="0"/>
                    <a:pt x="1281510" y="11906"/>
                  </a:cubicBezTo>
                  <a:cubicBezTo>
                    <a:pt x="1304926" y="23812"/>
                    <a:pt x="1314847" y="70644"/>
                    <a:pt x="1333897" y="88106"/>
                  </a:cubicBezTo>
                  <a:cubicBezTo>
                    <a:pt x="1352947" y="105568"/>
                    <a:pt x="1372394" y="115887"/>
                    <a:pt x="1395810" y="116681"/>
                  </a:cubicBezTo>
                  <a:cubicBezTo>
                    <a:pt x="1419226" y="117475"/>
                    <a:pt x="1443832" y="91282"/>
                    <a:pt x="1474391" y="92869"/>
                  </a:cubicBezTo>
                  <a:cubicBezTo>
                    <a:pt x="1504950" y="94456"/>
                    <a:pt x="1546622" y="116284"/>
                    <a:pt x="1579166" y="126206"/>
                  </a:cubicBezTo>
                  <a:cubicBezTo>
                    <a:pt x="1611710" y="136128"/>
                    <a:pt x="1646238" y="136128"/>
                    <a:pt x="1669654" y="152400"/>
                  </a:cubicBezTo>
                  <a:cubicBezTo>
                    <a:pt x="1693070" y="168672"/>
                    <a:pt x="1710135" y="202407"/>
                    <a:pt x="1719660" y="223838"/>
                  </a:cubicBezTo>
                  <a:cubicBezTo>
                    <a:pt x="1729185" y="245269"/>
                    <a:pt x="1873251" y="235744"/>
                    <a:pt x="1726804" y="280988"/>
                  </a:cubicBezTo>
                  <a:cubicBezTo>
                    <a:pt x="1580357" y="326232"/>
                    <a:pt x="1106488" y="469503"/>
                    <a:pt x="840979" y="495300"/>
                  </a:cubicBezTo>
                  <a:cubicBezTo>
                    <a:pt x="575470" y="521097"/>
                    <a:pt x="267494" y="454819"/>
                    <a:pt x="133747" y="435769"/>
                  </a:cubicBezTo>
                  <a:cubicBezTo>
                    <a:pt x="0" y="416719"/>
                    <a:pt x="46831" y="403225"/>
                    <a:pt x="45641" y="366713"/>
                  </a:cubicBezTo>
                  <a:close/>
                </a:path>
              </a:pathLst>
            </a:custGeom>
            <a:blipFill>
              <a:blip r:embed="rId4" cstate="print"/>
              <a:tile tx="0" ty="0" sx="100000" sy="100000" flip="none" algn="tl"/>
            </a:blip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3" name="Freeform 12"/>
            <p:cNvSpPr/>
            <p:nvPr/>
          </p:nvSpPr>
          <p:spPr>
            <a:xfrm>
              <a:off x="7112416" y="4167564"/>
              <a:ext cx="560210" cy="369888"/>
            </a:xfrm>
            <a:custGeom>
              <a:avLst/>
              <a:gdLst>
                <a:gd name="connsiteX0" fmla="*/ 28575 w 559991"/>
                <a:gd name="connsiteY0" fmla="*/ 324247 h 369491"/>
                <a:gd name="connsiteX1" fmla="*/ 19050 w 559991"/>
                <a:gd name="connsiteY1" fmla="*/ 257572 h 369491"/>
                <a:gd name="connsiteX2" fmla="*/ 142875 w 559991"/>
                <a:gd name="connsiteY2" fmla="*/ 190897 h 369491"/>
                <a:gd name="connsiteX3" fmla="*/ 178594 w 559991"/>
                <a:gd name="connsiteY3" fmla="*/ 143272 h 369491"/>
                <a:gd name="connsiteX4" fmla="*/ 190500 w 559991"/>
                <a:gd name="connsiteY4" fmla="*/ 83741 h 369491"/>
                <a:gd name="connsiteX5" fmla="*/ 314325 w 559991"/>
                <a:gd name="connsiteY5" fmla="*/ 57547 h 369491"/>
                <a:gd name="connsiteX6" fmla="*/ 395287 w 559991"/>
                <a:gd name="connsiteY6" fmla="*/ 5159 h 369491"/>
                <a:gd name="connsiteX7" fmla="*/ 461962 w 559991"/>
                <a:gd name="connsiteY7" fmla="*/ 26591 h 369491"/>
                <a:gd name="connsiteX8" fmla="*/ 526256 w 559991"/>
                <a:gd name="connsiteY8" fmla="*/ 57547 h 369491"/>
                <a:gd name="connsiteX9" fmla="*/ 552450 w 559991"/>
                <a:gd name="connsiteY9" fmla="*/ 95647 h 369491"/>
                <a:gd name="connsiteX10" fmla="*/ 481012 w 559991"/>
                <a:gd name="connsiteY10" fmla="*/ 143272 h 369491"/>
                <a:gd name="connsiteX11" fmla="*/ 359569 w 559991"/>
                <a:gd name="connsiteY11" fmla="*/ 155178 h 369491"/>
                <a:gd name="connsiteX12" fmla="*/ 352425 w 559991"/>
                <a:gd name="connsiteY12" fmla="*/ 217091 h 369491"/>
                <a:gd name="connsiteX13" fmla="*/ 371475 w 559991"/>
                <a:gd name="connsiteY13" fmla="*/ 271859 h 369491"/>
                <a:gd name="connsiteX14" fmla="*/ 295275 w 559991"/>
                <a:gd name="connsiteY14" fmla="*/ 312341 h 369491"/>
                <a:gd name="connsiteX15" fmla="*/ 233362 w 559991"/>
                <a:gd name="connsiteY15" fmla="*/ 295672 h 369491"/>
                <a:gd name="connsiteX16" fmla="*/ 195262 w 559991"/>
                <a:gd name="connsiteY16" fmla="*/ 264716 h 369491"/>
                <a:gd name="connsiteX17" fmla="*/ 154781 w 559991"/>
                <a:gd name="connsiteY17" fmla="*/ 305197 h 369491"/>
                <a:gd name="connsiteX18" fmla="*/ 97631 w 559991"/>
                <a:gd name="connsiteY18" fmla="*/ 362347 h 369491"/>
                <a:gd name="connsiteX19" fmla="*/ 28575 w 559991"/>
                <a:gd name="connsiteY19" fmla="*/ 324247 h 369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559991" h="369491">
                  <a:moveTo>
                    <a:pt x="28575" y="324247"/>
                  </a:moveTo>
                  <a:cubicBezTo>
                    <a:pt x="15478" y="306785"/>
                    <a:pt x="0" y="279797"/>
                    <a:pt x="19050" y="257572"/>
                  </a:cubicBezTo>
                  <a:cubicBezTo>
                    <a:pt x="38100" y="235347"/>
                    <a:pt x="116284" y="209947"/>
                    <a:pt x="142875" y="190897"/>
                  </a:cubicBezTo>
                  <a:cubicBezTo>
                    <a:pt x="169466" y="171847"/>
                    <a:pt x="170657" y="161131"/>
                    <a:pt x="178594" y="143272"/>
                  </a:cubicBezTo>
                  <a:cubicBezTo>
                    <a:pt x="186531" y="125413"/>
                    <a:pt x="167878" y="98029"/>
                    <a:pt x="190500" y="83741"/>
                  </a:cubicBezTo>
                  <a:cubicBezTo>
                    <a:pt x="213122" y="69454"/>
                    <a:pt x="280194" y="70644"/>
                    <a:pt x="314325" y="57547"/>
                  </a:cubicBezTo>
                  <a:cubicBezTo>
                    <a:pt x="348456" y="44450"/>
                    <a:pt x="370681" y="10318"/>
                    <a:pt x="395287" y="5159"/>
                  </a:cubicBezTo>
                  <a:cubicBezTo>
                    <a:pt x="419893" y="0"/>
                    <a:pt x="440134" y="17860"/>
                    <a:pt x="461962" y="26591"/>
                  </a:cubicBezTo>
                  <a:cubicBezTo>
                    <a:pt x="483790" y="35322"/>
                    <a:pt x="511175" y="46038"/>
                    <a:pt x="526256" y="57547"/>
                  </a:cubicBezTo>
                  <a:cubicBezTo>
                    <a:pt x="541337" y="69056"/>
                    <a:pt x="559991" y="81360"/>
                    <a:pt x="552450" y="95647"/>
                  </a:cubicBezTo>
                  <a:cubicBezTo>
                    <a:pt x="544909" y="109935"/>
                    <a:pt x="513159" y="133350"/>
                    <a:pt x="481012" y="143272"/>
                  </a:cubicBezTo>
                  <a:cubicBezTo>
                    <a:pt x="448865" y="153194"/>
                    <a:pt x="381000" y="142875"/>
                    <a:pt x="359569" y="155178"/>
                  </a:cubicBezTo>
                  <a:cubicBezTo>
                    <a:pt x="338138" y="167481"/>
                    <a:pt x="350441" y="197644"/>
                    <a:pt x="352425" y="217091"/>
                  </a:cubicBezTo>
                  <a:cubicBezTo>
                    <a:pt x="354409" y="236538"/>
                    <a:pt x="381000" y="255984"/>
                    <a:pt x="371475" y="271859"/>
                  </a:cubicBezTo>
                  <a:cubicBezTo>
                    <a:pt x="361950" y="287734"/>
                    <a:pt x="318294" y="308372"/>
                    <a:pt x="295275" y="312341"/>
                  </a:cubicBezTo>
                  <a:cubicBezTo>
                    <a:pt x="272256" y="316310"/>
                    <a:pt x="250031" y="303609"/>
                    <a:pt x="233362" y="295672"/>
                  </a:cubicBezTo>
                  <a:cubicBezTo>
                    <a:pt x="216693" y="287735"/>
                    <a:pt x="208359" y="263129"/>
                    <a:pt x="195262" y="264716"/>
                  </a:cubicBezTo>
                  <a:cubicBezTo>
                    <a:pt x="182165" y="266303"/>
                    <a:pt x="154781" y="305197"/>
                    <a:pt x="154781" y="305197"/>
                  </a:cubicBezTo>
                  <a:cubicBezTo>
                    <a:pt x="138509" y="321469"/>
                    <a:pt x="120650" y="355203"/>
                    <a:pt x="97631" y="362347"/>
                  </a:cubicBezTo>
                  <a:cubicBezTo>
                    <a:pt x="74612" y="369491"/>
                    <a:pt x="41672" y="341710"/>
                    <a:pt x="28575" y="324247"/>
                  </a:cubicBezTo>
                  <a:close/>
                </a:path>
              </a:pathLst>
            </a:custGeom>
            <a:blipFill>
              <a:blip r:embed="rId4" cstate="print"/>
              <a:tile tx="0" ty="0" sx="100000" sy="100000" flip="none" algn="tl"/>
            </a:blip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7212" name="TextBox 47"/>
            <p:cNvSpPr txBox="1">
              <a:spLocks noChangeArrowheads="1"/>
            </p:cNvSpPr>
            <p:nvPr/>
          </p:nvSpPr>
          <p:spPr bwMode="auto">
            <a:xfrm>
              <a:off x="4497047" y="4387445"/>
              <a:ext cx="2086131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GB" sz="2000" b="1">
                  <a:latin typeface="Times New Roman" pitchFamily="18" charset="0"/>
                  <a:cs typeface="Times New Roman" pitchFamily="18" charset="0"/>
                </a:rPr>
                <a:t>Tight Sand Gas</a:t>
              </a:r>
            </a:p>
          </p:txBody>
        </p:sp>
        <p:cxnSp>
          <p:nvCxnSpPr>
            <p:cNvPr id="52" name="Straight Arrow Connector 51"/>
            <p:cNvCxnSpPr>
              <a:endCxn id="13" idx="16"/>
            </p:cNvCxnSpPr>
            <p:nvPr/>
          </p:nvCxnSpPr>
          <p:spPr>
            <a:xfrm flipV="1">
              <a:off x="6506184" y="4432677"/>
              <a:ext cx="801433" cy="93662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Arrow Connector 52"/>
            <p:cNvCxnSpPr/>
            <p:nvPr/>
          </p:nvCxnSpPr>
          <p:spPr>
            <a:xfrm>
              <a:off x="5323872" y="4799389"/>
              <a:ext cx="103154" cy="312738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66"/>
          <p:cNvGrpSpPr>
            <a:grpSpLocks/>
          </p:cNvGrpSpPr>
          <p:nvPr/>
        </p:nvGrpSpPr>
        <p:grpSpPr bwMode="auto">
          <a:xfrm>
            <a:off x="7091363" y="3732213"/>
            <a:ext cx="1733550" cy="461962"/>
            <a:chOff x="6972142" y="3657600"/>
            <a:chExt cx="1733082" cy="461665"/>
          </a:xfrm>
        </p:grpSpPr>
        <p:sp>
          <p:nvSpPr>
            <p:cNvPr id="10" name="Freeform 9"/>
            <p:cNvSpPr/>
            <p:nvPr/>
          </p:nvSpPr>
          <p:spPr>
            <a:xfrm>
              <a:off x="6972142" y="3751202"/>
              <a:ext cx="1733082" cy="315710"/>
            </a:xfrm>
            <a:custGeom>
              <a:avLst/>
              <a:gdLst>
                <a:gd name="connsiteX0" fmla="*/ 0 w 2878111"/>
                <a:gd name="connsiteY0" fmla="*/ 62459 h 347272"/>
                <a:gd name="connsiteX1" fmla="*/ 1873770 w 2878111"/>
                <a:gd name="connsiteY1" fmla="*/ 47469 h 347272"/>
                <a:gd name="connsiteX2" fmla="*/ 2878111 w 2878111"/>
                <a:gd name="connsiteY2" fmla="*/ 347272 h 347272"/>
                <a:gd name="connsiteX0" fmla="*/ 0 w 2878111"/>
                <a:gd name="connsiteY0" fmla="*/ 62459 h 347272"/>
                <a:gd name="connsiteX1" fmla="*/ 1873770 w 2878111"/>
                <a:gd name="connsiteY1" fmla="*/ 47469 h 347272"/>
                <a:gd name="connsiteX2" fmla="*/ 2443396 w 2878111"/>
                <a:gd name="connsiteY2" fmla="*/ 182380 h 347272"/>
                <a:gd name="connsiteX3" fmla="*/ 2878111 w 2878111"/>
                <a:gd name="connsiteY3" fmla="*/ 347272 h 347272"/>
                <a:gd name="connsiteX0" fmla="*/ 0 w 2878111"/>
                <a:gd name="connsiteY0" fmla="*/ 62459 h 347272"/>
                <a:gd name="connsiteX1" fmla="*/ 1873770 w 2878111"/>
                <a:gd name="connsiteY1" fmla="*/ 47469 h 347272"/>
                <a:gd name="connsiteX2" fmla="*/ 2443396 w 2878111"/>
                <a:gd name="connsiteY2" fmla="*/ 182380 h 347272"/>
                <a:gd name="connsiteX3" fmla="*/ 2878111 w 2878111"/>
                <a:gd name="connsiteY3" fmla="*/ 347272 h 347272"/>
                <a:gd name="connsiteX0" fmla="*/ 0 w 2878111"/>
                <a:gd name="connsiteY0" fmla="*/ 62459 h 347272"/>
                <a:gd name="connsiteX1" fmla="*/ 1873770 w 2878111"/>
                <a:gd name="connsiteY1" fmla="*/ 47469 h 347272"/>
                <a:gd name="connsiteX2" fmla="*/ 2878111 w 2878111"/>
                <a:gd name="connsiteY2" fmla="*/ 347272 h 347272"/>
                <a:gd name="connsiteX0" fmla="*/ 0 w 2878111"/>
                <a:gd name="connsiteY0" fmla="*/ 62459 h 347272"/>
                <a:gd name="connsiteX1" fmla="*/ 1873770 w 2878111"/>
                <a:gd name="connsiteY1" fmla="*/ 47469 h 347272"/>
                <a:gd name="connsiteX2" fmla="*/ 2878111 w 2878111"/>
                <a:gd name="connsiteY2" fmla="*/ 347272 h 347272"/>
                <a:gd name="connsiteX0" fmla="*/ 0 w 2878111"/>
                <a:gd name="connsiteY0" fmla="*/ 67456 h 352269"/>
                <a:gd name="connsiteX1" fmla="*/ 1289154 w 2878111"/>
                <a:gd name="connsiteY1" fmla="*/ 37476 h 352269"/>
                <a:gd name="connsiteX2" fmla="*/ 1873770 w 2878111"/>
                <a:gd name="connsiteY2" fmla="*/ 52466 h 352269"/>
                <a:gd name="connsiteX3" fmla="*/ 2878111 w 2878111"/>
                <a:gd name="connsiteY3" fmla="*/ 352269 h 352269"/>
                <a:gd name="connsiteX0" fmla="*/ 0 w 2878111"/>
                <a:gd name="connsiteY0" fmla="*/ 67456 h 352269"/>
                <a:gd name="connsiteX1" fmla="*/ 1289154 w 2878111"/>
                <a:gd name="connsiteY1" fmla="*/ 37476 h 352269"/>
                <a:gd name="connsiteX2" fmla="*/ 1873770 w 2878111"/>
                <a:gd name="connsiteY2" fmla="*/ 52466 h 352269"/>
                <a:gd name="connsiteX3" fmla="*/ 2878111 w 2878111"/>
                <a:gd name="connsiteY3" fmla="*/ 352269 h 352269"/>
                <a:gd name="connsiteX0" fmla="*/ 0 w 2878111"/>
                <a:gd name="connsiteY0" fmla="*/ 14990 h 299803"/>
                <a:gd name="connsiteX1" fmla="*/ 1873770 w 2878111"/>
                <a:gd name="connsiteY1" fmla="*/ 0 h 299803"/>
                <a:gd name="connsiteX2" fmla="*/ 2878111 w 2878111"/>
                <a:gd name="connsiteY2" fmla="*/ 299803 h 299803"/>
                <a:gd name="connsiteX0" fmla="*/ 0 w 2878111"/>
                <a:gd name="connsiteY0" fmla="*/ 14990 h 299803"/>
                <a:gd name="connsiteX1" fmla="*/ 1873770 w 2878111"/>
                <a:gd name="connsiteY1" fmla="*/ 0 h 299803"/>
                <a:gd name="connsiteX2" fmla="*/ 2428406 w 2878111"/>
                <a:gd name="connsiteY2" fmla="*/ 149903 h 299803"/>
                <a:gd name="connsiteX3" fmla="*/ 2878111 w 2878111"/>
                <a:gd name="connsiteY3" fmla="*/ 299803 h 299803"/>
                <a:gd name="connsiteX0" fmla="*/ 0 w 3312826"/>
                <a:gd name="connsiteY0" fmla="*/ 284812 h 569625"/>
                <a:gd name="connsiteX1" fmla="*/ 1873770 w 3312826"/>
                <a:gd name="connsiteY1" fmla="*/ 269822 h 569625"/>
                <a:gd name="connsiteX2" fmla="*/ 3312826 w 3312826"/>
                <a:gd name="connsiteY2" fmla="*/ 0 h 569625"/>
                <a:gd name="connsiteX3" fmla="*/ 2878111 w 3312826"/>
                <a:gd name="connsiteY3" fmla="*/ 569625 h 569625"/>
                <a:gd name="connsiteX0" fmla="*/ 374755 w 3687581"/>
                <a:gd name="connsiteY0" fmla="*/ 284812 h 479684"/>
                <a:gd name="connsiteX1" fmla="*/ 2248525 w 3687581"/>
                <a:gd name="connsiteY1" fmla="*/ 269822 h 479684"/>
                <a:gd name="connsiteX2" fmla="*/ 3687581 w 3687581"/>
                <a:gd name="connsiteY2" fmla="*/ 0 h 479684"/>
                <a:gd name="connsiteX3" fmla="*/ 0 w 3687581"/>
                <a:gd name="connsiteY3" fmla="*/ 479684 h 479684"/>
                <a:gd name="connsiteX0" fmla="*/ 374755 w 2248525"/>
                <a:gd name="connsiteY0" fmla="*/ 14990 h 269824"/>
                <a:gd name="connsiteX1" fmla="*/ 2248525 w 2248525"/>
                <a:gd name="connsiteY1" fmla="*/ 0 h 269824"/>
                <a:gd name="connsiteX2" fmla="*/ 1289154 w 2248525"/>
                <a:gd name="connsiteY2" fmla="*/ 269824 h 269824"/>
                <a:gd name="connsiteX3" fmla="*/ 0 w 2248525"/>
                <a:gd name="connsiteY3" fmla="*/ 209862 h 269824"/>
                <a:gd name="connsiteX0" fmla="*/ 374755 w 1499017"/>
                <a:gd name="connsiteY0" fmla="*/ 14990 h 269824"/>
                <a:gd name="connsiteX1" fmla="*/ 1499017 w 1499017"/>
                <a:gd name="connsiteY1" fmla="*/ 0 h 269824"/>
                <a:gd name="connsiteX2" fmla="*/ 1289154 w 1499017"/>
                <a:gd name="connsiteY2" fmla="*/ 269824 h 269824"/>
                <a:gd name="connsiteX3" fmla="*/ 0 w 1499017"/>
                <a:gd name="connsiteY3" fmla="*/ 209862 h 269824"/>
                <a:gd name="connsiteX0" fmla="*/ 554637 w 1678899"/>
                <a:gd name="connsiteY0" fmla="*/ 14990 h 314793"/>
                <a:gd name="connsiteX1" fmla="*/ 1678899 w 1678899"/>
                <a:gd name="connsiteY1" fmla="*/ 0 h 314793"/>
                <a:gd name="connsiteX2" fmla="*/ 1469036 w 1678899"/>
                <a:gd name="connsiteY2" fmla="*/ 269824 h 314793"/>
                <a:gd name="connsiteX3" fmla="*/ 0 w 1678899"/>
                <a:gd name="connsiteY3" fmla="*/ 314793 h 314793"/>
                <a:gd name="connsiteX0" fmla="*/ 554637 w 1678899"/>
                <a:gd name="connsiteY0" fmla="*/ 14990 h 314793"/>
                <a:gd name="connsiteX1" fmla="*/ 1678899 w 1678899"/>
                <a:gd name="connsiteY1" fmla="*/ 0 h 314793"/>
                <a:gd name="connsiteX2" fmla="*/ 1469036 w 1678899"/>
                <a:gd name="connsiteY2" fmla="*/ 269824 h 314793"/>
                <a:gd name="connsiteX3" fmla="*/ 0 w 1678899"/>
                <a:gd name="connsiteY3" fmla="*/ 314793 h 314793"/>
                <a:gd name="connsiteX4" fmla="*/ 554637 w 1678899"/>
                <a:gd name="connsiteY4" fmla="*/ 14990 h 3147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78899" h="314793">
                  <a:moveTo>
                    <a:pt x="554637" y="14990"/>
                  </a:moveTo>
                  <a:lnTo>
                    <a:pt x="1678899" y="0"/>
                  </a:lnTo>
                  <a:lnTo>
                    <a:pt x="1469036" y="269824"/>
                  </a:lnTo>
                  <a:lnTo>
                    <a:pt x="0" y="314793"/>
                  </a:lnTo>
                  <a:lnTo>
                    <a:pt x="554637" y="14990"/>
                  </a:lnTo>
                  <a:close/>
                </a:path>
              </a:pathLst>
            </a:custGeom>
            <a:blipFill>
              <a:blip r:embed="rId5" cstate="print"/>
              <a:tile tx="0" ty="0" sx="100000" sy="100000" flip="none" algn="tl"/>
            </a:blip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7209" name="TextBox 65"/>
            <p:cNvSpPr txBox="1">
              <a:spLocks noChangeArrowheads="1"/>
            </p:cNvSpPr>
            <p:nvPr/>
          </p:nvSpPr>
          <p:spPr bwMode="auto">
            <a:xfrm>
              <a:off x="7764905" y="3657600"/>
              <a:ext cx="539646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GB" sz="2400">
                  <a:latin typeface="Times New Roman" pitchFamily="18" charset="0"/>
                  <a:cs typeface="Times New Roman" pitchFamily="18" charset="0"/>
                </a:rPr>
                <a:t>oil</a:t>
              </a:r>
            </a:p>
          </p:txBody>
        </p:sp>
      </p:grpSp>
      <p:grpSp>
        <p:nvGrpSpPr>
          <p:cNvPr id="20" name="Group 71"/>
          <p:cNvGrpSpPr>
            <a:grpSpLocks/>
          </p:cNvGrpSpPr>
          <p:nvPr/>
        </p:nvGrpSpPr>
        <p:grpSpPr bwMode="auto">
          <a:xfrm>
            <a:off x="7234238" y="2601913"/>
            <a:ext cx="1698625" cy="1243012"/>
            <a:chOff x="7113722" y="2526226"/>
            <a:chExt cx="1698931" cy="1243127"/>
          </a:xfrm>
        </p:grpSpPr>
        <p:sp>
          <p:nvSpPr>
            <p:cNvPr id="11" name="Freeform 10"/>
            <p:cNvSpPr/>
            <p:nvPr/>
          </p:nvSpPr>
          <p:spPr>
            <a:xfrm>
              <a:off x="7583707" y="3094604"/>
              <a:ext cx="1228946" cy="674749"/>
            </a:xfrm>
            <a:custGeom>
              <a:avLst/>
              <a:gdLst>
                <a:gd name="connsiteX0" fmla="*/ 0 w 2878111"/>
                <a:gd name="connsiteY0" fmla="*/ 62459 h 347272"/>
                <a:gd name="connsiteX1" fmla="*/ 1873770 w 2878111"/>
                <a:gd name="connsiteY1" fmla="*/ 47469 h 347272"/>
                <a:gd name="connsiteX2" fmla="*/ 2878111 w 2878111"/>
                <a:gd name="connsiteY2" fmla="*/ 347272 h 347272"/>
                <a:gd name="connsiteX0" fmla="*/ 0 w 2878111"/>
                <a:gd name="connsiteY0" fmla="*/ 62459 h 347272"/>
                <a:gd name="connsiteX1" fmla="*/ 1873770 w 2878111"/>
                <a:gd name="connsiteY1" fmla="*/ 47469 h 347272"/>
                <a:gd name="connsiteX2" fmla="*/ 2443396 w 2878111"/>
                <a:gd name="connsiteY2" fmla="*/ 182380 h 347272"/>
                <a:gd name="connsiteX3" fmla="*/ 2878111 w 2878111"/>
                <a:gd name="connsiteY3" fmla="*/ 347272 h 347272"/>
                <a:gd name="connsiteX0" fmla="*/ 0 w 2878111"/>
                <a:gd name="connsiteY0" fmla="*/ 62459 h 347272"/>
                <a:gd name="connsiteX1" fmla="*/ 1873770 w 2878111"/>
                <a:gd name="connsiteY1" fmla="*/ 47469 h 347272"/>
                <a:gd name="connsiteX2" fmla="*/ 2443396 w 2878111"/>
                <a:gd name="connsiteY2" fmla="*/ 182380 h 347272"/>
                <a:gd name="connsiteX3" fmla="*/ 2878111 w 2878111"/>
                <a:gd name="connsiteY3" fmla="*/ 347272 h 347272"/>
                <a:gd name="connsiteX0" fmla="*/ 0 w 2878111"/>
                <a:gd name="connsiteY0" fmla="*/ 62459 h 347272"/>
                <a:gd name="connsiteX1" fmla="*/ 1873770 w 2878111"/>
                <a:gd name="connsiteY1" fmla="*/ 47469 h 347272"/>
                <a:gd name="connsiteX2" fmla="*/ 2878111 w 2878111"/>
                <a:gd name="connsiteY2" fmla="*/ 347272 h 347272"/>
                <a:gd name="connsiteX0" fmla="*/ 0 w 2878111"/>
                <a:gd name="connsiteY0" fmla="*/ 62459 h 347272"/>
                <a:gd name="connsiteX1" fmla="*/ 1873770 w 2878111"/>
                <a:gd name="connsiteY1" fmla="*/ 47469 h 347272"/>
                <a:gd name="connsiteX2" fmla="*/ 2878111 w 2878111"/>
                <a:gd name="connsiteY2" fmla="*/ 347272 h 347272"/>
                <a:gd name="connsiteX0" fmla="*/ 0 w 2878111"/>
                <a:gd name="connsiteY0" fmla="*/ 67456 h 352269"/>
                <a:gd name="connsiteX1" fmla="*/ 1289154 w 2878111"/>
                <a:gd name="connsiteY1" fmla="*/ 37476 h 352269"/>
                <a:gd name="connsiteX2" fmla="*/ 1873770 w 2878111"/>
                <a:gd name="connsiteY2" fmla="*/ 52466 h 352269"/>
                <a:gd name="connsiteX3" fmla="*/ 2878111 w 2878111"/>
                <a:gd name="connsiteY3" fmla="*/ 352269 h 352269"/>
                <a:gd name="connsiteX0" fmla="*/ 0 w 2878111"/>
                <a:gd name="connsiteY0" fmla="*/ 67456 h 352269"/>
                <a:gd name="connsiteX1" fmla="*/ 1289154 w 2878111"/>
                <a:gd name="connsiteY1" fmla="*/ 37476 h 352269"/>
                <a:gd name="connsiteX2" fmla="*/ 1873770 w 2878111"/>
                <a:gd name="connsiteY2" fmla="*/ 52466 h 352269"/>
                <a:gd name="connsiteX3" fmla="*/ 2878111 w 2878111"/>
                <a:gd name="connsiteY3" fmla="*/ 352269 h 352269"/>
                <a:gd name="connsiteX0" fmla="*/ 0 w 2878111"/>
                <a:gd name="connsiteY0" fmla="*/ 14990 h 299803"/>
                <a:gd name="connsiteX1" fmla="*/ 1873770 w 2878111"/>
                <a:gd name="connsiteY1" fmla="*/ 0 h 299803"/>
                <a:gd name="connsiteX2" fmla="*/ 2878111 w 2878111"/>
                <a:gd name="connsiteY2" fmla="*/ 299803 h 299803"/>
                <a:gd name="connsiteX0" fmla="*/ 0 w 2878111"/>
                <a:gd name="connsiteY0" fmla="*/ 14990 h 299803"/>
                <a:gd name="connsiteX1" fmla="*/ 1873770 w 2878111"/>
                <a:gd name="connsiteY1" fmla="*/ 0 h 299803"/>
                <a:gd name="connsiteX2" fmla="*/ 2428406 w 2878111"/>
                <a:gd name="connsiteY2" fmla="*/ 149903 h 299803"/>
                <a:gd name="connsiteX3" fmla="*/ 2878111 w 2878111"/>
                <a:gd name="connsiteY3" fmla="*/ 299803 h 299803"/>
                <a:gd name="connsiteX0" fmla="*/ 0 w 3312826"/>
                <a:gd name="connsiteY0" fmla="*/ 284812 h 569625"/>
                <a:gd name="connsiteX1" fmla="*/ 1873770 w 3312826"/>
                <a:gd name="connsiteY1" fmla="*/ 269822 h 569625"/>
                <a:gd name="connsiteX2" fmla="*/ 3312826 w 3312826"/>
                <a:gd name="connsiteY2" fmla="*/ 0 h 569625"/>
                <a:gd name="connsiteX3" fmla="*/ 2878111 w 3312826"/>
                <a:gd name="connsiteY3" fmla="*/ 569625 h 569625"/>
                <a:gd name="connsiteX0" fmla="*/ 374755 w 3687581"/>
                <a:gd name="connsiteY0" fmla="*/ 284812 h 479684"/>
                <a:gd name="connsiteX1" fmla="*/ 2248525 w 3687581"/>
                <a:gd name="connsiteY1" fmla="*/ 269822 h 479684"/>
                <a:gd name="connsiteX2" fmla="*/ 3687581 w 3687581"/>
                <a:gd name="connsiteY2" fmla="*/ 0 h 479684"/>
                <a:gd name="connsiteX3" fmla="*/ 0 w 3687581"/>
                <a:gd name="connsiteY3" fmla="*/ 479684 h 479684"/>
                <a:gd name="connsiteX0" fmla="*/ 374755 w 2248525"/>
                <a:gd name="connsiteY0" fmla="*/ 14990 h 269824"/>
                <a:gd name="connsiteX1" fmla="*/ 2248525 w 2248525"/>
                <a:gd name="connsiteY1" fmla="*/ 0 h 269824"/>
                <a:gd name="connsiteX2" fmla="*/ 1289154 w 2248525"/>
                <a:gd name="connsiteY2" fmla="*/ 269824 h 269824"/>
                <a:gd name="connsiteX3" fmla="*/ 0 w 2248525"/>
                <a:gd name="connsiteY3" fmla="*/ 209862 h 269824"/>
                <a:gd name="connsiteX0" fmla="*/ 374755 w 1499017"/>
                <a:gd name="connsiteY0" fmla="*/ 14990 h 269824"/>
                <a:gd name="connsiteX1" fmla="*/ 1499017 w 1499017"/>
                <a:gd name="connsiteY1" fmla="*/ 0 h 269824"/>
                <a:gd name="connsiteX2" fmla="*/ 1289154 w 1499017"/>
                <a:gd name="connsiteY2" fmla="*/ 269824 h 269824"/>
                <a:gd name="connsiteX3" fmla="*/ 0 w 1499017"/>
                <a:gd name="connsiteY3" fmla="*/ 209862 h 269824"/>
                <a:gd name="connsiteX0" fmla="*/ 554637 w 1678899"/>
                <a:gd name="connsiteY0" fmla="*/ 14990 h 314793"/>
                <a:gd name="connsiteX1" fmla="*/ 1678899 w 1678899"/>
                <a:gd name="connsiteY1" fmla="*/ 0 h 314793"/>
                <a:gd name="connsiteX2" fmla="*/ 1469036 w 1678899"/>
                <a:gd name="connsiteY2" fmla="*/ 269824 h 314793"/>
                <a:gd name="connsiteX3" fmla="*/ 0 w 1678899"/>
                <a:gd name="connsiteY3" fmla="*/ 314793 h 314793"/>
                <a:gd name="connsiteX0" fmla="*/ 554637 w 1678899"/>
                <a:gd name="connsiteY0" fmla="*/ 14990 h 314793"/>
                <a:gd name="connsiteX1" fmla="*/ 1678899 w 1678899"/>
                <a:gd name="connsiteY1" fmla="*/ 0 h 314793"/>
                <a:gd name="connsiteX2" fmla="*/ 1469036 w 1678899"/>
                <a:gd name="connsiteY2" fmla="*/ 269824 h 314793"/>
                <a:gd name="connsiteX3" fmla="*/ 0 w 1678899"/>
                <a:gd name="connsiteY3" fmla="*/ 314793 h 314793"/>
                <a:gd name="connsiteX4" fmla="*/ 554637 w 1678899"/>
                <a:gd name="connsiteY4" fmla="*/ 14990 h 314793"/>
                <a:gd name="connsiteX0" fmla="*/ 554637 w 1469036"/>
                <a:gd name="connsiteY0" fmla="*/ 374754 h 674557"/>
                <a:gd name="connsiteX1" fmla="*/ 1229194 w 1469036"/>
                <a:gd name="connsiteY1" fmla="*/ 0 h 674557"/>
                <a:gd name="connsiteX2" fmla="*/ 1469036 w 1469036"/>
                <a:gd name="connsiteY2" fmla="*/ 629588 h 674557"/>
                <a:gd name="connsiteX3" fmla="*/ 0 w 1469036"/>
                <a:gd name="connsiteY3" fmla="*/ 674557 h 674557"/>
                <a:gd name="connsiteX4" fmla="*/ 554637 w 1469036"/>
                <a:gd name="connsiteY4" fmla="*/ 374754 h 674557"/>
                <a:gd name="connsiteX0" fmla="*/ 554637 w 1229194"/>
                <a:gd name="connsiteY0" fmla="*/ 374754 h 674557"/>
                <a:gd name="connsiteX1" fmla="*/ 1229194 w 1229194"/>
                <a:gd name="connsiteY1" fmla="*/ 0 h 674557"/>
                <a:gd name="connsiteX2" fmla="*/ 1229193 w 1229194"/>
                <a:gd name="connsiteY2" fmla="*/ 629588 h 674557"/>
                <a:gd name="connsiteX3" fmla="*/ 0 w 1229194"/>
                <a:gd name="connsiteY3" fmla="*/ 674557 h 674557"/>
                <a:gd name="connsiteX4" fmla="*/ 554637 w 1229194"/>
                <a:gd name="connsiteY4" fmla="*/ 374754 h 6745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9194" h="674557">
                  <a:moveTo>
                    <a:pt x="554637" y="374754"/>
                  </a:moveTo>
                  <a:lnTo>
                    <a:pt x="1229194" y="0"/>
                  </a:lnTo>
                  <a:cubicBezTo>
                    <a:pt x="1229194" y="209863"/>
                    <a:pt x="1229193" y="419725"/>
                    <a:pt x="1229193" y="629588"/>
                  </a:cubicBezTo>
                  <a:lnTo>
                    <a:pt x="0" y="674557"/>
                  </a:lnTo>
                  <a:lnTo>
                    <a:pt x="554637" y="374754"/>
                  </a:lnTo>
                  <a:close/>
                </a:path>
              </a:pathLst>
            </a:custGeom>
            <a:solidFill>
              <a:srgbClr val="FFFF00">
                <a:alpha val="40000"/>
              </a:srgb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7206" name="TextBox 67"/>
            <p:cNvSpPr txBox="1">
              <a:spLocks noChangeArrowheads="1"/>
            </p:cNvSpPr>
            <p:nvPr/>
          </p:nvSpPr>
          <p:spPr bwMode="auto">
            <a:xfrm>
              <a:off x="7113722" y="2526226"/>
              <a:ext cx="1627322" cy="8617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rIns="0">
              <a:spAutoFit/>
            </a:bodyPr>
            <a:lstStyle/>
            <a:p>
              <a:pPr algn="ctr">
                <a:lnSpc>
                  <a:spcPts val="2000"/>
                </a:lnSpc>
              </a:pPr>
              <a:r>
                <a:rPr lang="en-GB" sz="2000" b="1">
                  <a:latin typeface="Times New Roman" pitchFamily="18" charset="0"/>
                  <a:cs typeface="Times New Roman" pitchFamily="18" charset="0"/>
                </a:rPr>
                <a:t>Conventional Associated Gas</a:t>
              </a:r>
            </a:p>
          </p:txBody>
        </p:sp>
        <p:cxnSp>
          <p:nvCxnSpPr>
            <p:cNvPr id="70" name="Straight Arrow Connector 69"/>
            <p:cNvCxnSpPr/>
            <p:nvPr/>
          </p:nvCxnSpPr>
          <p:spPr>
            <a:xfrm>
              <a:off x="8214057" y="3131119"/>
              <a:ext cx="325497" cy="433428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Freeform 5"/>
          <p:cNvSpPr/>
          <p:nvPr/>
        </p:nvSpPr>
        <p:spPr>
          <a:xfrm>
            <a:off x="611188" y="2784475"/>
            <a:ext cx="8340725" cy="1652588"/>
          </a:xfrm>
          <a:custGeom>
            <a:avLst/>
            <a:gdLst>
              <a:gd name="connsiteX0" fmla="*/ 84944 w 8561882"/>
              <a:gd name="connsiteY0" fmla="*/ 367259 h 1651417"/>
              <a:gd name="connsiteX1" fmla="*/ 639580 w 8561882"/>
              <a:gd name="connsiteY1" fmla="*/ 82446 h 1651417"/>
              <a:gd name="connsiteX2" fmla="*/ 1269167 w 8561882"/>
              <a:gd name="connsiteY2" fmla="*/ 97436 h 1651417"/>
              <a:gd name="connsiteX3" fmla="*/ 2288498 w 8561882"/>
              <a:gd name="connsiteY3" fmla="*/ 667062 h 1651417"/>
              <a:gd name="connsiteX4" fmla="*/ 3967396 w 8561882"/>
              <a:gd name="connsiteY4" fmla="*/ 1311640 h 1651417"/>
              <a:gd name="connsiteX5" fmla="*/ 5106649 w 8561882"/>
              <a:gd name="connsiteY5" fmla="*/ 1491522 h 1651417"/>
              <a:gd name="connsiteX6" fmla="*/ 6500734 w 8561882"/>
              <a:gd name="connsiteY6" fmla="*/ 1161738 h 1651417"/>
              <a:gd name="connsiteX7" fmla="*/ 7370163 w 8561882"/>
              <a:gd name="connsiteY7" fmla="*/ 816964 h 1651417"/>
              <a:gd name="connsiteX8" fmla="*/ 8254583 w 8561882"/>
              <a:gd name="connsiteY8" fmla="*/ 337279 h 1651417"/>
              <a:gd name="connsiteX9" fmla="*/ 8404485 w 8561882"/>
              <a:gd name="connsiteY9" fmla="*/ 247338 h 1651417"/>
              <a:gd name="connsiteX10" fmla="*/ 8419475 w 8561882"/>
              <a:gd name="connsiteY10" fmla="*/ 472190 h 1651417"/>
              <a:gd name="connsiteX11" fmla="*/ 7550045 w 8561882"/>
              <a:gd name="connsiteY11" fmla="*/ 921895 h 1651417"/>
              <a:gd name="connsiteX12" fmla="*/ 6485744 w 8561882"/>
              <a:gd name="connsiteY12" fmla="*/ 1371600 h 1651417"/>
              <a:gd name="connsiteX13" fmla="*/ 5301521 w 8561882"/>
              <a:gd name="connsiteY13" fmla="*/ 1626433 h 1651417"/>
              <a:gd name="connsiteX14" fmla="*/ 4042347 w 8561882"/>
              <a:gd name="connsiteY14" fmla="*/ 1521502 h 1651417"/>
              <a:gd name="connsiteX15" fmla="*/ 2798163 w 8561882"/>
              <a:gd name="connsiteY15" fmla="*/ 1056807 h 1651417"/>
              <a:gd name="connsiteX16" fmla="*/ 1793822 w 8561882"/>
              <a:gd name="connsiteY16" fmla="*/ 547141 h 1651417"/>
              <a:gd name="connsiteX17" fmla="*/ 1119265 w 8561882"/>
              <a:gd name="connsiteY17" fmla="*/ 232348 h 1651417"/>
              <a:gd name="connsiteX18" fmla="*/ 474688 w 8561882"/>
              <a:gd name="connsiteY18" fmla="*/ 292308 h 1651417"/>
              <a:gd name="connsiteX19" fmla="*/ 129914 w 8561882"/>
              <a:gd name="connsiteY19" fmla="*/ 532151 h 1651417"/>
              <a:gd name="connsiteX20" fmla="*/ 84944 w 8561882"/>
              <a:gd name="connsiteY20" fmla="*/ 367259 h 1651417"/>
              <a:gd name="connsiteX0" fmla="*/ 84944 w 8426970"/>
              <a:gd name="connsiteY0" fmla="*/ 367259 h 1651417"/>
              <a:gd name="connsiteX1" fmla="*/ 639580 w 8426970"/>
              <a:gd name="connsiteY1" fmla="*/ 82446 h 1651417"/>
              <a:gd name="connsiteX2" fmla="*/ 1269167 w 8426970"/>
              <a:gd name="connsiteY2" fmla="*/ 97436 h 1651417"/>
              <a:gd name="connsiteX3" fmla="*/ 2288498 w 8426970"/>
              <a:gd name="connsiteY3" fmla="*/ 667062 h 1651417"/>
              <a:gd name="connsiteX4" fmla="*/ 3967396 w 8426970"/>
              <a:gd name="connsiteY4" fmla="*/ 1311640 h 1651417"/>
              <a:gd name="connsiteX5" fmla="*/ 5106649 w 8426970"/>
              <a:gd name="connsiteY5" fmla="*/ 1491522 h 1651417"/>
              <a:gd name="connsiteX6" fmla="*/ 6500734 w 8426970"/>
              <a:gd name="connsiteY6" fmla="*/ 1161738 h 1651417"/>
              <a:gd name="connsiteX7" fmla="*/ 7370163 w 8426970"/>
              <a:gd name="connsiteY7" fmla="*/ 816964 h 1651417"/>
              <a:gd name="connsiteX8" fmla="*/ 8254583 w 8426970"/>
              <a:gd name="connsiteY8" fmla="*/ 337279 h 1651417"/>
              <a:gd name="connsiteX9" fmla="*/ 8404485 w 8426970"/>
              <a:gd name="connsiteY9" fmla="*/ 247338 h 1651417"/>
              <a:gd name="connsiteX10" fmla="*/ 8419475 w 8426970"/>
              <a:gd name="connsiteY10" fmla="*/ 472190 h 1651417"/>
              <a:gd name="connsiteX11" fmla="*/ 7550045 w 8426970"/>
              <a:gd name="connsiteY11" fmla="*/ 921895 h 1651417"/>
              <a:gd name="connsiteX12" fmla="*/ 6485744 w 8426970"/>
              <a:gd name="connsiteY12" fmla="*/ 1371600 h 1651417"/>
              <a:gd name="connsiteX13" fmla="*/ 5301521 w 8426970"/>
              <a:gd name="connsiteY13" fmla="*/ 1626433 h 1651417"/>
              <a:gd name="connsiteX14" fmla="*/ 4042347 w 8426970"/>
              <a:gd name="connsiteY14" fmla="*/ 1521502 h 1651417"/>
              <a:gd name="connsiteX15" fmla="*/ 2798163 w 8426970"/>
              <a:gd name="connsiteY15" fmla="*/ 1056807 h 1651417"/>
              <a:gd name="connsiteX16" fmla="*/ 1793822 w 8426970"/>
              <a:gd name="connsiteY16" fmla="*/ 547141 h 1651417"/>
              <a:gd name="connsiteX17" fmla="*/ 1119265 w 8426970"/>
              <a:gd name="connsiteY17" fmla="*/ 232348 h 1651417"/>
              <a:gd name="connsiteX18" fmla="*/ 474688 w 8426970"/>
              <a:gd name="connsiteY18" fmla="*/ 292308 h 1651417"/>
              <a:gd name="connsiteX19" fmla="*/ 129914 w 8426970"/>
              <a:gd name="connsiteY19" fmla="*/ 532151 h 1651417"/>
              <a:gd name="connsiteX20" fmla="*/ 84944 w 8426970"/>
              <a:gd name="connsiteY20" fmla="*/ 367259 h 1651417"/>
              <a:gd name="connsiteX0" fmla="*/ 0 w 8342026"/>
              <a:gd name="connsiteY0" fmla="*/ 367259 h 1651417"/>
              <a:gd name="connsiteX1" fmla="*/ 554636 w 8342026"/>
              <a:gd name="connsiteY1" fmla="*/ 82446 h 1651417"/>
              <a:gd name="connsiteX2" fmla="*/ 1184223 w 8342026"/>
              <a:gd name="connsiteY2" fmla="*/ 97436 h 1651417"/>
              <a:gd name="connsiteX3" fmla="*/ 2203554 w 8342026"/>
              <a:gd name="connsiteY3" fmla="*/ 667062 h 1651417"/>
              <a:gd name="connsiteX4" fmla="*/ 3882452 w 8342026"/>
              <a:gd name="connsiteY4" fmla="*/ 1311640 h 1651417"/>
              <a:gd name="connsiteX5" fmla="*/ 5021705 w 8342026"/>
              <a:gd name="connsiteY5" fmla="*/ 1491522 h 1651417"/>
              <a:gd name="connsiteX6" fmla="*/ 6415790 w 8342026"/>
              <a:gd name="connsiteY6" fmla="*/ 1161738 h 1651417"/>
              <a:gd name="connsiteX7" fmla="*/ 7285219 w 8342026"/>
              <a:gd name="connsiteY7" fmla="*/ 816964 h 1651417"/>
              <a:gd name="connsiteX8" fmla="*/ 8169639 w 8342026"/>
              <a:gd name="connsiteY8" fmla="*/ 337279 h 1651417"/>
              <a:gd name="connsiteX9" fmla="*/ 8319541 w 8342026"/>
              <a:gd name="connsiteY9" fmla="*/ 247338 h 1651417"/>
              <a:gd name="connsiteX10" fmla="*/ 8334531 w 8342026"/>
              <a:gd name="connsiteY10" fmla="*/ 472190 h 1651417"/>
              <a:gd name="connsiteX11" fmla="*/ 7465101 w 8342026"/>
              <a:gd name="connsiteY11" fmla="*/ 921895 h 1651417"/>
              <a:gd name="connsiteX12" fmla="*/ 6400800 w 8342026"/>
              <a:gd name="connsiteY12" fmla="*/ 1371600 h 1651417"/>
              <a:gd name="connsiteX13" fmla="*/ 5216577 w 8342026"/>
              <a:gd name="connsiteY13" fmla="*/ 1626433 h 1651417"/>
              <a:gd name="connsiteX14" fmla="*/ 3957403 w 8342026"/>
              <a:gd name="connsiteY14" fmla="*/ 1521502 h 1651417"/>
              <a:gd name="connsiteX15" fmla="*/ 2713219 w 8342026"/>
              <a:gd name="connsiteY15" fmla="*/ 1056807 h 1651417"/>
              <a:gd name="connsiteX16" fmla="*/ 1708878 w 8342026"/>
              <a:gd name="connsiteY16" fmla="*/ 547141 h 1651417"/>
              <a:gd name="connsiteX17" fmla="*/ 1034321 w 8342026"/>
              <a:gd name="connsiteY17" fmla="*/ 232348 h 1651417"/>
              <a:gd name="connsiteX18" fmla="*/ 389744 w 8342026"/>
              <a:gd name="connsiteY18" fmla="*/ 292308 h 1651417"/>
              <a:gd name="connsiteX19" fmla="*/ 44970 w 8342026"/>
              <a:gd name="connsiteY19" fmla="*/ 532151 h 1651417"/>
              <a:gd name="connsiteX20" fmla="*/ 0 w 8342026"/>
              <a:gd name="connsiteY20" fmla="*/ 367259 h 1651417"/>
              <a:gd name="connsiteX0" fmla="*/ 0 w 8342026"/>
              <a:gd name="connsiteY0" fmla="*/ 367259 h 1651417"/>
              <a:gd name="connsiteX1" fmla="*/ 554636 w 8342026"/>
              <a:gd name="connsiteY1" fmla="*/ 82446 h 1651417"/>
              <a:gd name="connsiteX2" fmla="*/ 1184223 w 8342026"/>
              <a:gd name="connsiteY2" fmla="*/ 97436 h 1651417"/>
              <a:gd name="connsiteX3" fmla="*/ 2203554 w 8342026"/>
              <a:gd name="connsiteY3" fmla="*/ 667062 h 1651417"/>
              <a:gd name="connsiteX4" fmla="*/ 3882452 w 8342026"/>
              <a:gd name="connsiteY4" fmla="*/ 1311640 h 1651417"/>
              <a:gd name="connsiteX5" fmla="*/ 5021705 w 8342026"/>
              <a:gd name="connsiteY5" fmla="*/ 1491522 h 1651417"/>
              <a:gd name="connsiteX6" fmla="*/ 6415790 w 8342026"/>
              <a:gd name="connsiteY6" fmla="*/ 1161738 h 1651417"/>
              <a:gd name="connsiteX7" fmla="*/ 7285219 w 8342026"/>
              <a:gd name="connsiteY7" fmla="*/ 816964 h 1651417"/>
              <a:gd name="connsiteX8" fmla="*/ 8169639 w 8342026"/>
              <a:gd name="connsiteY8" fmla="*/ 337279 h 1651417"/>
              <a:gd name="connsiteX9" fmla="*/ 8319541 w 8342026"/>
              <a:gd name="connsiteY9" fmla="*/ 247338 h 1651417"/>
              <a:gd name="connsiteX10" fmla="*/ 8334531 w 8342026"/>
              <a:gd name="connsiteY10" fmla="*/ 472190 h 1651417"/>
              <a:gd name="connsiteX11" fmla="*/ 7465101 w 8342026"/>
              <a:gd name="connsiteY11" fmla="*/ 921895 h 1651417"/>
              <a:gd name="connsiteX12" fmla="*/ 6400800 w 8342026"/>
              <a:gd name="connsiteY12" fmla="*/ 1371600 h 1651417"/>
              <a:gd name="connsiteX13" fmla="*/ 5216577 w 8342026"/>
              <a:gd name="connsiteY13" fmla="*/ 1626433 h 1651417"/>
              <a:gd name="connsiteX14" fmla="*/ 3957403 w 8342026"/>
              <a:gd name="connsiteY14" fmla="*/ 1521502 h 1651417"/>
              <a:gd name="connsiteX15" fmla="*/ 2713219 w 8342026"/>
              <a:gd name="connsiteY15" fmla="*/ 1056807 h 1651417"/>
              <a:gd name="connsiteX16" fmla="*/ 1708878 w 8342026"/>
              <a:gd name="connsiteY16" fmla="*/ 547141 h 1651417"/>
              <a:gd name="connsiteX17" fmla="*/ 1034321 w 8342026"/>
              <a:gd name="connsiteY17" fmla="*/ 232348 h 1651417"/>
              <a:gd name="connsiteX18" fmla="*/ 389744 w 8342026"/>
              <a:gd name="connsiteY18" fmla="*/ 292308 h 1651417"/>
              <a:gd name="connsiteX19" fmla="*/ 0 w 8342026"/>
              <a:gd name="connsiteY19" fmla="*/ 532151 h 1651417"/>
              <a:gd name="connsiteX20" fmla="*/ 0 w 8342026"/>
              <a:gd name="connsiteY20" fmla="*/ 367259 h 1651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8342026" h="1651417">
                <a:moveTo>
                  <a:pt x="0" y="367259"/>
                </a:moveTo>
                <a:cubicBezTo>
                  <a:pt x="84944" y="292308"/>
                  <a:pt x="357266" y="127416"/>
                  <a:pt x="554636" y="82446"/>
                </a:cubicBezTo>
                <a:cubicBezTo>
                  <a:pt x="752006" y="37476"/>
                  <a:pt x="909403" y="0"/>
                  <a:pt x="1184223" y="97436"/>
                </a:cubicBezTo>
                <a:cubicBezTo>
                  <a:pt x="1459043" y="194872"/>
                  <a:pt x="1753849" y="464695"/>
                  <a:pt x="2203554" y="667062"/>
                </a:cubicBezTo>
                <a:cubicBezTo>
                  <a:pt x="2653259" y="869429"/>
                  <a:pt x="3412760" y="1174230"/>
                  <a:pt x="3882452" y="1311640"/>
                </a:cubicBezTo>
                <a:cubicBezTo>
                  <a:pt x="4352144" y="1449050"/>
                  <a:pt x="4599482" y="1516506"/>
                  <a:pt x="5021705" y="1491522"/>
                </a:cubicBezTo>
                <a:cubicBezTo>
                  <a:pt x="5443928" y="1466538"/>
                  <a:pt x="6038538" y="1274164"/>
                  <a:pt x="6415790" y="1161738"/>
                </a:cubicBezTo>
                <a:cubicBezTo>
                  <a:pt x="6793042" y="1049312"/>
                  <a:pt x="6992911" y="954374"/>
                  <a:pt x="7285219" y="816964"/>
                </a:cubicBezTo>
                <a:cubicBezTo>
                  <a:pt x="7577527" y="679554"/>
                  <a:pt x="7997252" y="432217"/>
                  <a:pt x="8169639" y="337279"/>
                </a:cubicBezTo>
                <a:cubicBezTo>
                  <a:pt x="8342026" y="242341"/>
                  <a:pt x="8292059" y="224853"/>
                  <a:pt x="8319541" y="247338"/>
                </a:cubicBezTo>
                <a:lnTo>
                  <a:pt x="8334531" y="472190"/>
                </a:lnTo>
                <a:cubicBezTo>
                  <a:pt x="8192124" y="584616"/>
                  <a:pt x="7787389" y="771993"/>
                  <a:pt x="7465101" y="921895"/>
                </a:cubicBezTo>
                <a:cubicBezTo>
                  <a:pt x="7142813" y="1071797"/>
                  <a:pt x="6775554" y="1254177"/>
                  <a:pt x="6400800" y="1371600"/>
                </a:cubicBezTo>
                <a:cubicBezTo>
                  <a:pt x="6026046" y="1489023"/>
                  <a:pt x="5623810" y="1601449"/>
                  <a:pt x="5216577" y="1626433"/>
                </a:cubicBezTo>
                <a:cubicBezTo>
                  <a:pt x="4809344" y="1651417"/>
                  <a:pt x="4374629" y="1616440"/>
                  <a:pt x="3957403" y="1521502"/>
                </a:cubicBezTo>
                <a:cubicBezTo>
                  <a:pt x="3540177" y="1426564"/>
                  <a:pt x="3087973" y="1219201"/>
                  <a:pt x="2713219" y="1056807"/>
                </a:cubicBezTo>
                <a:cubicBezTo>
                  <a:pt x="2338465" y="894414"/>
                  <a:pt x="1988694" y="684551"/>
                  <a:pt x="1708878" y="547141"/>
                </a:cubicBezTo>
                <a:cubicBezTo>
                  <a:pt x="1429062" y="409731"/>
                  <a:pt x="1254177" y="274820"/>
                  <a:pt x="1034321" y="232348"/>
                </a:cubicBezTo>
                <a:cubicBezTo>
                  <a:pt x="814465" y="189876"/>
                  <a:pt x="562131" y="242341"/>
                  <a:pt x="389744" y="292308"/>
                </a:cubicBezTo>
                <a:cubicBezTo>
                  <a:pt x="217357" y="342275"/>
                  <a:pt x="62459" y="514662"/>
                  <a:pt x="0" y="532151"/>
                </a:cubicBezTo>
                <a:lnTo>
                  <a:pt x="0" y="367259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grpSp>
        <p:nvGrpSpPr>
          <p:cNvPr id="21" name="Group 60"/>
          <p:cNvGrpSpPr>
            <a:grpSpLocks/>
          </p:cNvGrpSpPr>
          <p:nvPr/>
        </p:nvGrpSpPr>
        <p:grpSpPr bwMode="auto">
          <a:xfrm>
            <a:off x="4764088" y="3565525"/>
            <a:ext cx="1492250" cy="766763"/>
            <a:chOff x="4644747" y="3490533"/>
            <a:chExt cx="1491227" cy="766674"/>
          </a:xfrm>
        </p:grpSpPr>
        <p:sp>
          <p:nvSpPr>
            <p:cNvPr id="7203" name="TextBox 48"/>
            <p:cNvSpPr txBox="1">
              <a:spLocks noChangeArrowheads="1"/>
            </p:cNvSpPr>
            <p:nvPr/>
          </p:nvSpPr>
          <p:spPr bwMode="auto">
            <a:xfrm>
              <a:off x="4644747" y="3490533"/>
              <a:ext cx="1491227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GB" sz="2000" b="1">
                  <a:latin typeface="Times New Roman" pitchFamily="18" charset="0"/>
                  <a:cs typeface="Times New Roman" pitchFamily="18" charset="0"/>
                </a:rPr>
                <a:t>Seal</a:t>
              </a:r>
            </a:p>
          </p:txBody>
        </p:sp>
        <p:cxnSp>
          <p:nvCxnSpPr>
            <p:cNvPr id="60" name="Straight Arrow Connector 59"/>
            <p:cNvCxnSpPr/>
            <p:nvPr/>
          </p:nvCxnSpPr>
          <p:spPr>
            <a:xfrm>
              <a:off x="5096874" y="3882600"/>
              <a:ext cx="60284" cy="374607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185" name="TextBox 62"/>
          <p:cNvSpPr txBox="1">
            <a:spLocks noChangeArrowheads="1"/>
          </p:cNvSpPr>
          <p:nvPr/>
        </p:nvSpPr>
        <p:spPr bwMode="auto">
          <a:xfrm>
            <a:off x="674688" y="5994400"/>
            <a:ext cx="711676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b="1"/>
              <a:t>Diagram based on US Energy Information Administration</a:t>
            </a:r>
          </a:p>
        </p:txBody>
      </p:sp>
      <p:grpSp>
        <p:nvGrpSpPr>
          <p:cNvPr id="26" name="Group 63"/>
          <p:cNvGrpSpPr>
            <a:grpSpLocks/>
          </p:cNvGrpSpPr>
          <p:nvPr/>
        </p:nvGrpSpPr>
        <p:grpSpPr bwMode="auto">
          <a:xfrm>
            <a:off x="1192213" y="1054100"/>
            <a:ext cx="485775" cy="2052638"/>
            <a:chOff x="1072183" y="978374"/>
            <a:chExt cx="485775" cy="2053965"/>
          </a:xfrm>
        </p:grpSpPr>
        <p:pic>
          <p:nvPicPr>
            <p:cNvPr id="7201" name="Picture 19" descr="OILRIG.gif"/>
            <p:cNvPicPr>
              <a:picLocks noChangeAspect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072183" y="978374"/>
              <a:ext cx="485775" cy="952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2" name="Rectangle 21"/>
            <p:cNvSpPr/>
            <p:nvPr/>
          </p:nvSpPr>
          <p:spPr>
            <a:xfrm>
              <a:off x="1284908" y="1863184"/>
              <a:ext cx="60325" cy="1169155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</p:grpSp>
      <p:sp>
        <p:nvSpPr>
          <p:cNvPr id="7" name="Freeform 6"/>
          <p:cNvSpPr/>
          <p:nvPr/>
        </p:nvSpPr>
        <p:spPr>
          <a:xfrm>
            <a:off x="613032" y="3716967"/>
            <a:ext cx="8346478" cy="1922970"/>
          </a:xfrm>
          <a:custGeom>
            <a:avLst/>
            <a:gdLst>
              <a:gd name="connsiteX0" fmla="*/ 84944 w 8561882"/>
              <a:gd name="connsiteY0" fmla="*/ 367259 h 1651417"/>
              <a:gd name="connsiteX1" fmla="*/ 639580 w 8561882"/>
              <a:gd name="connsiteY1" fmla="*/ 82446 h 1651417"/>
              <a:gd name="connsiteX2" fmla="*/ 1269167 w 8561882"/>
              <a:gd name="connsiteY2" fmla="*/ 97436 h 1651417"/>
              <a:gd name="connsiteX3" fmla="*/ 2288498 w 8561882"/>
              <a:gd name="connsiteY3" fmla="*/ 667062 h 1651417"/>
              <a:gd name="connsiteX4" fmla="*/ 3967396 w 8561882"/>
              <a:gd name="connsiteY4" fmla="*/ 1311640 h 1651417"/>
              <a:gd name="connsiteX5" fmla="*/ 5106649 w 8561882"/>
              <a:gd name="connsiteY5" fmla="*/ 1491522 h 1651417"/>
              <a:gd name="connsiteX6" fmla="*/ 6500734 w 8561882"/>
              <a:gd name="connsiteY6" fmla="*/ 1161738 h 1651417"/>
              <a:gd name="connsiteX7" fmla="*/ 7370163 w 8561882"/>
              <a:gd name="connsiteY7" fmla="*/ 816964 h 1651417"/>
              <a:gd name="connsiteX8" fmla="*/ 8254583 w 8561882"/>
              <a:gd name="connsiteY8" fmla="*/ 337279 h 1651417"/>
              <a:gd name="connsiteX9" fmla="*/ 8404485 w 8561882"/>
              <a:gd name="connsiteY9" fmla="*/ 247338 h 1651417"/>
              <a:gd name="connsiteX10" fmla="*/ 8419475 w 8561882"/>
              <a:gd name="connsiteY10" fmla="*/ 472190 h 1651417"/>
              <a:gd name="connsiteX11" fmla="*/ 7550045 w 8561882"/>
              <a:gd name="connsiteY11" fmla="*/ 921895 h 1651417"/>
              <a:gd name="connsiteX12" fmla="*/ 6485744 w 8561882"/>
              <a:gd name="connsiteY12" fmla="*/ 1371600 h 1651417"/>
              <a:gd name="connsiteX13" fmla="*/ 5301521 w 8561882"/>
              <a:gd name="connsiteY13" fmla="*/ 1626433 h 1651417"/>
              <a:gd name="connsiteX14" fmla="*/ 4042347 w 8561882"/>
              <a:gd name="connsiteY14" fmla="*/ 1521502 h 1651417"/>
              <a:gd name="connsiteX15" fmla="*/ 2798163 w 8561882"/>
              <a:gd name="connsiteY15" fmla="*/ 1056807 h 1651417"/>
              <a:gd name="connsiteX16" fmla="*/ 1793822 w 8561882"/>
              <a:gd name="connsiteY16" fmla="*/ 547141 h 1651417"/>
              <a:gd name="connsiteX17" fmla="*/ 1119265 w 8561882"/>
              <a:gd name="connsiteY17" fmla="*/ 232348 h 1651417"/>
              <a:gd name="connsiteX18" fmla="*/ 474688 w 8561882"/>
              <a:gd name="connsiteY18" fmla="*/ 292308 h 1651417"/>
              <a:gd name="connsiteX19" fmla="*/ 129914 w 8561882"/>
              <a:gd name="connsiteY19" fmla="*/ 532151 h 1651417"/>
              <a:gd name="connsiteX20" fmla="*/ 84944 w 8561882"/>
              <a:gd name="connsiteY20" fmla="*/ 367259 h 1651417"/>
              <a:gd name="connsiteX0" fmla="*/ 84944 w 8426970"/>
              <a:gd name="connsiteY0" fmla="*/ 367259 h 1651417"/>
              <a:gd name="connsiteX1" fmla="*/ 639580 w 8426970"/>
              <a:gd name="connsiteY1" fmla="*/ 82446 h 1651417"/>
              <a:gd name="connsiteX2" fmla="*/ 1269167 w 8426970"/>
              <a:gd name="connsiteY2" fmla="*/ 97436 h 1651417"/>
              <a:gd name="connsiteX3" fmla="*/ 2288498 w 8426970"/>
              <a:gd name="connsiteY3" fmla="*/ 667062 h 1651417"/>
              <a:gd name="connsiteX4" fmla="*/ 3967396 w 8426970"/>
              <a:gd name="connsiteY4" fmla="*/ 1311640 h 1651417"/>
              <a:gd name="connsiteX5" fmla="*/ 5106649 w 8426970"/>
              <a:gd name="connsiteY5" fmla="*/ 1491522 h 1651417"/>
              <a:gd name="connsiteX6" fmla="*/ 6500734 w 8426970"/>
              <a:gd name="connsiteY6" fmla="*/ 1161738 h 1651417"/>
              <a:gd name="connsiteX7" fmla="*/ 7370163 w 8426970"/>
              <a:gd name="connsiteY7" fmla="*/ 816964 h 1651417"/>
              <a:gd name="connsiteX8" fmla="*/ 8254583 w 8426970"/>
              <a:gd name="connsiteY8" fmla="*/ 337279 h 1651417"/>
              <a:gd name="connsiteX9" fmla="*/ 8404485 w 8426970"/>
              <a:gd name="connsiteY9" fmla="*/ 247338 h 1651417"/>
              <a:gd name="connsiteX10" fmla="*/ 8419475 w 8426970"/>
              <a:gd name="connsiteY10" fmla="*/ 472190 h 1651417"/>
              <a:gd name="connsiteX11" fmla="*/ 7550045 w 8426970"/>
              <a:gd name="connsiteY11" fmla="*/ 921895 h 1651417"/>
              <a:gd name="connsiteX12" fmla="*/ 6485744 w 8426970"/>
              <a:gd name="connsiteY12" fmla="*/ 1371600 h 1651417"/>
              <a:gd name="connsiteX13" fmla="*/ 5301521 w 8426970"/>
              <a:gd name="connsiteY13" fmla="*/ 1626433 h 1651417"/>
              <a:gd name="connsiteX14" fmla="*/ 4042347 w 8426970"/>
              <a:gd name="connsiteY14" fmla="*/ 1521502 h 1651417"/>
              <a:gd name="connsiteX15" fmla="*/ 2798163 w 8426970"/>
              <a:gd name="connsiteY15" fmla="*/ 1056807 h 1651417"/>
              <a:gd name="connsiteX16" fmla="*/ 1793822 w 8426970"/>
              <a:gd name="connsiteY16" fmla="*/ 547141 h 1651417"/>
              <a:gd name="connsiteX17" fmla="*/ 1119265 w 8426970"/>
              <a:gd name="connsiteY17" fmla="*/ 232348 h 1651417"/>
              <a:gd name="connsiteX18" fmla="*/ 474688 w 8426970"/>
              <a:gd name="connsiteY18" fmla="*/ 292308 h 1651417"/>
              <a:gd name="connsiteX19" fmla="*/ 129914 w 8426970"/>
              <a:gd name="connsiteY19" fmla="*/ 532151 h 1651417"/>
              <a:gd name="connsiteX20" fmla="*/ 84944 w 8426970"/>
              <a:gd name="connsiteY20" fmla="*/ 367259 h 1651417"/>
              <a:gd name="connsiteX0" fmla="*/ 0 w 8342026"/>
              <a:gd name="connsiteY0" fmla="*/ 367259 h 1651417"/>
              <a:gd name="connsiteX1" fmla="*/ 554636 w 8342026"/>
              <a:gd name="connsiteY1" fmla="*/ 82446 h 1651417"/>
              <a:gd name="connsiteX2" fmla="*/ 1184223 w 8342026"/>
              <a:gd name="connsiteY2" fmla="*/ 97436 h 1651417"/>
              <a:gd name="connsiteX3" fmla="*/ 2203554 w 8342026"/>
              <a:gd name="connsiteY3" fmla="*/ 667062 h 1651417"/>
              <a:gd name="connsiteX4" fmla="*/ 3882452 w 8342026"/>
              <a:gd name="connsiteY4" fmla="*/ 1311640 h 1651417"/>
              <a:gd name="connsiteX5" fmla="*/ 5021705 w 8342026"/>
              <a:gd name="connsiteY5" fmla="*/ 1491522 h 1651417"/>
              <a:gd name="connsiteX6" fmla="*/ 6415790 w 8342026"/>
              <a:gd name="connsiteY6" fmla="*/ 1161738 h 1651417"/>
              <a:gd name="connsiteX7" fmla="*/ 7285219 w 8342026"/>
              <a:gd name="connsiteY7" fmla="*/ 816964 h 1651417"/>
              <a:gd name="connsiteX8" fmla="*/ 8169639 w 8342026"/>
              <a:gd name="connsiteY8" fmla="*/ 337279 h 1651417"/>
              <a:gd name="connsiteX9" fmla="*/ 8319541 w 8342026"/>
              <a:gd name="connsiteY9" fmla="*/ 247338 h 1651417"/>
              <a:gd name="connsiteX10" fmla="*/ 8334531 w 8342026"/>
              <a:gd name="connsiteY10" fmla="*/ 472190 h 1651417"/>
              <a:gd name="connsiteX11" fmla="*/ 7465101 w 8342026"/>
              <a:gd name="connsiteY11" fmla="*/ 921895 h 1651417"/>
              <a:gd name="connsiteX12" fmla="*/ 6400800 w 8342026"/>
              <a:gd name="connsiteY12" fmla="*/ 1371600 h 1651417"/>
              <a:gd name="connsiteX13" fmla="*/ 5216577 w 8342026"/>
              <a:gd name="connsiteY13" fmla="*/ 1626433 h 1651417"/>
              <a:gd name="connsiteX14" fmla="*/ 3957403 w 8342026"/>
              <a:gd name="connsiteY14" fmla="*/ 1521502 h 1651417"/>
              <a:gd name="connsiteX15" fmla="*/ 2713219 w 8342026"/>
              <a:gd name="connsiteY15" fmla="*/ 1056807 h 1651417"/>
              <a:gd name="connsiteX16" fmla="*/ 1708878 w 8342026"/>
              <a:gd name="connsiteY16" fmla="*/ 547141 h 1651417"/>
              <a:gd name="connsiteX17" fmla="*/ 1034321 w 8342026"/>
              <a:gd name="connsiteY17" fmla="*/ 232348 h 1651417"/>
              <a:gd name="connsiteX18" fmla="*/ 389744 w 8342026"/>
              <a:gd name="connsiteY18" fmla="*/ 292308 h 1651417"/>
              <a:gd name="connsiteX19" fmla="*/ 44970 w 8342026"/>
              <a:gd name="connsiteY19" fmla="*/ 532151 h 1651417"/>
              <a:gd name="connsiteX20" fmla="*/ 0 w 8342026"/>
              <a:gd name="connsiteY20" fmla="*/ 367259 h 1651417"/>
              <a:gd name="connsiteX0" fmla="*/ 0 w 8342026"/>
              <a:gd name="connsiteY0" fmla="*/ 367259 h 1651417"/>
              <a:gd name="connsiteX1" fmla="*/ 554636 w 8342026"/>
              <a:gd name="connsiteY1" fmla="*/ 82446 h 1651417"/>
              <a:gd name="connsiteX2" fmla="*/ 1184223 w 8342026"/>
              <a:gd name="connsiteY2" fmla="*/ 97436 h 1651417"/>
              <a:gd name="connsiteX3" fmla="*/ 2203554 w 8342026"/>
              <a:gd name="connsiteY3" fmla="*/ 667062 h 1651417"/>
              <a:gd name="connsiteX4" fmla="*/ 3882452 w 8342026"/>
              <a:gd name="connsiteY4" fmla="*/ 1311640 h 1651417"/>
              <a:gd name="connsiteX5" fmla="*/ 5021705 w 8342026"/>
              <a:gd name="connsiteY5" fmla="*/ 1491522 h 1651417"/>
              <a:gd name="connsiteX6" fmla="*/ 6415790 w 8342026"/>
              <a:gd name="connsiteY6" fmla="*/ 1161738 h 1651417"/>
              <a:gd name="connsiteX7" fmla="*/ 7285219 w 8342026"/>
              <a:gd name="connsiteY7" fmla="*/ 816964 h 1651417"/>
              <a:gd name="connsiteX8" fmla="*/ 8169639 w 8342026"/>
              <a:gd name="connsiteY8" fmla="*/ 337279 h 1651417"/>
              <a:gd name="connsiteX9" fmla="*/ 8319541 w 8342026"/>
              <a:gd name="connsiteY9" fmla="*/ 247338 h 1651417"/>
              <a:gd name="connsiteX10" fmla="*/ 8334531 w 8342026"/>
              <a:gd name="connsiteY10" fmla="*/ 472190 h 1651417"/>
              <a:gd name="connsiteX11" fmla="*/ 7465101 w 8342026"/>
              <a:gd name="connsiteY11" fmla="*/ 921895 h 1651417"/>
              <a:gd name="connsiteX12" fmla="*/ 6400800 w 8342026"/>
              <a:gd name="connsiteY12" fmla="*/ 1371600 h 1651417"/>
              <a:gd name="connsiteX13" fmla="*/ 5216577 w 8342026"/>
              <a:gd name="connsiteY13" fmla="*/ 1626433 h 1651417"/>
              <a:gd name="connsiteX14" fmla="*/ 3957403 w 8342026"/>
              <a:gd name="connsiteY14" fmla="*/ 1521502 h 1651417"/>
              <a:gd name="connsiteX15" fmla="*/ 2713219 w 8342026"/>
              <a:gd name="connsiteY15" fmla="*/ 1056807 h 1651417"/>
              <a:gd name="connsiteX16" fmla="*/ 1708878 w 8342026"/>
              <a:gd name="connsiteY16" fmla="*/ 547141 h 1651417"/>
              <a:gd name="connsiteX17" fmla="*/ 1034321 w 8342026"/>
              <a:gd name="connsiteY17" fmla="*/ 232348 h 1651417"/>
              <a:gd name="connsiteX18" fmla="*/ 389744 w 8342026"/>
              <a:gd name="connsiteY18" fmla="*/ 292308 h 1651417"/>
              <a:gd name="connsiteX19" fmla="*/ 0 w 8342026"/>
              <a:gd name="connsiteY19" fmla="*/ 532151 h 1651417"/>
              <a:gd name="connsiteX20" fmla="*/ 0 w 8342026"/>
              <a:gd name="connsiteY20" fmla="*/ 367259 h 1651417"/>
              <a:gd name="connsiteX0" fmla="*/ 0 w 8347023"/>
              <a:gd name="connsiteY0" fmla="*/ 367259 h 1651417"/>
              <a:gd name="connsiteX1" fmla="*/ 554636 w 8347023"/>
              <a:gd name="connsiteY1" fmla="*/ 82446 h 1651417"/>
              <a:gd name="connsiteX2" fmla="*/ 1184223 w 8347023"/>
              <a:gd name="connsiteY2" fmla="*/ 97436 h 1651417"/>
              <a:gd name="connsiteX3" fmla="*/ 2203554 w 8347023"/>
              <a:gd name="connsiteY3" fmla="*/ 667062 h 1651417"/>
              <a:gd name="connsiteX4" fmla="*/ 3882452 w 8347023"/>
              <a:gd name="connsiteY4" fmla="*/ 1311640 h 1651417"/>
              <a:gd name="connsiteX5" fmla="*/ 5021705 w 8347023"/>
              <a:gd name="connsiteY5" fmla="*/ 1491522 h 1651417"/>
              <a:gd name="connsiteX6" fmla="*/ 6415790 w 8347023"/>
              <a:gd name="connsiteY6" fmla="*/ 1161738 h 1651417"/>
              <a:gd name="connsiteX7" fmla="*/ 7255239 w 8347023"/>
              <a:gd name="connsiteY7" fmla="*/ 652072 h 1651417"/>
              <a:gd name="connsiteX8" fmla="*/ 8169639 w 8347023"/>
              <a:gd name="connsiteY8" fmla="*/ 337279 h 1651417"/>
              <a:gd name="connsiteX9" fmla="*/ 8319541 w 8347023"/>
              <a:gd name="connsiteY9" fmla="*/ 247338 h 1651417"/>
              <a:gd name="connsiteX10" fmla="*/ 8334531 w 8347023"/>
              <a:gd name="connsiteY10" fmla="*/ 472190 h 1651417"/>
              <a:gd name="connsiteX11" fmla="*/ 7465101 w 8347023"/>
              <a:gd name="connsiteY11" fmla="*/ 921895 h 1651417"/>
              <a:gd name="connsiteX12" fmla="*/ 6400800 w 8347023"/>
              <a:gd name="connsiteY12" fmla="*/ 1371600 h 1651417"/>
              <a:gd name="connsiteX13" fmla="*/ 5216577 w 8347023"/>
              <a:gd name="connsiteY13" fmla="*/ 1626433 h 1651417"/>
              <a:gd name="connsiteX14" fmla="*/ 3957403 w 8347023"/>
              <a:gd name="connsiteY14" fmla="*/ 1521502 h 1651417"/>
              <a:gd name="connsiteX15" fmla="*/ 2713219 w 8347023"/>
              <a:gd name="connsiteY15" fmla="*/ 1056807 h 1651417"/>
              <a:gd name="connsiteX16" fmla="*/ 1708878 w 8347023"/>
              <a:gd name="connsiteY16" fmla="*/ 547141 h 1651417"/>
              <a:gd name="connsiteX17" fmla="*/ 1034321 w 8347023"/>
              <a:gd name="connsiteY17" fmla="*/ 232348 h 1651417"/>
              <a:gd name="connsiteX18" fmla="*/ 389744 w 8347023"/>
              <a:gd name="connsiteY18" fmla="*/ 292308 h 1651417"/>
              <a:gd name="connsiteX19" fmla="*/ 0 w 8347023"/>
              <a:gd name="connsiteY19" fmla="*/ 532151 h 1651417"/>
              <a:gd name="connsiteX20" fmla="*/ 0 w 8347023"/>
              <a:gd name="connsiteY20" fmla="*/ 367259 h 1651417"/>
              <a:gd name="connsiteX0" fmla="*/ 0 w 8496925"/>
              <a:gd name="connsiteY0" fmla="*/ 697043 h 1981201"/>
              <a:gd name="connsiteX1" fmla="*/ 554636 w 8496925"/>
              <a:gd name="connsiteY1" fmla="*/ 412230 h 1981201"/>
              <a:gd name="connsiteX2" fmla="*/ 1184223 w 8496925"/>
              <a:gd name="connsiteY2" fmla="*/ 427220 h 1981201"/>
              <a:gd name="connsiteX3" fmla="*/ 2203554 w 8496925"/>
              <a:gd name="connsiteY3" fmla="*/ 996846 h 1981201"/>
              <a:gd name="connsiteX4" fmla="*/ 3882452 w 8496925"/>
              <a:gd name="connsiteY4" fmla="*/ 1641424 h 1981201"/>
              <a:gd name="connsiteX5" fmla="*/ 5021705 w 8496925"/>
              <a:gd name="connsiteY5" fmla="*/ 1821306 h 1981201"/>
              <a:gd name="connsiteX6" fmla="*/ 6415790 w 8496925"/>
              <a:gd name="connsiteY6" fmla="*/ 1491522 h 1981201"/>
              <a:gd name="connsiteX7" fmla="*/ 7255239 w 8496925"/>
              <a:gd name="connsiteY7" fmla="*/ 981856 h 1981201"/>
              <a:gd name="connsiteX8" fmla="*/ 8319541 w 8496925"/>
              <a:gd name="connsiteY8" fmla="*/ 67456 h 1981201"/>
              <a:gd name="connsiteX9" fmla="*/ 8319541 w 8496925"/>
              <a:gd name="connsiteY9" fmla="*/ 577122 h 1981201"/>
              <a:gd name="connsiteX10" fmla="*/ 8334531 w 8496925"/>
              <a:gd name="connsiteY10" fmla="*/ 801974 h 1981201"/>
              <a:gd name="connsiteX11" fmla="*/ 7465101 w 8496925"/>
              <a:gd name="connsiteY11" fmla="*/ 1251679 h 1981201"/>
              <a:gd name="connsiteX12" fmla="*/ 6400800 w 8496925"/>
              <a:gd name="connsiteY12" fmla="*/ 1701384 h 1981201"/>
              <a:gd name="connsiteX13" fmla="*/ 5216577 w 8496925"/>
              <a:gd name="connsiteY13" fmla="*/ 1956217 h 1981201"/>
              <a:gd name="connsiteX14" fmla="*/ 3957403 w 8496925"/>
              <a:gd name="connsiteY14" fmla="*/ 1851286 h 1981201"/>
              <a:gd name="connsiteX15" fmla="*/ 2713219 w 8496925"/>
              <a:gd name="connsiteY15" fmla="*/ 1386591 h 1981201"/>
              <a:gd name="connsiteX16" fmla="*/ 1708878 w 8496925"/>
              <a:gd name="connsiteY16" fmla="*/ 876925 h 1981201"/>
              <a:gd name="connsiteX17" fmla="*/ 1034321 w 8496925"/>
              <a:gd name="connsiteY17" fmla="*/ 562132 h 1981201"/>
              <a:gd name="connsiteX18" fmla="*/ 389744 w 8496925"/>
              <a:gd name="connsiteY18" fmla="*/ 622092 h 1981201"/>
              <a:gd name="connsiteX19" fmla="*/ 0 w 8496925"/>
              <a:gd name="connsiteY19" fmla="*/ 861935 h 1981201"/>
              <a:gd name="connsiteX20" fmla="*/ 0 w 8496925"/>
              <a:gd name="connsiteY20" fmla="*/ 697043 h 1981201"/>
              <a:gd name="connsiteX0" fmla="*/ 0 w 8496925"/>
              <a:gd name="connsiteY0" fmla="*/ 697043 h 1981201"/>
              <a:gd name="connsiteX1" fmla="*/ 554636 w 8496925"/>
              <a:gd name="connsiteY1" fmla="*/ 412230 h 1981201"/>
              <a:gd name="connsiteX2" fmla="*/ 1184223 w 8496925"/>
              <a:gd name="connsiteY2" fmla="*/ 427220 h 1981201"/>
              <a:gd name="connsiteX3" fmla="*/ 2203554 w 8496925"/>
              <a:gd name="connsiteY3" fmla="*/ 996846 h 1981201"/>
              <a:gd name="connsiteX4" fmla="*/ 3882452 w 8496925"/>
              <a:gd name="connsiteY4" fmla="*/ 1641424 h 1981201"/>
              <a:gd name="connsiteX5" fmla="*/ 5019324 w 8496925"/>
              <a:gd name="connsiteY5" fmla="*/ 1783206 h 1981201"/>
              <a:gd name="connsiteX6" fmla="*/ 6415790 w 8496925"/>
              <a:gd name="connsiteY6" fmla="*/ 1491522 h 1981201"/>
              <a:gd name="connsiteX7" fmla="*/ 7255239 w 8496925"/>
              <a:gd name="connsiteY7" fmla="*/ 981856 h 1981201"/>
              <a:gd name="connsiteX8" fmla="*/ 8319541 w 8496925"/>
              <a:gd name="connsiteY8" fmla="*/ 67456 h 1981201"/>
              <a:gd name="connsiteX9" fmla="*/ 8319541 w 8496925"/>
              <a:gd name="connsiteY9" fmla="*/ 577122 h 1981201"/>
              <a:gd name="connsiteX10" fmla="*/ 8334531 w 8496925"/>
              <a:gd name="connsiteY10" fmla="*/ 801974 h 1981201"/>
              <a:gd name="connsiteX11" fmla="*/ 7465101 w 8496925"/>
              <a:gd name="connsiteY11" fmla="*/ 1251679 h 1981201"/>
              <a:gd name="connsiteX12" fmla="*/ 6400800 w 8496925"/>
              <a:gd name="connsiteY12" fmla="*/ 1701384 h 1981201"/>
              <a:gd name="connsiteX13" fmla="*/ 5216577 w 8496925"/>
              <a:gd name="connsiteY13" fmla="*/ 1956217 h 1981201"/>
              <a:gd name="connsiteX14" fmla="*/ 3957403 w 8496925"/>
              <a:gd name="connsiteY14" fmla="*/ 1851286 h 1981201"/>
              <a:gd name="connsiteX15" fmla="*/ 2713219 w 8496925"/>
              <a:gd name="connsiteY15" fmla="*/ 1386591 h 1981201"/>
              <a:gd name="connsiteX16" fmla="*/ 1708878 w 8496925"/>
              <a:gd name="connsiteY16" fmla="*/ 876925 h 1981201"/>
              <a:gd name="connsiteX17" fmla="*/ 1034321 w 8496925"/>
              <a:gd name="connsiteY17" fmla="*/ 562132 h 1981201"/>
              <a:gd name="connsiteX18" fmla="*/ 389744 w 8496925"/>
              <a:gd name="connsiteY18" fmla="*/ 622092 h 1981201"/>
              <a:gd name="connsiteX19" fmla="*/ 0 w 8496925"/>
              <a:gd name="connsiteY19" fmla="*/ 861935 h 1981201"/>
              <a:gd name="connsiteX20" fmla="*/ 0 w 8496925"/>
              <a:gd name="connsiteY20" fmla="*/ 697043 h 1981201"/>
              <a:gd name="connsiteX0" fmla="*/ 0 w 8496925"/>
              <a:gd name="connsiteY0" fmla="*/ 697043 h 2112832"/>
              <a:gd name="connsiteX1" fmla="*/ 554636 w 8496925"/>
              <a:gd name="connsiteY1" fmla="*/ 412230 h 2112832"/>
              <a:gd name="connsiteX2" fmla="*/ 1184223 w 8496925"/>
              <a:gd name="connsiteY2" fmla="*/ 427220 h 2112832"/>
              <a:gd name="connsiteX3" fmla="*/ 2203554 w 8496925"/>
              <a:gd name="connsiteY3" fmla="*/ 996846 h 2112832"/>
              <a:gd name="connsiteX4" fmla="*/ 3882452 w 8496925"/>
              <a:gd name="connsiteY4" fmla="*/ 1641424 h 2112832"/>
              <a:gd name="connsiteX5" fmla="*/ 5019324 w 8496925"/>
              <a:gd name="connsiteY5" fmla="*/ 1783206 h 2112832"/>
              <a:gd name="connsiteX6" fmla="*/ 6415790 w 8496925"/>
              <a:gd name="connsiteY6" fmla="*/ 1491522 h 2112832"/>
              <a:gd name="connsiteX7" fmla="*/ 7255239 w 8496925"/>
              <a:gd name="connsiteY7" fmla="*/ 981856 h 2112832"/>
              <a:gd name="connsiteX8" fmla="*/ 8319541 w 8496925"/>
              <a:gd name="connsiteY8" fmla="*/ 67456 h 2112832"/>
              <a:gd name="connsiteX9" fmla="*/ 8319541 w 8496925"/>
              <a:gd name="connsiteY9" fmla="*/ 577122 h 2112832"/>
              <a:gd name="connsiteX10" fmla="*/ 8334531 w 8496925"/>
              <a:gd name="connsiteY10" fmla="*/ 801974 h 2112832"/>
              <a:gd name="connsiteX11" fmla="*/ 7465101 w 8496925"/>
              <a:gd name="connsiteY11" fmla="*/ 1251679 h 2112832"/>
              <a:gd name="connsiteX12" fmla="*/ 6400800 w 8496925"/>
              <a:gd name="connsiteY12" fmla="*/ 1701384 h 2112832"/>
              <a:gd name="connsiteX13" fmla="*/ 5393180 w 8496925"/>
              <a:gd name="connsiteY13" fmla="*/ 2070360 h 2112832"/>
              <a:gd name="connsiteX14" fmla="*/ 5216577 w 8496925"/>
              <a:gd name="connsiteY14" fmla="*/ 1956217 h 2112832"/>
              <a:gd name="connsiteX15" fmla="*/ 3957403 w 8496925"/>
              <a:gd name="connsiteY15" fmla="*/ 1851286 h 2112832"/>
              <a:gd name="connsiteX16" fmla="*/ 2713219 w 8496925"/>
              <a:gd name="connsiteY16" fmla="*/ 1386591 h 2112832"/>
              <a:gd name="connsiteX17" fmla="*/ 1708878 w 8496925"/>
              <a:gd name="connsiteY17" fmla="*/ 876925 h 2112832"/>
              <a:gd name="connsiteX18" fmla="*/ 1034321 w 8496925"/>
              <a:gd name="connsiteY18" fmla="*/ 562132 h 2112832"/>
              <a:gd name="connsiteX19" fmla="*/ 389744 w 8496925"/>
              <a:gd name="connsiteY19" fmla="*/ 622092 h 2112832"/>
              <a:gd name="connsiteX20" fmla="*/ 0 w 8496925"/>
              <a:gd name="connsiteY20" fmla="*/ 861935 h 2112832"/>
              <a:gd name="connsiteX21" fmla="*/ 0 w 8496925"/>
              <a:gd name="connsiteY21" fmla="*/ 697043 h 2112832"/>
              <a:gd name="connsiteX0" fmla="*/ 0 w 8496925"/>
              <a:gd name="connsiteY0" fmla="*/ 697043 h 2112832"/>
              <a:gd name="connsiteX1" fmla="*/ 554636 w 8496925"/>
              <a:gd name="connsiteY1" fmla="*/ 412230 h 2112832"/>
              <a:gd name="connsiteX2" fmla="*/ 1184223 w 8496925"/>
              <a:gd name="connsiteY2" fmla="*/ 427220 h 2112832"/>
              <a:gd name="connsiteX3" fmla="*/ 2203554 w 8496925"/>
              <a:gd name="connsiteY3" fmla="*/ 996846 h 2112832"/>
              <a:gd name="connsiteX4" fmla="*/ 3882452 w 8496925"/>
              <a:gd name="connsiteY4" fmla="*/ 1641424 h 2112832"/>
              <a:gd name="connsiteX5" fmla="*/ 5019324 w 8496925"/>
              <a:gd name="connsiteY5" fmla="*/ 1783206 h 2112832"/>
              <a:gd name="connsiteX6" fmla="*/ 6415790 w 8496925"/>
              <a:gd name="connsiteY6" fmla="*/ 1491522 h 2112832"/>
              <a:gd name="connsiteX7" fmla="*/ 7255239 w 8496925"/>
              <a:gd name="connsiteY7" fmla="*/ 981856 h 2112832"/>
              <a:gd name="connsiteX8" fmla="*/ 8319541 w 8496925"/>
              <a:gd name="connsiteY8" fmla="*/ 67456 h 2112832"/>
              <a:gd name="connsiteX9" fmla="*/ 8319541 w 8496925"/>
              <a:gd name="connsiteY9" fmla="*/ 577122 h 2112832"/>
              <a:gd name="connsiteX10" fmla="*/ 8334531 w 8496925"/>
              <a:gd name="connsiteY10" fmla="*/ 801974 h 2112832"/>
              <a:gd name="connsiteX11" fmla="*/ 7465101 w 8496925"/>
              <a:gd name="connsiteY11" fmla="*/ 1251679 h 2112832"/>
              <a:gd name="connsiteX12" fmla="*/ 6400800 w 8496925"/>
              <a:gd name="connsiteY12" fmla="*/ 1701384 h 2112832"/>
              <a:gd name="connsiteX13" fmla="*/ 5393180 w 8496925"/>
              <a:gd name="connsiteY13" fmla="*/ 2070360 h 2112832"/>
              <a:gd name="connsiteX14" fmla="*/ 5216577 w 8496925"/>
              <a:gd name="connsiteY14" fmla="*/ 1956217 h 2112832"/>
              <a:gd name="connsiteX15" fmla="*/ 4404961 w 8496925"/>
              <a:gd name="connsiteY15" fmla="*/ 2046547 h 2112832"/>
              <a:gd name="connsiteX16" fmla="*/ 3957403 w 8496925"/>
              <a:gd name="connsiteY16" fmla="*/ 1851286 h 2112832"/>
              <a:gd name="connsiteX17" fmla="*/ 2713219 w 8496925"/>
              <a:gd name="connsiteY17" fmla="*/ 1386591 h 2112832"/>
              <a:gd name="connsiteX18" fmla="*/ 1708878 w 8496925"/>
              <a:gd name="connsiteY18" fmla="*/ 876925 h 2112832"/>
              <a:gd name="connsiteX19" fmla="*/ 1034321 w 8496925"/>
              <a:gd name="connsiteY19" fmla="*/ 562132 h 2112832"/>
              <a:gd name="connsiteX20" fmla="*/ 389744 w 8496925"/>
              <a:gd name="connsiteY20" fmla="*/ 622092 h 2112832"/>
              <a:gd name="connsiteX21" fmla="*/ 0 w 8496925"/>
              <a:gd name="connsiteY21" fmla="*/ 861935 h 2112832"/>
              <a:gd name="connsiteX22" fmla="*/ 0 w 8496925"/>
              <a:gd name="connsiteY22" fmla="*/ 697043 h 2112832"/>
              <a:gd name="connsiteX0" fmla="*/ 0 w 8496925"/>
              <a:gd name="connsiteY0" fmla="*/ 697043 h 2135851"/>
              <a:gd name="connsiteX1" fmla="*/ 554636 w 8496925"/>
              <a:gd name="connsiteY1" fmla="*/ 412230 h 2135851"/>
              <a:gd name="connsiteX2" fmla="*/ 1184223 w 8496925"/>
              <a:gd name="connsiteY2" fmla="*/ 427220 h 2135851"/>
              <a:gd name="connsiteX3" fmla="*/ 2203554 w 8496925"/>
              <a:gd name="connsiteY3" fmla="*/ 996846 h 2135851"/>
              <a:gd name="connsiteX4" fmla="*/ 3882452 w 8496925"/>
              <a:gd name="connsiteY4" fmla="*/ 1641424 h 2135851"/>
              <a:gd name="connsiteX5" fmla="*/ 5019324 w 8496925"/>
              <a:gd name="connsiteY5" fmla="*/ 1783206 h 2135851"/>
              <a:gd name="connsiteX6" fmla="*/ 6415790 w 8496925"/>
              <a:gd name="connsiteY6" fmla="*/ 1491522 h 2135851"/>
              <a:gd name="connsiteX7" fmla="*/ 7255239 w 8496925"/>
              <a:gd name="connsiteY7" fmla="*/ 981856 h 2135851"/>
              <a:gd name="connsiteX8" fmla="*/ 8319541 w 8496925"/>
              <a:gd name="connsiteY8" fmla="*/ 67456 h 2135851"/>
              <a:gd name="connsiteX9" fmla="*/ 8319541 w 8496925"/>
              <a:gd name="connsiteY9" fmla="*/ 577122 h 2135851"/>
              <a:gd name="connsiteX10" fmla="*/ 8334531 w 8496925"/>
              <a:gd name="connsiteY10" fmla="*/ 801974 h 2135851"/>
              <a:gd name="connsiteX11" fmla="*/ 7465101 w 8496925"/>
              <a:gd name="connsiteY11" fmla="*/ 1251679 h 2135851"/>
              <a:gd name="connsiteX12" fmla="*/ 6400800 w 8496925"/>
              <a:gd name="connsiteY12" fmla="*/ 1701384 h 2135851"/>
              <a:gd name="connsiteX13" fmla="*/ 5393180 w 8496925"/>
              <a:gd name="connsiteY13" fmla="*/ 2070360 h 2135851"/>
              <a:gd name="connsiteX14" fmla="*/ 5092752 w 8496925"/>
              <a:gd name="connsiteY14" fmla="*/ 2094329 h 2135851"/>
              <a:gd name="connsiteX15" fmla="*/ 4404961 w 8496925"/>
              <a:gd name="connsiteY15" fmla="*/ 2046547 h 2135851"/>
              <a:gd name="connsiteX16" fmla="*/ 3957403 w 8496925"/>
              <a:gd name="connsiteY16" fmla="*/ 1851286 h 2135851"/>
              <a:gd name="connsiteX17" fmla="*/ 2713219 w 8496925"/>
              <a:gd name="connsiteY17" fmla="*/ 1386591 h 2135851"/>
              <a:gd name="connsiteX18" fmla="*/ 1708878 w 8496925"/>
              <a:gd name="connsiteY18" fmla="*/ 876925 h 2135851"/>
              <a:gd name="connsiteX19" fmla="*/ 1034321 w 8496925"/>
              <a:gd name="connsiteY19" fmla="*/ 562132 h 2135851"/>
              <a:gd name="connsiteX20" fmla="*/ 389744 w 8496925"/>
              <a:gd name="connsiteY20" fmla="*/ 622092 h 2135851"/>
              <a:gd name="connsiteX21" fmla="*/ 0 w 8496925"/>
              <a:gd name="connsiteY21" fmla="*/ 861935 h 2135851"/>
              <a:gd name="connsiteX22" fmla="*/ 0 w 8496925"/>
              <a:gd name="connsiteY22" fmla="*/ 697043 h 2135851"/>
              <a:gd name="connsiteX0" fmla="*/ 0 w 8496925"/>
              <a:gd name="connsiteY0" fmla="*/ 697043 h 2119182"/>
              <a:gd name="connsiteX1" fmla="*/ 554636 w 8496925"/>
              <a:gd name="connsiteY1" fmla="*/ 412230 h 2119182"/>
              <a:gd name="connsiteX2" fmla="*/ 1184223 w 8496925"/>
              <a:gd name="connsiteY2" fmla="*/ 427220 h 2119182"/>
              <a:gd name="connsiteX3" fmla="*/ 2203554 w 8496925"/>
              <a:gd name="connsiteY3" fmla="*/ 996846 h 2119182"/>
              <a:gd name="connsiteX4" fmla="*/ 3882452 w 8496925"/>
              <a:gd name="connsiteY4" fmla="*/ 1641424 h 2119182"/>
              <a:gd name="connsiteX5" fmla="*/ 5019324 w 8496925"/>
              <a:gd name="connsiteY5" fmla="*/ 1783206 h 2119182"/>
              <a:gd name="connsiteX6" fmla="*/ 6415790 w 8496925"/>
              <a:gd name="connsiteY6" fmla="*/ 1491522 h 2119182"/>
              <a:gd name="connsiteX7" fmla="*/ 7255239 w 8496925"/>
              <a:gd name="connsiteY7" fmla="*/ 981856 h 2119182"/>
              <a:gd name="connsiteX8" fmla="*/ 8319541 w 8496925"/>
              <a:gd name="connsiteY8" fmla="*/ 67456 h 2119182"/>
              <a:gd name="connsiteX9" fmla="*/ 8319541 w 8496925"/>
              <a:gd name="connsiteY9" fmla="*/ 577122 h 2119182"/>
              <a:gd name="connsiteX10" fmla="*/ 8334531 w 8496925"/>
              <a:gd name="connsiteY10" fmla="*/ 801974 h 2119182"/>
              <a:gd name="connsiteX11" fmla="*/ 7465101 w 8496925"/>
              <a:gd name="connsiteY11" fmla="*/ 1251679 h 2119182"/>
              <a:gd name="connsiteX12" fmla="*/ 6450807 w 8496925"/>
              <a:gd name="connsiteY12" fmla="*/ 1801397 h 2119182"/>
              <a:gd name="connsiteX13" fmla="*/ 5393180 w 8496925"/>
              <a:gd name="connsiteY13" fmla="*/ 2070360 h 2119182"/>
              <a:gd name="connsiteX14" fmla="*/ 5092752 w 8496925"/>
              <a:gd name="connsiteY14" fmla="*/ 2094329 h 2119182"/>
              <a:gd name="connsiteX15" fmla="*/ 4404961 w 8496925"/>
              <a:gd name="connsiteY15" fmla="*/ 2046547 h 2119182"/>
              <a:gd name="connsiteX16" fmla="*/ 3957403 w 8496925"/>
              <a:gd name="connsiteY16" fmla="*/ 1851286 h 2119182"/>
              <a:gd name="connsiteX17" fmla="*/ 2713219 w 8496925"/>
              <a:gd name="connsiteY17" fmla="*/ 1386591 h 2119182"/>
              <a:gd name="connsiteX18" fmla="*/ 1708878 w 8496925"/>
              <a:gd name="connsiteY18" fmla="*/ 876925 h 2119182"/>
              <a:gd name="connsiteX19" fmla="*/ 1034321 w 8496925"/>
              <a:gd name="connsiteY19" fmla="*/ 562132 h 2119182"/>
              <a:gd name="connsiteX20" fmla="*/ 389744 w 8496925"/>
              <a:gd name="connsiteY20" fmla="*/ 622092 h 2119182"/>
              <a:gd name="connsiteX21" fmla="*/ 0 w 8496925"/>
              <a:gd name="connsiteY21" fmla="*/ 861935 h 2119182"/>
              <a:gd name="connsiteX22" fmla="*/ 0 w 8496925"/>
              <a:gd name="connsiteY22" fmla="*/ 697043 h 2119182"/>
              <a:gd name="connsiteX0" fmla="*/ 0 w 8496925"/>
              <a:gd name="connsiteY0" fmla="*/ 697043 h 2119182"/>
              <a:gd name="connsiteX1" fmla="*/ 554636 w 8496925"/>
              <a:gd name="connsiteY1" fmla="*/ 412230 h 2119182"/>
              <a:gd name="connsiteX2" fmla="*/ 1184223 w 8496925"/>
              <a:gd name="connsiteY2" fmla="*/ 427220 h 2119182"/>
              <a:gd name="connsiteX3" fmla="*/ 2203554 w 8496925"/>
              <a:gd name="connsiteY3" fmla="*/ 996846 h 2119182"/>
              <a:gd name="connsiteX4" fmla="*/ 3882452 w 8496925"/>
              <a:gd name="connsiteY4" fmla="*/ 1641424 h 2119182"/>
              <a:gd name="connsiteX5" fmla="*/ 5019324 w 8496925"/>
              <a:gd name="connsiteY5" fmla="*/ 1783206 h 2119182"/>
              <a:gd name="connsiteX6" fmla="*/ 6403884 w 8496925"/>
              <a:gd name="connsiteY6" fmla="*/ 1431991 h 2119182"/>
              <a:gd name="connsiteX7" fmla="*/ 7255239 w 8496925"/>
              <a:gd name="connsiteY7" fmla="*/ 981856 h 2119182"/>
              <a:gd name="connsiteX8" fmla="*/ 8319541 w 8496925"/>
              <a:gd name="connsiteY8" fmla="*/ 67456 h 2119182"/>
              <a:gd name="connsiteX9" fmla="*/ 8319541 w 8496925"/>
              <a:gd name="connsiteY9" fmla="*/ 577122 h 2119182"/>
              <a:gd name="connsiteX10" fmla="*/ 8334531 w 8496925"/>
              <a:gd name="connsiteY10" fmla="*/ 801974 h 2119182"/>
              <a:gd name="connsiteX11" fmla="*/ 7465101 w 8496925"/>
              <a:gd name="connsiteY11" fmla="*/ 1251679 h 2119182"/>
              <a:gd name="connsiteX12" fmla="*/ 6450807 w 8496925"/>
              <a:gd name="connsiteY12" fmla="*/ 1801397 h 2119182"/>
              <a:gd name="connsiteX13" fmla="*/ 5393180 w 8496925"/>
              <a:gd name="connsiteY13" fmla="*/ 2070360 h 2119182"/>
              <a:gd name="connsiteX14" fmla="*/ 5092752 w 8496925"/>
              <a:gd name="connsiteY14" fmla="*/ 2094329 h 2119182"/>
              <a:gd name="connsiteX15" fmla="*/ 4404961 w 8496925"/>
              <a:gd name="connsiteY15" fmla="*/ 2046547 h 2119182"/>
              <a:gd name="connsiteX16" fmla="*/ 3957403 w 8496925"/>
              <a:gd name="connsiteY16" fmla="*/ 1851286 h 2119182"/>
              <a:gd name="connsiteX17" fmla="*/ 2713219 w 8496925"/>
              <a:gd name="connsiteY17" fmla="*/ 1386591 h 2119182"/>
              <a:gd name="connsiteX18" fmla="*/ 1708878 w 8496925"/>
              <a:gd name="connsiteY18" fmla="*/ 876925 h 2119182"/>
              <a:gd name="connsiteX19" fmla="*/ 1034321 w 8496925"/>
              <a:gd name="connsiteY19" fmla="*/ 562132 h 2119182"/>
              <a:gd name="connsiteX20" fmla="*/ 389744 w 8496925"/>
              <a:gd name="connsiteY20" fmla="*/ 622092 h 2119182"/>
              <a:gd name="connsiteX21" fmla="*/ 0 w 8496925"/>
              <a:gd name="connsiteY21" fmla="*/ 861935 h 2119182"/>
              <a:gd name="connsiteX22" fmla="*/ 0 w 8496925"/>
              <a:gd name="connsiteY22" fmla="*/ 697043 h 2119182"/>
              <a:gd name="connsiteX0" fmla="*/ 0 w 8496925"/>
              <a:gd name="connsiteY0" fmla="*/ 697043 h 2119182"/>
              <a:gd name="connsiteX1" fmla="*/ 554636 w 8496925"/>
              <a:gd name="connsiteY1" fmla="*/ 412230 h 2119182"/>
              <a:gd name="connsiteX2" fmla="*/ 1184223 w 8496925"/>
              <a:gd name="connsiteY2" fmla="*/ 427220 h 2119182"/>
              <a:gd name="connsiteX3" fmla="*/ 2203554 w 8496925"/>
              <a:gd name="connsiteY3" fmla="*/ 996846 h 2119182"/>
              <a:gd name="connsiteX4" fmla="*/ 3882452 w 8496925"/>
              <a:gd name="connsiteY4" fmla="*/ 1641424 h 2119182"/>
              <a:gd name="connsiteX5" fmla="*/ 5019324 w 8496925"/>
              <a:gd name="connsiteY5" fmla="*/ 1783206 h 2119182"/>
              <a:gd name="connsiteX6" fmla="*/ 6403884 w 8496925"/>
              <a:gd name="connsiteY6" fmla="*/ 1431991 h 2119182"/>
              <a:gd name="connsiteX7" fmla="*/ 7255239 w 8496925"/>
              <a:gd name="connsiteY7" fmla="*/ 981856 h 2119182"/>
              <a:gd name="connsiteX8" fmla="*/ 8319541 w 8496925"/>
              <a:gd name="connsiteY8" fmla="*/ 67456 h 2119182"/>
              <a:gd name="connsiteX9" fmla="*/ 8319541 w 8496925"/>
              <a:gd name="connsiteY9" fmla="*/ 577122 h 2119182"/>
              <a:gd name="connsiteX10" fmla="*/ 8334531 w 8496925"/>
              <a:gd name="connsiteY10" fmla="*/ 801974 h 2119182"/>
              <a:gd name="connsiteX11" fmla="*/ 7491294 w 8496925"/>
              <a:gd name="connsiteY11" fmla="*/ 1289779 h 2119182"/>
              <a:gd name="connsiteX12" fmla="*/ 6450807 w 8496925"/>
              <a:gd name="connsiteY12" fmla="*/ 1801397 h 2119182"/>
              <a:gd name="connsiteX13" fmla="*/ 5393180 w 8496925"/>
              <a:gd name="connsiteY13" fmla="*/ 2070360 h 2119182"/>
              <a:gd name="connsiteX14" fmla="*/ 5092752 w 8496925"/>
              <a:gd name="connsiteY14" fmla="*/ 2094329 h 2119182"/>
              <a:gd name="connsiteX15" fmla="*/ 4404961 w 8496925"/>
              <a:gd name="connsiteY15" fmla="*/ 2046547 h 2119182"/>
              <a:gd name="connsiteX16" fmla="*/ 3957403 w 8496925"/>
              <a:gd name="connsiteY16" fmla="*/ 1851286 h 2119182"/>
              <a:gd name="connsiteX17" fmla="*/ 2713219 w 8496925"/>
              <a:gd name="connsiteY17" fmla="*/ 1386591 h 2119182"/>
              <a:gd name="connsiteX18" fmla="*/ 1708878 w 8496925"/>
              <a:gd name="connsiteY18" fmla="*/ 876925 h 2119182"/>
              <a:gd name="connsiteX19" fmla="*/ 1034321 w 8496925"/>
              <a:gd name="connsiteY19" fmla="*/ 562132 h 2119182"/>
              <a:gd name="connsiteX20" fmla="*/ 389744 w 8496925"/>
              <a:gd name="connsiteY20" fmla="*/ 622092 h 2119182"/>
              <a:gd name="connsiteX21" fmla="*/ 0 w 8496925"/>
              <a:gd name="connsiteY21" fmla="*/ 861935 h 2119182"/>
              <a:gd name="connsiteX22" fmla="*/ 0 w 8496925"/>
              <a:gd name="connsiteY22" fmla="*/ 697043 h 2119182"/>
              <a:gd name="connsiteX0" fmla="*/ 0 w 8499423"/>
              <a:gd name="connsiteY0" fmla="*/ 659567 h 2081706"/>
              <a:gd name="connsiteX1" fmla="*/ 554636 w 8499423"/>
              <a:gd name="connsiteY1" fmla="*/ 374754 h 2081706"/>
              <a:gd name="connsiteX2" fmla="*/ 1184223 w 8499423"/>
              <a:gd name="connsiteY2" fmla="*/ 389744 h 2081706"/>
              <a:gd name="connsiteX3" fmla="*/ 2203554 w 8499423"/>
              <a:gd name="connsiteY3" fmla="*/ 959370 h 2081706"/>
              <a:gd name="connsiteX4" fmla="*/ 3882452 w 8499423"/>
              <a:gd name="connsiteY4" fmla="*/ 1603948 h 2081706"/>
              <a:gd name="connsiteX5" fmla="*/ 5019324 w 8499423"/>
              <a:gd name="connsiteY5" fmla="*/ 1745730 h 2081706"/>
              <a:gd name="connsiteX6" fmla="*/ 6403884 w 8499423"/>
              <a:gd name="connsiteY6" fmla="*/ 1394515 h 2081706"/>
              <a:gd name="connsiteX7" fmla="*/ 7255239 w 8499423"/>
              <a:gd name="connsiteY7" fmla="*/ 944380 h 2081706"/>
              <a:gd name="connsiteX8" fmla="*/ 8319541 w 8499423"/>
              <a:gd name="connsiteY8" fmla="*/ 29980 h 2081706"/>
              <a:gd name="connsiteX9" fmla="*/ 8334531 w 8499423"/>
              <a:gd name="connsiteY9" fmla="*/ 764498 h 2081706"/>
              <a:gd name="connsiteX10" fmla="*/ 7491294 w 8499423"/>
              <a:gd name="connsiteY10" fmla="*/ 1252303 h 2081706"/>
              <a:gd name="connsiteX11" fmla="*/ 6450807 w 8499423"/>
              <a:gd name="connsiteY11" fmla="*/ 1763921 h 2081706"/>
              <a:gd name="connsiteX12" fmla="*/ 5393180 w 8499423"/>
              <a:gd name="connsiteY12" fmla="*/ 2032884 h 2081706"/>
              <a:gd name="connsiteX13" fmla="*/ 5092752 w 8499423"/>
              <a:gd name="connsiteY13" fmla="*/ 2056853 h 2081706"/>
              <a:gd name="connsiteX14" fmla="*/ 4404961 w 8499423"/>
              <a:gd name="connsiteY14" fmla="*/ 2009071 h 2081706"/>
              <a:gd name="connsiteX15" fmla="*/ 3957403 w 8499423"/>
              <a:gd name="connsiteY15" fmla="*/ 1813810 h 2081706"/>
              <a:gd name="connsiteX16" fmla="*/ 2713219 w 8499423"/>
              <a:gd name="connsiteY16" fmla="*/ 1349115 h 2081706"/>
              <a:gd name="connsiteX17" fmla="*/ 1708878 w 8499423"/>
              <a:gd name="connsiteY17" fmla="*/ 839449 h 2081706"/>
              <a:gd name="connsiteX18" fmla="*/ 1034321 w 8499423"/>
              <a:gd name="connsiteY18" fmla="*/ 524656 h 2081706"/>
              <a:gd name="connsiteX19" fmla="*/ 389744 w 8499423"/>
              <a:gd name="connsiteY19" fmla="*/ 584616 h 2081706"/>
              <a:gd name="connsiteX20" fmla="*/ 0 w 8499423"/>
              <a:gd name="connsiteY20" fmla="*/ 824459 h 2081706"/>
              <a:gd name="connsiteX21" fmla="*/ 0 w 8499423"/>
              <a:gd name="connsiteY21" fmla="*/ 659567 h 2081706"/>
              <a:gd name="connsiteX0" fmla="*/ 0 w 8517595"/>
              <a:gd name="connsiteY0" fmla="*/ 727173 h 2149312"/>
              <a:gd name="connsiteX1" fmla="*/ 554636 w 8517595"/>
              <a:gd name="connsiteY1" fmla="*/ 442360 h 2149312"/>
              <a:gd name="connsiteX2" fmla="*/ 1184223 w 8517595"/>
              <a:gd name="connsiteY2" fmla="*/ 457350 h 2149312"/>
              <a:gd name="connsiteX3" fmla="*/ 2203554 w 8517595"/>
              <a:gd name="connsiteY3" fmla="*/ 1026976 h 2149312"/>
              <a:gd name="connsiteX4" fmla="*/ 3882452 w 8517595"/>
              <a:gd name="connsiteY4" fmla="*/ 1671554 h 2149312"/>
              <a:gd name="connsiteX5" fmla="*/ 5019324 w 8517595"/>
              <a:gd name="connsiteY5" fmla="*/ 1813336 h 2149312"/>
              <a:gd name="connsiteX6" fmla="*/ 6403884 w 8517595"/>
              <a:gd name="connsiteY6" fmla="*/ 1462121 h 2149312"/>
              <a:gd name="connsiteX7" fmla="*/ 7255239 w 8517595"/>
              <a:gd name="connsiteY7" fmla="*/ 1011986 h 2149312"/>
              <a:gd name="connsiteX8" fmla="*/ 8319541 w 8517595"/>
              <a:gd name="connsiteY8" fmla="*/ 97586 h 2149312"/>
              <a:gd name="connsiteX9" fmla="*/ 8443561 w 8517595"/>
              <a:gd name="connsiteY9" fmla="*/ 426470 h 2149312"/>
              <a:gd name="connsiteX10" fmla="*/ 8334531 w 8517595"/>
              <a:gd name="connsiteY10" fmla="*/ 832104 h 2149312"/>
              <a:gd name="connsiteX11" fmla="*/ 7491294 w 8517595"/>
              <a:gd name="connsiteY11" fmla="*/ 1319909 h 2149312"/>
              <a:gd name="connsiteX12" fmla="*/ 6450807 w 8517595"/>
              <a:gd name="connsiteY12" fmla="*/ 1831527 h 2149312"/>
              <a:gd name="connsiteX13" fmla="*/ 5393180 w 8517595"/>
              <a:gd name="connsiteY13" fmla="*/ 2100490 h 2149312"/>
              <a:gd name="connsiteX14" fmla="*/ 5092752 w 8517595"/>
              <a:gd name="connsiteY14" fmla="*/ 2124459 h 2149312"/>
              <a:gd name="connsiteX15" fmla="*/ 4404961 w 8517595"/>
              <a:gd name="connsiteY15" fmla="*/ 2076677 h 2149312"/>
              <a:gd name="connsiteX16" fmla="*/ 3957403 w 8517595"/>
              <a:gd name="connsiteY16" fmla="*/ 1881416 h 2149312"/>
              <a:gd name="connsiteX17" fmla="*/ 2713219 w 8517595"/>
              <a:gd name="connsiteY17" fmla="*/ 1416721 h 2149312"/>
              <a:gd name="connsiteX18" fmla="*/ 1708878 w 8517595"/>
              <a:gd name="connsiteY18" fmla="*/ 907055 h 2149312"/>
              <a:gd name="connsiteX19" fmla="*/ 1034321 w 8517595"/>
              <a:gd name="connsiteY19" fmla="*/ 592262 h 2149312"/>
              <a:gd name="connsiteX20" fmla="*/ 389744 w 8517595"/>
              <a:gd name="connsiteY20" fmla="*/ 652222 h 2149312"/>
              <a:gd name="connsiteX21" fmla="*/ 0 w 8517595"/>
              <a:gd name="connsiteY21" fmla="*/ 892065 h 2149312"/>
              <a:gd name="connsiteX22" fmla="*/ 0 w 8517595"/>
              <a:gd name="connsiteY22" fmla="*/ 727173 h 2149312"/>
              <a:gd name="connsiteX0" fmla="*/ 0 w 8499423"/>
              <a:gd name="connsiteY0" fmla="*/ 659567 h 2081706"/>
              <a:gd name="connsiteX1" fmla="*/ 554636 w 8499423"/>
              <a:gd name="connsiteY1" fmla="*/ 374754 h 2081706"/>
              <a:gd name="connsiteX2" fmla="*/ 1184223 w 8499423"/>
              <a:gd name="connsiteY2" fmla="*/ 389744 h 2081706"/>
              <a:gd name="connsiteX3" fmla="*/ 2203554 w 8499423"/>
              <a:gd name="connsiteY3" fmla="*/ 959370 h 2081706"/>
              <a:gd name="connsiteX4" fmla="*/ 3882452 w 8499423"/>
              <a:gd name="connsiteY4" fmla="*/ 1603948 h 2081706"/>
              <a:gd name="connsiteX5" fmla="*/ 5019324 w 8499423"/>
              <a:gd name="connsiteY5" fmla="*/ 1745730 h 2081706"/>
              <a:gd name="connsiteX6" fmla="*/ 6403884 w 8499423"/>
              <a:gd name="connsiteY6" fmla="*/ 1394515 h 2081706"/>
              <a:gd name="connsiteX7" fmla="*/ 7255239 w 8499423"/>
              <a:gd name="connsiteY7" fmla="*/ 944380 h 2081706"/>
              <a:gd name="connsiteX8" fmla="*/ 8319541 w 8499423"/>
              <a:gd name="connsiteY8" fmla="*/ 29980 h 2081706"/>
              <a:gd name="connsiteX9" fmla="*/ 8334531 w 8499423"/>
              <a:gd name="connsiteY9" fmla="*/ 764498 h 2081706"/>
              <a:gd name="connsiteX10" fmla="*/ 7491294 w 8499423"/>
              <a:gd name="connsiteY10" fmla="*/ 1252303 h 2081706"/>
              <a:gd name="connsiteX11" fmla="*/ 6450807 w 8499423"/>
              <a:gd name="connsiteY11" fmla="*/ 1763921 h 2081706"/>
              <a:gd name="connsiteX12" fmla="*/ 5393180 w 8499423"/>
              <a:gd name="connsiteY12" fmla="*/ 2032884 h 2081706"/>
              <a:gd name="connsiteX13" fmla="*/ 5092752 w 8499423"/>
              <a:gd name="connsiteY13" fmla="*/ 2056853 h 2081706"/>
              <a:gd name="connsiteX14" fmla="*/ 4404961 w 8499423"/>
              <a:gd name="connsiteY14" fmla="*/ 2009071 h 2081706"/>
              <a:gd name="connsiteX15" fmla="*/ 3957403 w 8499423"/>
              <a:gd name="connsiteY15" fmla="*/ 1813810 h 2081706"/>
              <a:gd name="connsiteX16" fmla="*/ 2713219 w 8499423"/>
              <a:gd name="connsiteY16" fmla="*/ 1349115 h 2081706"/>
              <a:gd name="connsiteX17" fmla="*/ 1708878 w 8499423"/>
              <a:gd name="connsiteY17" fmla="*/ 839449 h 2081706"/>
              <a:gd name="connsiteX18" fmla="*/ 1034321 w 8499423"/>
              <a:gd name="connsiteY18" fmla="*/ 524656 h 2081706"/>
              <a:gd name="connsiteX19" fmla="*/ 389744 w 8499423"/>
              <a:gd name="connsiteY19" fmla="*/ 584616 h 2081706"/>
              <a:gd name="connsiteX20" fmla="*/ 0 w 8499423"/>
              <a:gd name="connsiteY20" fmla="*/ 824459 h 2081706"/>
              <a:gd name="connsiteX21" fmla="*/ 0 w 8499423"/>
              <a:gd name="connsiteY21" fmla="*/ 659567 h 2081706"/>
              <a:gd name="connsiteX0" fmla="*/ 0 w 8334531"/>
              <a:gd name="connsiteY0" fmla="*/ 629587 h 2051726"/>
              <a:gd name="connsiteX1" fmla="*/ 554636 w 8334531"/>
              <a:gd name="connsiteY1" fmla="*/ 344774 h 2051726"/>
              <a:gd name="connsiteX2" fmla="*/ 1184223 w 8334531"/>
              <a:gd name="connsiteY2" fmla="*/ 359764 h 2051726"/>
              <a:gd name="connsiteX3" fmla="*/ 2203554 w 8334531"/>
              <a:gd name="connsiteY3" fmla="*/ 929390 h 2051726"/>
              <a:gd name="connsiteX4" fmla="*/ 3882452 w 8334531"/>
              <a:gd name="connsiteY4" fmla="*/ 1573968 h 2051726"/>
              <a:gd name="connsiteX5" fmla="*/ 5019324 w 8334531"/>
              <a:gd name="connsiteY5" fmla="*/ 1715750 h 2051726"/>
              <a:gd name="connsiteX6" fmla="*/ 6403884 w 8334531"/>
              <a:gd name="connsiteY6" fmla="*/ 1364535 h 2051726"/>
              <a:gd name="connsiteX7" fmla="*/ 7255239 w 8334531"/>
              <a:gd name="connsiteY7" fmla="*/ 914400 h 2051726"/>
              <a:gd name="connsiteX8" fmla="*/ 8319541 w 8334531"/>
              <a:gd name="connsiteY8" fmla="*/ 0 h 2051726"/>
              <a:gd name="connsiteX9" fmla="*/ 8334531 w 8334531"/>
              <a:gd name="connsiteY9" fmla="*/ 734518 h 2051726"/>
              <a:gd name="connsiteX10" fmla="*/ 7491294 w 8334531"/>
              <a:gd name="connsiteY10" fmla="*/ 1222323 h 2051726"/>
              <a:gd name="connsiteX11" fmla="*/ 6450807 w 8334531"/>
              <a:gd name="connsiteY11" fmla="*/ 1733941 h 2051726"/>
              <a:gd name="connsiteX12" fmla="*/ 5393180 w 8334531"/>
              <a:gd name="connsiteY12" fmla="*/ 2002904 h 2051726"/>
              <a:gd name="connsiteX13" fmla="*/ 5092752 w 8334531"/>
              <a:gd name="connsiteY13" fmla="*/ 2026873 h 2051726"/>
              <a:gd name="connsiteX14" fmla="*/ 4404961 w 8334531"/>
              <a:gd name="connsiteY14" fmla="*/ 1979091 h 2051726"/>
              <a:gd name="connsiteX15" fmla="*/ 3957403 w 8334531"/>
              <a:gd name="connsiteY15" fmla="*/ 1783830 h 2051726"/>
              <a:gd name="connsiteX16" fmla="*/ 2713219 w 8334531"/>
              <a:gd name="connsiteY16" fmla="*/ 1319135 h 2051726"/>
              <a:gd name="connsiteX17" fmla="*/ 1708878 w 8334531"/>
              <a:gd name="connsiteY17" fmla="*/ 809469 h 2051726"/>
              <a:gd name="connsiteX18" fmla="*/ 1034321 w 8334531"/>
              <a:gd name="connsiteY18" fmla="*/ 494676 h 2051726"/>
              <a:gd name="connsiteX19" fmla="*/ 389744 w 8334531"/>
              <a:gd name="connsiteY19" fmla="*/ 554636 h 2051726"/>
              <a:gd name="connsiteX20" fmla="*/ 0 w 8334531"/>
              <a:gd name="connsiteY20" fmla="*/ 794479 h 2051726"/>
              <a:gd name="connsiteX21" fmla="*/ 0 w 8334531"/>
              <a:gd name="connsiteY21" fmla="*/ 629587 h 2051726"/>
              <a:gd name="connsiteX0" fmla="*/ 0 w 8334531"/>
              <a:gd name="connsiteY0" fmla="*/ 681975 h 2104114"/>
              <a:gd name="connsiteX1" fmla="*/ 554636 w 8334531"/>
              <a:gd name="connsiteY1" fmla="*/ 397162 h 2104114"/>
              <a:gd name="connsiteX2" fmla="*/ 1184223 w 8334531"/>
              <a:gd name="connsiteY2" fmla="*/ 412152 h 2104114"/>
              <a:gd name="connsiteX3" fmla="*/ 2203554 w 8334531"/>
              <a:gd name="connsiteY3" fmla="*/ 981778 h 2104114"/>
              <a:gd name="connsiteX4" fmla="*/ 3882452 w 8334531"/>
              <a:gd name="connsiteY4" fmla="*/ 1626356 h 2104114"/>
              <a:gd name="connsiteX5" fmla="*/ 5019324 w 8334531"/>
              <a:gd name="connsiteY5" fmla="*/ 1768138 h 2104114"/>
              <a:gd name="connsiteX6" fmla="*/ 6403884 w 8334531"/>
              <a:gd name="connsiteY6" fmla="*/ 1416923 h 2104114"/>
              <a:gd name="connsiteX7" fmla="*/ 7255239 w 8334531"/>
              <a:gd name="connsiteY7" fmla="*/ 966788 h 2104114"/>
              <a:gd name="connsiteX8" fmla="*/ 8314779 w 8334531"/>
              <a:gd name="connsiteY8" fmla="*/ 0 h 2104114"/>
              <a:gd name="connsiteX9" fmla="*/ 8334531 w 8334531"/>
              <a:gd name="connsiteY9" fmla="*/ 786906 h 2104114"/>
              <a:gd name="connsiteX10" fmla="*/ 7491294 w 8334531"/>
              <a:gd name="connsiteY10" fmla="*/ 1274711 h 2104114"/>
              <a:gd name="connsiteX11" fmla="*/ 6450807 w 8334531"/>
              <a:gd name="connsiteY11" fmla="*/ 1786329 h 2104114"/>
              <a:gd name="connsiteX12" fmla="*/ 5393180 w 8334531"/>
              <a:gd name="connsiteY12" fmla="*/ 2055292 h 2104114"/>
              <a:gd name="connsiteX13" fmla="*/ 5092752 w 8334531"/>
              <a:gd name="connsiteY13" fmla="*/ 2079261 h 2104114"/>
              <a:gd name="connsiteX14" fmla="*/ 4404961 w 8334531"/>
              <a:gd name="connsiteY14" fmla="*/ 2031479 h 2104114"/>
              <a:gd name="connsiteX15" fmla="*/ 3957403 w 8334531"/>
              <a:gd name="connsiteY15" fmla="*/ 1836218 h 2104114"/>
              <a:gd name="connsiteX16" fmla="*/ 2713219 w 8334531"/>
              <a:gd name="connsiteY16" fmla="*/ 1371523 h 2104114"/>
              <a:gd name="connsiteX17" fmla="*/ 1708878 w 8334531"/>
              <a:gd name="connsiteY17" fmla="*/ 861857 h 2104114"/>
              <a:gd name="connsiteX18" fmla="*/ 1034321 w 8334531"/>
              <a:gd name="connsiteY18" fmla="*/ 547064 h 2104114"/>
              <a:gd name="connsiteX19" fmla="*/ 389744 w 8334531"/>
              <a:gd name="connsiteY19" fmla="*/ 607024 h 2104114"/>
              <a:gd name="connsiteX20" fmla="*/ 0 w 8334531"/>
              <a:gd name="connsiteY20" fmla="*/ 846867 h 2104114"/>
              <a:gd name="connsiteX21" fmla="*/ 0 w 8334531"/>
              <a:gd name="connsiteY21" fmla="*/ 681975 h 2104114"/>
              <a:gd name="connsiteX0" fmla="*/ 0 w 8315481"/>
              <a:gd name="connsiteY0" fmla="*/ 681975 h 2104114"/>
              <a:gd name="connsiteX1" fmla="*/ 554636 w 8315481"/>
              <a:gd name="connsiteY1" fmla="*/ 397162 h 2104114"/>
              <a:gd name="connsiteX2" fmla="*/ 1184223 w 8315481"/>
              <a:gd name="connsiteY2" fmla="*/ 412152 h 2104114"/>
              <a:gd name="connsiteX3" fmla="*/ 2203554 w 8315481"/>
              <a:gd name="connsiteY3" fmla="*/ 981778 h 2104114"/>
              <a:gd name="connsiteX4" fmla="*/ 3882452 w 8315481"/>
              <a:gd name="connsiteY4" fmla="*/ 1626356 h 2104114"/>
              <a:gd name="connsiteX5" fmla="*/ 5019324 w 8315481"/>
              <a:gd name="connsiteY5" fmla="*/ 1768138 h 2104114"/>
              <a:gd name="connsiteX6" fmla="*/ 6403884 w 8315481"/>
              <a:gd name="connsiteY6" fmla="*/ 1416923 h 2104114"/>
              <a:gd name="connsiteX7" fmla="*/ 7255239 w 8315481"/>
              <a:gd name="connsiteY7" fmla="*/ 966788 h 2104114"/>
              <a:gd name="connsiteX8" fmla="*/ 8314779 w 8315481"/>
              <a:gd name="connsiteY8" fmla="*/ 0 h 2104114"/>
              <a:gd name="connsiteX9" fmla="*/ 8315481 w 8315481"/>
              <a:gd name="connsiteY9" fmla="*/ 805956 h 2104114"/>
              <a:gd name="connsiteX10" fmla="*/ 7491294 w 8315481"/>
              <a:gd name="connsiteY10" fmla="*/ 1274711 h 2104114"/>
              <a:gd name="connsiteX11" fmla="*/ 6450807 w 8315481"/>
              <a:gd name="connsiteY11" fmla="*/ 1786329 h 2104114"/>
              <a:gd name="connsiteX12" fmla="*/ 5393180 w 8315481"/>
              <a:gd name="connsiteY12" fmla="*/ 2055292 h 2104114"/>
              <a:gd name="connsiteX13" fmla="*/ 5092752 w 8315481"/>
              <a:gd name="connsiteY13" fmla="*/ 2079261 h 2104114"/>
              <a:gd name="connsiteX14" fmla="*/ 4404961 w 8315481"/>
              <a:gd name="connsiteY14" fmla="*/ 2031479 h 2104114"/>
              <a:gd name="connsiteX15" fmla="*/ 3957403 w 8315481"/>
              <a:gd name="connsiteY15" fmla="*/ 1836218 h 2104114"/>
              <a:gd name="connsiteX16" fmla="*/ 2713219 w 8315481"/>
              <a:gd name="connsiteY16" fmla="*/ 1371523 h 2104114"/>
              <a:gd name="connsiteX17" fmla="*/ 1708878 w 8315481"/>
              <a:gd name="connsiteY17" fmla="*/ 861857 h 2104114"/>
              <a:gd name="connsiteX18" fmla="*/ 1034321 w 8315481"/>
              <a:gd name="connsiteY18" fmla="*/ 547064 h 2104114"/>
              <a:gd name="connsiteX19" fmla="*/ 389744 w 8315481"/>
              <a:gd name="connsiteY19" fmla="*/ 607024 h 2104114"/>
              <a:gd name="connsiteX20" fmla="*/ 0 w 8315481"/>
              <a:gd name="connsiteY20" fmla="*/ 846867 h 2104114"/>
              <a:gd name="connsiteX21" fmla="*/ 0 w 8315481"/>
              <a:gd name="connsiteY21" fmla="*/ 681975 h 2104114"/>
              <a:gd name="connsiteX0" fmla="*/ 0 w 8315481"/>
              <a:gd name="connsiteY0" fmla="*/ 681975 h 2104114"/>
              <a:gd name="connsiteX1" fmla="*/ 554636 w 8315481"/>
              <a:gd name="connsiteY1" fmla="*/ 397162 h 2104114"/>
              <a:gd name="connsiteX2" fmla="*/ 1184223 w 8315481"/>
              <a:gd name="connsiteY2" fmla="*/ 412152 h 2104114"/>
              <a:gd name="connsiteX3" fmla="*/ 2203554 w 8315481"/>
              <a:gd name="connsiteY3" fmla="*/ 981778 h 2104114"/>
              <a:gd name="connsiteX4" fmla="*/ 3882452 w 8315481"/>
              <a:gd name="connsiteY4" fmla="*/ 1626356 h 2104114"/>
              <a:gd name="connsiteX5" fmla="*/ 5019324 w 8315481"/>
              <a:gd name="connsiteY5" fmla="*/ 1768138 h 2104114"/>
              <a:gd name="connsiteX6" fmla="*/ 6403884 w 8315481"/>
              <a:gd name="connsiteY6" fmla="*/ 1416923 h 2104114"/>
              <a:gd name="connsiteX7" fmla="*/ 7255239 w 8315481"/>
              <a:gd name="connsiteY7" fmla="*/ 966788 h 2104114"/>
              <a:gd name="connsiteX8" fmla="*/ 8314779 w 8315481"/>
              <a:gd name="connsiteY8" fmla="*/ 0 h 2104114"/>
              <a:gd name="connsiteX9" fmla="*/ 8315481 w 8315481"/>
              <a:gd name="connsiteY9" fmla="*/ 805956 h 2104114"/>
              <a:gd name="connsiteX10" fmla="*/ 7491294 w 8315481"/>
              <a:gd name="connsiteY10" fmla="*/ 1274711 h 2104114"/>
              <a:gd name="connsiteX11" fmla="*/ 6450807 w 8315481"/>
              <a:gd name="connsiteY11" fmla="*/ 1786329 h 2104114"/>
              <a:gd name="connsiteX12" fmla="*/ 5393180 w 8315481"/>
              <a:gd name="connsiteY12" fmla="*/ 2055292 h 2104114"/>
              <a:gd name="connsiteX13" fmla="*/ 5092752 w 8315481"/>
              <a:gd name="connsiteY13" fmla="*/ 2079261 h 2104114"/>
              <a:gd name="connsiteX14" fmla="*/ 4404961 w 8315481"/>
              <a:gd name="connsiteY14" fmla="*/ 2031479 h 2104114"/>
              <a:gd name="connsiteX15" fmla="*/ 3857390 w 8315481"/>
              <a:gd name="connsiteY15" fmla="*/ 1912418 h 2104114"/>
              <a:gd name="connsiteX16" fmla="*/ 2713219 w 8315481"/>
              <a:gd name="connsiteY16" fmla="*/ 1371523 h 2104114"/>
              <a:gd name="connsiteX17" fmla="*/ 1708878 w 8315481"/>
              <a:gd name="connsiteY17" fmla="*/ 861857 h 2104114"/>
              <a:gd name="connsiteX18" fmla="*/ 1034321 w 8315481"/>
              <a:gd name="connsiteY18" fmla="*/ 547064 h 2104114"/>
              <a:gd name="connsiteX19" fmla="*/ 389744 w 8315481"/>
              <a:gd name="connsiteY19" fmla="*/ 607024 h 2104114"/>
              <a:gd name="connsiteX20" fmla="*/ 0 w 8315481"/>
              <a:gd name="connsiteY20" fmla="*/ 846867 h 2104114"/>
              <a:gd name="connsiteX21" fmla="*/ 0 w 8315481"/>
              <a:gd name="connsiteY21" fmla="*/ 681975 h 2104114"/>
              <a:gd name="connsiteX0" fmla="*/ 0 w 8315481"/>
              <a:gd name="connsiteY0" fmla="*/ 681975 h 2104114"/>
              <a:gd name="connsiteX1" fmla="*/ 554636 w 8315481"/>
              <a:gd name="connsiteY1" fmla="*/ 397162 h 2104114"/>
              <a:gd name="connsiteX2" fmla="*/ 1184223 w 8315481"/>
              <a:gd name="connsiteY2" fmla="*/ 412152 h 2104114"/>
              <a:gd name="connsiteX3" fmla="*/ 2203554 w 8315481"/>
              <a:gd name="connsiteY3" fmla="*/ 981778 h 2104114"/>
              <a:gd name="connsiteX4" fmla="*/ 3882452 w 8315481"/>
              <a:gd name="connsiteY4" fmla="*/ 1626356 h 2104114"/>
              <a:gd name="connsiteX5" fmla="*/ 5019324 w 8315481"/>
              <a:gd name="connsiteY5" fmla="*/ 1768138 h 2104114"/>
              <a:gd name="connsiteX6" fmla="*/ 6403884 w 8315481"/>
              <a:gd name="connsiteY6" fmla="*/ 1416923 h 2104114"/>
              <a:gd name="connsiteX7" fmla="*/ 7255239 w 8315481"/>
              <a:gd name="connsiteY7" fmla="*/ 966788 h 2104114"/>
              <a:gd name="connsiteX8" fmla="*/ 8314779 w 8315481"/>
              <a:gd name="connsiteY8" fmla="*/ 0 h 2104114"/>
              <a:gd name="connsiteX9" fmla="*/ 8315481 w 8315481"/>
              <a:gd name="connsiteY9" fmla="*/ 805956 h 2104114"/>
              <a:gd name="connsiteX10" fmla="*/ 7491294 w 8315481"/>
              <a:gd name="connsiteY10" fmla="*/ 1274711 h 2104114"/>
              <a:gd name="connsiteX11" fmla="*/ 6450807 w 8315481"/>
              <a:gd name="connsiteY11" fmla="*/ 1786329 h 2104114"/>
              <a:gd name="connsiteX12" fmla="*/ 5393180 w 8315481"/>
              <a:gd name="connsiteY12" fmla="*/ 2055292 h 2104114"/>
              <a:gd name="connsiteX13" fmla="*/ 5092752 w 8315481"/>
              <a:gd name="connsiteY13" fmla="*/ 2079261 h 2104114"/>
              <a:gd name="connsiteX14" fmla="*/ 4400199 w 8315481"/>
              <a:gd name="connsiteY14" fmla="*/ 2043385 h 2104114"/>
              <a:gd name="connsiteX15" fmla="*/ 3857390 w 8315481"/>
              <a:gd name="connsiteY15" fmla="*/ 1912418 h 2104114"/>
              <a:gd name="connsiteX16" fmla="*/ 2713219 w 8315481"/>
              <a:gd name="connsiteY16" fmla="*/ 1371523 h 2104114"/>
              <a:gd name="connsiteX17" fmla="*/ 1708878 w 8315481"/>
              <a:gd name="connsiteY17" fmla="*/ 861857 h 2104114"/>
              <a:gd name="connsiteX18" fmla="*/ 1034321 w 8315481"/>
              <a:gd name="connsiteY18" fmla="*/ 547064 h 2104114"/>
              <a:gd name="connsiteX19" fmla="*/ 389744 w 8315481"/>
              <a:gd name="connsiteY19" fmla="*/ 607024 h 2104114"/>
              <a:gd name="connsiteX20" fmla="*/ 0 w 8315481"/>
              <a:gd name="connsiteY20" fmla="*/ 846867 h 2104114"/>
              <a:gd name="connsiteX21" fmla="*/ 0 w 8315481"/>
              <a:gd name="connsiteY21" fmla="*/ 681975 h 2104114"/>
              <a:gd name="connsiteX0" fmla="*/ 0 w 8315481"/>
              <a:gd name="connsiteY0" fmla="*/ 681975 h 2104114"/>
              <a:gd name="connsiteX1" fmla="*/ 554636 w 8315481"/>
              <a:gd name="connsiteY1" fmla="*/ 397162 h 2104114"/>
              <a:gd name="connsiteX2" fmla="*/ 1184223 w 8315481"/>
              <a:gd name="connsiteY2" fmla="*/ 412152 h 2104114"/>
              <a:gd name="connsiteX3" fmla="*/ 2203554 w 8315481"/>
              <a:gd name="connsiteY3" fmla="*/ 981778 h 2104114"/>
              <a:gd name="connsiteX4" fmla="*/ 3882452 w 8315481"/>
              <a:gd name="connsiteY4" fmla="*/ 1626356 h 2104114"/>
              <a:gd name="connsiteX5" fmla="*/ 5019324 w 8315481"/>
              <a:gd name="connsiteY5" fmla="*/ 1768138 h 2104114"/>
              <a:gd name="connsiteX6" fmla="*/ 6403884 w 8315481"/>
              <a:gd name="connsiteY6" fmla="*/ 1416923 h 2104114"/>
              <a:gd name="connsiteX7" fmla="*/ 7255239 w 8315481"/>
              <a:gd name="connsiteY7" fmla="*/ 966788 h 2104114"/>
              <a:gd name="connsiteX8" fmla="*/ 8314779 w 8315481"/>
              <a:gd name="connsiteY8" fmla="*/ 0 h 2104114"/>
              <a:gd name="connsiteX9" fmla="*/ 8315481 w 8315481"/>
              <a:gd name="connsiteY9" fmla="*/ 805956 h 2104114"/>
              <a:gd name="connsiteX10" fmla="*/ 7491294 w 8315481"/>
              <a:gd name="connsiteY10" fmla="*/ 1274711 h 2104114"/>
              <a:gd name="connsiteX11" fmla="*/ 6450807 w 8315481"/>
              <a:gd name="connsiteY11" fmla="*/ 1786329 h 2104114"/>
              <a:gd name="connsiteX12" fmla="*/ 5393180 w 8315481"/>
              <a:gd name="connsiteY12" fmla="*/ 2055292 h 2104114"/>
              <a:gd name="connsiteX13" fmla="*/ 5092752 w 8315481"/>
              <a:gd name="connsiteY13" fmla="*/ 2079261 h 2104114"/>
              <a:gd name="connsiteX14" fmla="*/ 4400199 w 8315481"/>
              <a:gd name="connsiteY14" fmla="*/ 2043385 h 2104114"/>
              <a:gd name="connsiteX15" fmla="*/ 3857390 w 8315481"/>
              <a:gd name="connsiteY15" fmla="*/ 1912418 h 2104114"/>
              <a:gd name="connsiteX16" fmla="*/ 2713219 w 8315481"/>
              <a:gd name="connsiteY16" fmla="*/ 1371523 h 2104114"/>
              <a:gd name="connsiteX17" fmla="*/ 1708878 w 8315481"/>
              <a:gd name="connsiteY17" fmla="*/ 861857 h 2104114"/>
              <a:gd name="connsiteX18" fmla="*/ 1034321 w 8315481"/>
              <a:gd name="connsiteY18" fmla="*/ 547064 h 2104114"/>
              <a:gd name="connsiteX19" fmla="*/ 389744 w 8315481"/>
              <a:gd name="connsiteY19" fmla="*/ 607024 h 2104114"/>
              <a:gd name="connsiteX20" fmla="*/ 0 w 8315481"/>
              <a:gd name="connsiteY20" fmla="*/ 846867 h 2104114"/>
              <a:gd name="connsiteX21" fmla="*/ 0 w 8315481"/>
              <a:gd name="connsiteY21" fmla="*/ 681975 h 2104114"/>
              <a:gd name="connsiteX0" fmla="*/ 0 w 8315481"/>
              <a:gd name="connsiteY0" fmla="*/ 681975 h 2104114"/>
              <a:gd name="connsiteX1" fmla="*/ 554636 w 8315481"/>
              <a:gd name="connsiteY1" fmla="*/ 397162 h 2104114"/>
              <a:gd name="connsiteX2" fmla="*/ 1184223 w 8315481"/>
              <a:gd name="connsiteY2" fmla="*/ 412152 h 2104114"/>
              <a:gd name="connsiteX3" fmla="*/ 2203554 w 8315481"/>
              <a:gd name="connsiteY3" fmla="*/ 981778 h 2104114"/>
              <a:gd name="connsiteX4" fmla="*/ 3882452 w 8315481"/>
              <a:gd name="connsiteY4" fmla="*/ 1626356 h 2104114"/>
              <a:gd name="connsiteX5" fmla="*/ 5019324 w 8315481"/>
              <a:gd name="connsiteY5" fmla="*/ 1768138 h 2104114"/>
              <a:gd name="connsiteX6" fmla="*/ 6403884 w 8315481"/>
              <a:gd name="connsiteY6" fmla="*/ 1416923 h 2104114"/>
              <a:gd name="connsiteX7" fmla="*/ 7255239 w 8315481"/>
              <a:gd name="connsiteY7" fmla="*/ 966788 h 2104114"/>
              <a:gd name="connsiteX8" fmla="*/ 8314779 w 8315481"/>
              <a:gd name="connsiteY8" fmla="*/ 0 h 2104114"/>
              <a:gd name="connsiteX9" fmla="*/ 8315481 w 8315481"/>
              <a:gd name="connsiteY9" fmla="*/ 805956 h 2104114"/>
              <a:gd name="connsiteX10" fmla="*/ 7491294 w 8315481"/>
              <a:gd name="connsiteY10" fmla="*/ 1274711 h 2104114"/>
              <a:gd name="connsiteX11" fmla="*/ 6450807 w 8315481"/>
              <a:gd name="connsiteY11" fmla="*/ 1786329 h 2104114"/>
              <a:gd name="connsiteX12" fmla="*/ 5393180 w 8315481"/>
              <a:gd name="connsiteY12" fmla="*/ 2055292 h 2104114"/>
              <a:gd name="connsiteX13" fmla="*/ 5092752 w 8315481"/>
              <a:gd name="connsiteY13" fmla="*/ 2079261 h 2104114"/>
              <a:gd name="connsiteX14" fmla="*/ 4400199 w 8315481"/>
              <a:gd name="connsiteY14" fmla="*/ 2043385 h 2104114"/>
              <a:gd name="connsiteX15" fmla="*/ 3857390 w 8315481"/>
              <a:gd name="connsiteY15" fmla="*/ 1912418 h 2104114"/>
              <a:gd name="connsiteX16" fmla="*/ 2713219 w 8315481"/>
              <a:gd name="connsiteY16" fmla="*/ 1371523 h 2104114"/>
              <a:gd name="connsiteX17" fmla="*/ 1708878 w 8315481"/>
              <a:gd name="connsiteY17" fmla="*/ 861857 h 2104114"/>
              <a:gd name="connsiteX18" fmla="*/ 1034321 w 8315481"/>
              <a:gd name="connsiteY18" fmla="*/ 547064 h 2104114"/>
              <a:gd name="connsiteX19" fmla="*/ 389744 w 8315481"/>
              <a:gd name="connsiteY19" fmla="*/ 607024 h 2104114"/>
              <a:gd name="connsiteX20" fmla="*/ 0 w 8315481"/>
              <a:gd name="connsiteY20" fmla="*/ 846867 h 2104114"/>
              <a:gd name="connsiteX21" fmla="*/ 0 w 8315481"/>
              <a:gd name="connsiteY21" fmla="*/ 681975 h 2104114"/>
              <a:gd name="connsiteX0" fmla="*/ 0 w 8315481"/>
              <a:gd name="connsiteY0" fmla="*/ 681975 h 2104114"/>
              <a:gd name="connsiteX1" fmla="*/ 554636 w 8315481"/>
              <a:gd name="connsiteY1" fmla="*/ 397162 h 2104114"/>
              <a:gd name="connsiteX2" fmla="*/ 1184223 w 8315481"/>
              <a:gd name="connsiteY2" fmla="*/ 412152 h 2104114"/>
              <a:gd name="connsiteX3" fmla="*/ 2203554 w 8315481"/>
              <a:gd name="connsiteY3" fmla="*/ 981778 h 2104114"/>
              <a:gd name="connsiteX4" fmla="*/ 3882452 w 8315481"/>
              <a:gd name="connsiteY4" fmla="*/ 1626356 h 2104114"/>
              <a:gd name="connsiteX5" fmla="*/ 5019324 w 8315481"/>
              <a:gd name="connsiteY5" fmla="*/ 1768138 h 2104114"/>
              <a:gd name="connsiteX6" fmla="*/ 6403884 w 8315481"/>
              <a:gd name="connsiteY6" fmla="*/ 1416923 h 2104114"/>
              <a:gd name="connsiteX7" fmla="*/ 7255239 w 8315481"/>
              <a:gd name="connsiteY7" fmla="*/ 966788 h 2104114"/>
              <a:gd name="connsiteX8" fmla="*/ 8314779 w 8315481"/>
              <a:gd name="connsiteY8" fmla="*/ 0 h 2104114"/>
              <a:gd name="connsiteX9" fmla="*/ 8315481 w 8315481"/>
              <a:gd name="connsiteY9" fmla="*/ 805956 h 2104114"/>
              <a:gd name="connsiteX10" fmla="*/ 7491294 w 8315481"/>
              <a:gd name="connsiteY10" fmla="*/ 1274711 h 2104114"/>
              <a:gd name="connsiteX11" fmla="*/ 6450807 w 8315481"/>
              <a:gd name="connsiteY11" fmla="*/ 1786329 h 2104114"/>
              <a:gd name="connsiteX12" fmla="*/ 5393180 w 8315481"/>
              <a:gd name="connsiteY12" fmla="*/ 2055292 h 2104114"/>
              <a:gd name="connsiteX13" fmla="*/ 5092752 w 8315481"/>
              <a:gd name="connsiteY13" fmla="*/ 2079261 h 2104114"/>
              <a:gd name="connsiteX14" fmla="*/ 4400199 w 8315481"/>
              <a:gd name="connsiteY14" fmla="*/ 2043385 h 2104114"/>
              <a:gd name="connsiteX15" fmla="*/ 3857390 w 8315481"/>
              <a:gd name="connsiteY15" fmla="*/ 1912418 h 2104114"/>
              <a:gd name="connsiteX16" fmla="*/ 2713219 w 8315481"/>
              <a:gd name="connsiteY16" fmla="*/ 1371523 h 2104114"/>
              <a:gd name="connsiteX17" fmla="*/ 1708878 w 8315481"/>
              <a:gd name="connsiteY17" fmla="*/ 861857 h 2104114"/>
              <a:gd name="connsiteX18" fmla="*/ 1034321 w 8315481"/>
              <a:gd name="connsiteY18" fmla="*/ 547064 h 2104114"/>
              <a:gd name="connsiteX19" fmla="*/ 389744 w 8315481"/>
              <a:gd name="connsiteY19" fmla="*/ 607024 h 2104114"/>
              <a:gd name="connsiteX20" fmla="*/ 0 w 8315481"/>
              <a:gd name="connsiteY20" fmla="*/ 846867 h 2104114"/>
              <a:gd name="connsiteX21" fmla="*/ 0 w 8315481"/>
              <a:gd name="connsiteY21" fmla="*/ 681975 h 2104114"/>
              <a:gd name="connsiteX0" fmla="*/ 0 w 8315481"/>
              <a:gd name="connsiteY0" fmla="*/ 681975 h 2104114"/>
              <a:gd name="connsiteX1" fmla="*/ 554636 w 8315481"/>
              <a:gd name="connsiteY1" fmla="*/ 397162 h 2104114"/>
              <a:gd name="connsiteX2" fmla="*/ 1184223 w 8315481"/>
              <a:gd name="connsiteY2" fmla="*/ 412152 h 2104114"/>
              <a:gd name="connsiteX3" fmla="*/ 2203554 w 8315481"/>
              <a:gd name="connsiteY3" fmla="*/ 981778 h 2104114"/>
              <a:gd name="connsiteX4" fmla="*/ 3882452 w 8315481"/>
              <a:gd name="connsiteY4" fmla="*/ 1626356 h 2104114"/>
              <a:gd name="connsiteX5" fmla="*/ 5019324 w 8315481"/>
              <a:gd name="connsiteY5" fmla="*/ 1768138 h 2104114"/>
              <a:gd name="connsiteX6" fmla="*/ 6403884 w 8315481"/>
              <a:gd name="connsiteY6" fmla="*/ 1416923 h 2104114"/>
              <a:gd name="connsiteX7" fmla="*/ 7255239 w 8315481"/>
              <a:gd name="connsiteY7" fmla="*/ 966788 h 2104114"/>
              <a:gd name="connsiteX8" fmla="*/ 8314779 w 8315481"/>
              <a:gd name="connsiteY8" fmla="*/ 0 h 2104114"/>
              <a:gd name="connsiteX9" fmla="*/ 8315481 w 8315481"/>
              <a:gd name="connsiteY9" fmla="*/ 805956 h 2104114"/>
              <a:gd name="connsiteX10" fmla="*/ 7491294 w 8315481"/>
              <a:gd name="connsiteY10" fmla="*/ 1274711 h 2104114"/>
              <a:gd name="connsiteX11" fmla="*/ 6450807 w 8315481"/>
              <a:gd name="connsiteY11" fmla="*/ 1786329 h 2104114"/>
              <a:gd name="connsiteX12" fmla="*/ 5393180 w 8315481"/>
              <a:gd name="connsiteY12" fmla="*/ 2055292 h 2104114"/>
              <a:gd name="connsiteX13" fmla="*/ 5092752 w 8315481"/>
              <a:gd name="connsiteY13" fmla="*/ 2079261 h 2104114"/>
              <a:gd name="connsiteX14" fmla="*/ 4400199 w 8315481"/>
              <a:gd name="connsiteY14" fmla="*/ 2043385 h 2104114"/>
              <a:gd name="connsiteX15" fmla="*/ 3857390 w 8315481"/>
              <a:gd name="connsiteY15" fmla="*/ 1912418 h 2104114"/>
              <a:gd name="connsiteX16" fmla="*/ 2713219 w 8315481"/>
              <a:gd name="connsiteY16" fmla="*/ 1371523 h 2104114"/>
              <a:gd name="connsiteX17" fmla="*/ 1708878 w 8315481"/>
              <a:gd name="connsiteY17" fmla="*/ 861857 h 2104114"/>
              <a:gd name="connsiteX18" fmla="*/ 1034321 w 8315481"/>
              <a:gd name="connsiteY18" fmla="*/ 547064 h 2104114"/>
              <a:gd name="connsiteX19" fmla="*/ 389744 w 8315481"/>
              <a:gd name="connsiteY19" fmla="*/ 607024 h 2104114"/>
              <a:gd name="connsiteX20" fmla="*/ 0 w 8315481"/>
              <a:gd name="connsiteY20" fmla="*/ 846867 h 2104114"/>
              <a:gd name="connsiteX21" fmla="*/ 0 w 8315481"/>
              <a:gd name="connsiteY21" fmla="*/ 681975 h 2104114"/>
              <a:gd name="connsiteX0" fmla="*/ 0 w 8315481"/>
              <a:gd name="connsiteY0" fmla="*/ 681975 h 2104114"/>
              <a:gd name="connsiteX1" fmla="*/ 554636 w 8315481"/>
              <a:gd name="connsiteY1" fmla="*/ 397162 h 2104114"/>
              <a:gd name="connsiteX2" fmla="*/ 1184223 w 8315481"/>
              <a:gd name="connsiteY2" fmla="*/ 412152 h 2104114"/>
              <a:gd name="connsiteX3" fmla="*/ 2203554 w 8315481"/>
              <a:gd name="connsiteY3" fmla="*/ 981778 h 2104114"/>
              <a:gd name="connsiteX4" fmla="*/ 3882452 w 8315481"/>
              <a:gd name="connsiteY4" fmla="*/ 1626356 h 2104114"/>
              <a:gd name="connsiteX5" fmla="*/ 5019324 w 8315481"/>
              <a:gd name="connsiteY5" fmla="*/ 1768138 h 2104114"/>
              <a:gd name="connsiteX6" fmla="*/ 6403884 w 8315481"/>
              <a:gd name="connsiteY6" fmla="*/ 1416923 h 2104114"/>
              <a:gd name="connsiteX7" fmla="*/ 7255239 w 8315481"/>
              <a:gd name="connsiteY7" fmla="*/ 966788 h 2104114"/>
              <a:gd name="connsiteX8" fmla="*/ 8314779 w 8315481"/>
              <a:gd name="connsiteY8" fmla="*/ 0 h 2104114"/>
              <a:gd name="connsiteX9" fmla="*/ 8315481 w 8315481"/>
              <a:gd name="connsiteY9" fmla="*/ 805956 h 2104114"/>
              <a:gd name="connsiteX10" fmla="*/ 7491294 w 8315481"/>
              <a:gd name="connsiteY10" fmla="*/ 1274711 h 2104114"/>
              <a:gd name="connsiteX11" fmla="*/ 6450807 w 8315481"/>
              <a:gd name="connsiteY11" fmla="*/ 1786329 h 2104114"/>
              <a:gd name="connsiteX12" fmla="*/ 5393180 w 8315481"/>
              <a:gd name="connsiteY12" fmla="*/ 2055292 h 2104114"/>
              <a:gd name="connsiteX13" fmla="*/ 5092752 w 8315481"/>
              <a:gd name="connsiteY13" fmla="*/ 2079261 h 2104114"/>
              <a:gd name="connsiteX14" fmla="*/ 4400199 w 8315481"/>
              <a:gd name="connsiteY14" fmla="*/ 2043385 h 2104114"/>
              <a:gd name="connsiteX15" fmla="*/ 3857390 w 8315481"/>
              <a:gd name="connsiteY15" fmla="*/ 1912418 h 2104114"/>
              <a:gd name="connsiteX16" fmla="*/ 2713219 w 8315481"/>
              <a:gd name="connsiteY16" fmla="*/ 1371523 h 2104114"/>
              <a:gd name="connsiteX17" fmla="*/ 1708878 w 8315481"/>
              <a:gd name="connsiteY17" fmla="*/ 861857 h 2104114"/>
              <a:gd name="connsiteX18" fmla="*/ 1034321 w 8315481"/>
              <a:gd name="connsiteY18" fmla="*/ 547064 h 2104114"/>
              <a:gd name="connsiteX19" fmla="*/ 389744 w 8315481"/>
              <a:gd name="connsiteY19" fmla="*/ 607024 h 2104114"/>
              <a:gd name="connsiteX20" fmla="*/ 0 w 8315481"/>
              <a:gd name="connsiteY20" fmla="*/ 846867 h 2104114"/>
              <a:gd name="connsiteX21" fmla="*/ 0 w 8315481"/>
              <a:gd name="connsiteY21" fmla="*/ 681975 h 2104114"/>
              <a:gd name="connsiteX0" fmla="*/ 0 w 8315481"/>
              <a:gd name="connsiteY0" fmla="*/ 681975 h 2122104"/>
              <a:gd name="connsiteX1" fmla="*/ 554636 w 8315481"/>
              <a:gd name="connsiteY1" fmla="*/ 397162 h 2122104"/>
              <a:gd name="connsiteX2" fmla="*/ 1184223 w 8315481"/>
              <a:gd name="connsiteY2" fmla="*/ 412152 h 2122104"/>
              <a:gd name="connsiteX3" fmla="*/ 2203554 w 8315481"/>
              <a:gd name="connsiteY3" fmla="*/ 981778 h 2122104"/>
              <a:gd name="connsiteX4" fmla="*/ 3882452 w 8315481"/>
              <a:gd name="connsiteY4" fmla="*/ 1626356 h 2122104"/>
              <a:gd name="connsiteX5" fmla="*/ 5019324 w 8315481"/>
              <a:gd name="connsiteY5" fmla="*/ 1768138 h 2122104"/>
              <a:gd name="connsiteX6" fmla="*/ 6403884 w 8315481"/>
              <a:gd name="connsiteY6" fmla="*/ 1416923 h 2122104"/>
              <a:gd name="connsiteX7" fmla="*/ 7255239 w 8315481"/>
              <a:gd name="connsiteY7" fmla="*/ 966788 h 2122104"/>
              <a:gd name="connsiteX8" fmla="*/ 8314779 w 8315481"/>
              <a:gd name="connsiteY8" fmla="*/ 0 h 2122104"/>
              <a:gd name="connsiteX9" fmla="*/ 8315481 w 8315481"/>
              <a:gd name="connsiteY9" fmla="*/ 805956 h 2122104"/>
              <a:gd name="connsiteX10" fmla="*/ 7491294 w 8315481"/>
              <a:gd name="connsiteY10" fmla="*/ 1274711 h 2122104"/>
              <a:gd name="connsiteX11" fmla="*/ 6450807 w 8315481"/>
              <a:gd name="connsiteY11" fmla="*/ 1786329 h 2122104"/>
              <a:gd name="connsiteX12" fmla="*/ 5092752 w 8315481"/>
              <a:gd name="connsiteY12" fmla="*/ 2079261 h 2122104"/>
              <a:gd name="connsiteX13" fmla="*/ 4400199 w 8315481"/>
              <a:gd name="connsiteY13" fmla="*/ 2043385 h 2122104"/>
              <a:gd name="connsiteX14" fmla="*/ 3857390 w 8315481"/>
              <a:gd name="connsiteY14" fmla="*/ 1912418 h 2122104"/>
              <a:gd name="connsiteX15" fmla="*/ 2713219 w 8315481"/>
              <a:gd name="connsiteY15" fmla="*/ 1371523 h 2122104"/>
              <a:gd name="connsiteX16" fmla="*/ 1708878 w 8315481"/>
              <a:gd name="connsiteY16" fmla="*/ 861857 h 2122104"/>
              <a:gd name="connsiteX17" fmla="*/ 1034321 w 8315481"/>
              <a:gd name="connsiteY17" fmla="*/ 547064 h 2122104"/>
              <a:gd name="connsiteX18" fmla="*/ 389744 w 8315481"/>
              <a:gd name="connsiteY18" fmla="*/ 607024 h 2122104"/>
              <a:gd name="connsiteX19" fmla="*/ 0 w 8315481"/>
              <a:gd name="connsiteY19" fmla="*/ 846867 h 2122104"/>
              <a:gd name="connsiteX20" fmla="*/ 0 w 8315481"/>
              <a:gd name="connsiteY20" fmla="*/ 681975 h 2122104"/>
              <a:gd name="connsiteX0" fmla="*/ 0 w 8315481"/>
              <a:gd name="connsiteY0" fmla="*/ 681975 h 2125279"/>
              <a:gd name="connsiteX1" fmla="*/ 554636 w 8315481"/>
              <a:gd name="connsiteY1" fmla="*/ 397162 h 2125279"/>
              <a:gd name="connsiteX2" fmla="*/ 1184223 w 8315481"/>
              <a:gd name="connsiteY2" fmla="*/ 412152 h 2125279"/>
              <a:gd name="connsiteX3" fmla="*/ 2203554 w 8315481"/>
              <a:gd name="connsiteY3" fmla="*/ 981778 h 2125279"/>
              <a:gd name="connsiteX4" fmla="*/ 3882452 w 8315481"/>
              <a:gd name="connsiteY4" fmla="*/ 1626356 h 2125279"/>
              <a:gd name="connsiteX5" fmla="*/ 5019324 w 8315481"/>
              <a:gd name="connsiteY5" fmla="*/ 1768138 h 2125279"/>
              <a:gd name="connsiteX6" fmla="*/ 6403884 w 8315481"/>
              <a:gd name="connsiteY6" fmla="*/ 1416923 h 2125279"/>
              <a:gd name="connsiteX7" fmla="*/ 7255239 w 8315481"/>
              <a:gd name="connsiteY7" fmla="*/ 966788 h 2125279"/>
              <a:gd name="connsiteX8" fmla="*/ 8314779 w 8315481"/>
              <a:gd name="connsiteY8" fmla="*/ 0 h 2125279"/>
              <a:gd name="connsiteX9" fmla="*/ 8315481 w 8315481"/>
              <a:gd name="connsiteY9" fmla="*/ 805956 h 2125279"/>
              <a:gd name="connsiteX10" fmla="*/ 7491294 w 8315481"/>
              <a:gd name="connsiteY10" fmla="*/ 1274711 h 2125279"/>
              <a:gd name="connsiteX11" fmla="*/ 6450807 w 8315481"/>
              <a:gd name="connsiteY11" fmla="*/ 1786329 h 2125279"/>
              <a:gd name="connsiteX12" fmla="*/ 5092752 w 8315481"/>
              <a:gd name="connsiteY12" fmla="*/ 2079261 h 2125279"/>
              <a:gd name="connsiteX13" fmla="*/ 4390674 w 8315481"/>
              <a:gd name="connsiteY13" fmla="*/ 2062435 h 2125279"/>
              <a:gd name="connsiteX14" fmla="*/ 3857390 w 8315481"/>
              <a:gd name="connsiteY14" fmla="*/ 1912418 h 2125279"/>
              <a:gd name="connsiteX15" fmla="*/ 2713219 w 8315481"/>
              <a:gd name="connsiteY15" fmla="*/ 1371523 h 2125279"/>
              <a:gd name="connsiteX16" fmla="*/ 1708878 w 8315481"/>
              <a:gd name="connsiteY16" fmla="*/ 861857 h 2125279"/>
              <a:gd name="connsiteX17" fmla="*/ 1034321 w 8315481"/>
              <a:gd name="connsiteY17" fmla="*/ 547064 h 2125279"/>
              <a:gd name="connsiteX18" fmla="*/ 389744 w 8315481"/>
              <a:gd name="connsiteY18" fmla="*/ 607024 h 2125279"/>
              <a:gd name="connsiteX19" fmla="*/ 0 w 8315481"/>
              <a:gd name="connsiteY19" fmla="*/ 846867 h 2125279"/>
              <a:gd name="connsiteX20" fmla="*/ 0 w 8315481"/>
              <a:gd name="connsiteY20" fmla="*/ 681975 h 2125279"/>
              <a:gd name="connsiteX0" fmla="*/ 0 w 8315481"/>
              <a:gd name="connsiteY0" fmla="*/ 681975 h 2092358"/>
              <a:gd name="connsiteX1" fmla="*/ 554636 w 8315481"/>
              <a:gd name="connsiteY1" fmla="*/ 397162 h 2092358"/>
              <a:gd name="connsiteX2" fmla="*/ 1184223 w 8315481"/>
              <a:gd name="connsiteY2" fmla="*/ 412152 h 2092358"/>
              <a:gd name="connsiteX3" fmla="*/ 2203554 w 8315481"/>
              <a:gd name="connsiteY3" fmla="*/ 981778 h 2092358"/>
              <a:gd name="connsiteX4" fmla="*/ 3882452 w 8315481"/>
              <a:gd name="connsiteY4" fmla="*/ 1626356 h 2092358"/>
              <a:gd name="connsiteX5" fmla="*/ 5019324 w 8315481"/>
              <a:gd name="connsiteY5" fmla="*/ 1768138 h 2092358"/>
              <a:gd name="connsiteX6" fmla="*/ 6403884 w 8315481"/>
              <a:gd name="connsiteY6" fmla="*/ 1416923 h 2092358"/>
              <a:gd name="connsiteX7" fmla="*/ 7255239 w 8315481"/>
              <a:gd name="connsiteY7" fmla="*/ 966788 h 2092358"/>
              <a:gd name="connsiteX8" fmla="*/ 8314779 w 8315481"/>
              <a:gd name="connsiteY8" fmla="*/ 0 h 2092358"/>
              <a:gd name="connsiteX9" fmla="*/ 8315481 w 8315481"/>
              <a:gd name="connsiteY9" fmla="*/ 805956 h 2092358"/>
              <a:gd name="connsiteX10" fmla="*/ 7491294 w 8315481"/>
              <a:gd name="connsiteY10" fmla="*/ 1274711 h 2092358"/>
              <a:gd name="connsiteX11" fmla="*/ 6450807 w 8315481"/>
              <a:gd name="connsiteY11" fmla="*/ 1786329 h 2092358"/>
              <a:gd name="connsiteX12" fmla="*/ 5669405 w 8315481"/>
              <a:gd name="connsiteY12" fmla="*/ 1983854 h 2092358"/>
              <a:gd name="connsiteX13" fmla="*/ 5092752 w 8315481"/>
              <a:gd name="connsiteY13" fmla="*/ 2079261 h 2092358"/>
              <a:gd name="connsiteX14" fmla="*/ 4390674 w 8315481"/>
              <a:gd name="connsiteY14" fmla="*/ 2062435 h 2092358"/>
              <a:gd name="connsiteX15" fmla="*/ 3857390 w 8315481"/>
              <a:gd name="connsiteY15" fmla="*/ 1912418 h 2092358"/>
              <a:gd name="connsiteX16" fmla="*/ 2713219 w 8315481"/>
              <a:gd name="connsiteY16" fmla="*/ 1371523 h 2092358"/>
              <a:gd name="connsiteX17" fmla="*/ 1708878 w 8315481"/>
              <a:gd name="connsiteY17" fmla="*/ 861857 h 2092358"/>
              <a:gd name="connsiteX18" fmla="*/ 1034321 w 8315481"/>
              <a:gd name="connsiteY18" fmla="*/ 547064 h 2092358"/>
              <a:gd name="connsiteX19" fmla="*/ 389744 w 8315481"/>
              <a:gd name="connsiteY19" fmla="*/ 607024 h 2092358"/>
              <a:gd name="connsiteX20" fmla="*/ 0 w 8315481"/>
              <a:gd name="connsiteY20" fmla="*/ 846867 h 2092358"/>
              <a:gd name="connsiteX21" fmla="*/ 0 w 8315481"/>
              <a:gd name="connsiteY21" fmla="*/ 681975 h 2092358"/>
              <a:gd name="connsiteX0" fmla="*/ 0 w 8315481"/>
              <a:gd name="connsiteY0" fmla="*/ 681975 h 2090242"/>
              <a:gd name="connsiteX1" fmla="*/ 554636 w 8315481"/>
              <a:gd name="connsiteY1" fmla="*/ 397162 h 2090242"/>
              <a:gd name="connsiteX2" fmla="*/ 1184223 w 8315481"/>
              <a:gd name="connsiteY2" fmla="*/ 412152 h 2090242"/>
              <a:gd name="connsiteX3" fmla="*/ 2203554 w 8315481"/>
              <a:gd name="connsiteY3" fmla="*/ 981778 h 2090242"/>
              <a:gd name="connsiteX4" fmla="*/ 3882452 w 8315481"/>
              <a:gd name="connsiteY4" fmla="*/ 1626356 h 2090242"/>
              <a:gd name="connsiteX5" fmla="*/ 5019324 w 8315481"/>
              <a:gd name="connsiteY5" fmla="*/ 1768138 h 2090242"/>
              <a:gd name="connsiteX6" fmla="*/ 6403884 w 8315481"/>
              <a:gd name="connsiteY6" fmla="*/ 1416923 h 2090242"/>
              <a:gd name="connsiteX7" fmla="*/ 7255239 w 8315481"/>
              <a:gd name="connsiteY7" fmla="*/ 966788 h 2090242"/>
              <a:gd name="connsiteX8" fmla="*/ 8314779 w 8315481"/>
              <a:gd name="connsiteY8" fmla="*/ 0 h 2090242"/>
              <a:gd name="connsiteX9" fmla="*/ 8315481 w 8315481"/>
              <a:gd name="connsiteY9" fmla="*/ 805956 h 2090242"/>
              <a:gd name="connsiteX10" fmla="*/ 7491294 w 8315481"/>
              <a:gd name="connsiteY10" fmla="*/ 1274711 h 2090242"/>
              <a:gd name="connsiteX11" fmla="*/ 6450807 w 8315481"/>
              <a:gd name="connsiteY11" fmla="*/ 1786329 h 2090242"/>
              <a:gd name="connsiteX12" fmla="*/ 5676549 w 8315481"/>
              <a:gd name="connsiteY12" fmla="*/ 2014810 h 2090242"/>
              <a:gd name="connsiteX13" fmla="*/ 5092752 w 8315481"/>
              <a:gd name="connsiteY13" fmla="*/ 2079261 h 2090242"/>
              <a:gd name="connsiteX14" fmla="*/ 4390674 w 8315481"/>
              <a:gd name="connsiteY14" fmla="*/ 2062435 h 2090242"/>
              <a:gd name="connsiteX15" fmla="*/ 3857390 w 8315481"/>
              <a:gd name="connsiteY15" fmla="*/ 1912418 h 2090242"/>
              <a:gd name="connsiteX16" fmla="*/ 2713219 w 8315481"/>
              <a:gd name="connsiteY16" fmla="*/ 1371523 h 2090242"/>
              <a:gd name="connsiteX17" fmla="*/ 1708878 w 8315481"/>
              <a:gd name="connsiteY17" fmla="*/ 861857 h 2090242"/>
              <a:gd name="connsiteX18" fmla="*/ 1034321 w 8315481"/>
              <a:gd name="connsiteY18" fmla="*/ 547064 h 2090242"/>
              <a:gd name="connsiteX19" fmla="*/ 389744 w 8315481"/>
              <a:gd name="connsiteY19" fmla="*/ 607024 h 2090242"/>
              <a:gd name="connsiteX20" fmla="*/ 0 w 8315481"/>
              <a:gd name="connsiteY20" fmla="*/ 846867 h 2090242"/>
              <a:gd name="connsiteX21" fmla="*/ 0 w 8315481"/>
              <a:gd name="connsiteY21" fmla="*/ 681975 h 2090242"/>
              <a:gd name="connsiteX0" fmla="*/ 0 w 8315481"/>
              <a:gd name="connsiteY0" fmla="*/ 681975 h 2090242"/>
              <a:gd name="connsiteX1" fmla="*/ 554636 w 8315481"/>
              <a:gd name="connsiteY1" fmla="*/ 397162 h 2090242"/>
              <a:gd name="connsiteX2" fmla="*/ 1184223 w 8315481"/>
              <a:gd name="connsiteY2" fmla="*/ 412152 h 2090242"/>
              <a:gd name="connsiteX3" fmla="*/ 2203554 w 8315481"/>
              <a:gd name="connsiteY3" fmla="*/ 981778 h 2090242"/>
              <a:gd name="connsiteX4" fmla="*/ 3882452 w 8315481"/>
              <a:gd name="connsiteY4" fmla="*/ 1626356 h 2090242"/>
              <a:gd name="connsiteX5" fmla="*/ 5019324 w 8315481"/>
              <a:gd name="connsiteY5" fmla="*/ 1768138 h 2090242"/>
              <a:gd name="connsiteX6" fmla="*/ 6403884 w 8315481"/>
              <a:gd name="connsiteY6" fmla="*/ 1416923 h 2090242"/>
              <a:gd name="connsiteX7" fmla="*/ 7255239 w 8315481"/>
              <a:gd name="connsiteY7" fmla="*/ 966788 h 2090242"/>
              <a:gd name="connsiteX8" fmla="*/ 8314779 w 8315481"/>
              <a:gd name="connsiteY8" fmla="*/ 0 h 2090242"/>
              <a:gd name="connsiteX9" fmla="*/ 8315481 w 8315481"/>
              <a:gd name="connsiteY9" fmla="*/ 805956 h 2090242"/>
              <a:gd name="connsiteX10" fmla="*/ 7491294 w 8315481"/>
              <a:gd name="connsiteY10" fmla="*/ 1274711 h 2090242"/>
              <a:gd name="connsiteX11" fmla="*/ 6450807 w 8315481"/>
              <a:gd name="connsiteY11" fmla="*/ 1786329 h 2090242"/>
              <a:gd name="connsiteX12" fmla="*/ 5676549 w 8315481"/>
              <a:gd name="connsiteY12" fmla="*/ 2014810 h 2090242"/>
              <a:gd name="connsiteX13" fmla="*/ 5092752 w 8315481"/>
              <a:gd name="connsiteY13" fmla="*/ 2079261 h 2090242"/>
              <a:gd name="connsiteX14" fmla="*/ 4390674 w 8315481"/>
              <a:gd name="connsiteY14" fmla="*/ 2062435 h 2090242"/>
              <a:gd name="connsiteX15" fmla="*/ 3857390 w 8315481"/>
              <a:gd name="connsiteY15" fmla="*/ 1912418 h 2090242"/>
              <a:gd name="connsiteX16" fmla="*/ 3083368 w 8315481"/>
              <a:gd name="connsiteY16" fmla="*/ 1550466 h 2090242"/>
              <a:gd name="connsiteX17" fmla="*/ 2713219 w 8315481"/>
              <a:gd name="connsiteY17" fmla="*/ 1371523 h 2090242"/>
              <a:gd name="connsiteX18" fmla="*/ 1708878 w 8315481"/>
              <a:gd name="connsiteY18" fmla="*/ 861857 h 2090242"/>
              <a:gd name="connsiteX19" fmla="*/ 1034321 w 8315481"/>
              <a:gd name="connsiteY19" fmla="*/ 547064 h 2090242"/>
              <a:gd name="connsiteX20" fmla="*/ 389744 w 8315481"/>
              <a:gd name="connsiteY20" fmla="*/ 607024 h 2090242"/>
              <a:gd name="connsiteX21" fmla="*/ 0 w 8315481"/>
              <a:gd name="connsiteY21" fmla="*/ 846867 h 2090242"/>
              <a:gd name="connsiteX22" fmla="*/ 0 w 8315481"/>
              <a:gd name="connsiteY22" fmla="*/ 681975 h 2090242"/>
              <a:gd name="connsiteX0" fmla="*/ 0 w 8315481"/>
              <a:gd name="connsiteY0" fmla="*/ 681975 h 2090242"/>
              <a:gd name="connsiteX1" fmla="*/ 554636 w 8315481"/>
              <a:gd name="connsiteY1" fmla="*/ 397162 h 2090242"/>
              <a:gd name="connsiteX2" fmla="*/ 1184223 w 8315481"/>
              <a:gd name="connsiteY2" fmla="*/ 412152 h 2090242"/>
              <a:gd name="connsiteX3" fmla="*/ 2203554 w 8315481"/>
              <a:gd name="connsiteY3" fmla="*/ 981778 h 2090242"/>
              <a:gd name="connsiteX4" fmla="*/ 3882452 w 8315481"/>
              <a:gd name="connsiteY4" fmla="*/ 1626356 h 2090242"/>
              <a:gd name="connsiteX5" fmla="*/ 5019324 w 8315481"/>
              <a:gd name="connsiteY5" fmla="*/ 1768138 h 2090242"/>
              <a:gd name="connsiteX6" fmla="*/ 6403884 w 8315481"/>
              <a:gd name="connsiteY6" fmla="*/ 1416923 h 2090242"/>
              <a:gd name="connsiteX7" fmla="*/ 7255239 w 8315481"/>
              <a:gd name="connsiteY7" fmla="*/ 966788 h 2090242"/>
              <a:gd name="connsiteX8" fmla="*/ 8314779 w 8315481"/>
              <a:gd name="connsiteY8" fmla="*/ 0 h 2090242"/>
              <a:gd name="connsiteX9" fmla="*/ 8315481 w 8315481"/>
              <a:gd name="connsiteY9" fmla="*/ 805956 h 2090242"/>
              <a:gd name="connsiteX10" fmla="*/ 7491294 w 8315481"/>
              <a:gd name="connsiteY10" fmla="*/ 1274711 h 2090242"/>
              <a:gd name="connsiteX11" fmla="*/ 6450807 w 8315481"/>
              <a:gd name="connsiteY11" fmla="*/ 1786329 h 2090242"/>
              <a:gd name="connsiteX12" fmla="*/ 5676549 w 8315481"/>
              <a:gd name="connsiteY12" fmla="*/ 2014810 h 2090242"/>
              <a:gd name="connsiteX13" fmla="*/ 5092752 w 8315481"/>
              <a:gd name="connsiteY13" fmla="*/ 2079261 h 2090242"/>
              <a:gd name="connsiteX14" fmla="*/ 4390674 w 8315481"/>
              <a:gd name="connsiteY14" fmla="*/ 2062435 h 2090242"/>
              <a:gd name="connsiteX15" fmla="*/ 3857390 w 8315481"/>
              <a:gd name="connsiteY15" fmla="*/ 1912418 h 2090242"/>
              <a:gd name="connsiteX16" fmla="*/ 3030981 w 8315481"/>
              <a:gd name="connsiteY16" fmla="*/ 1626666 h 2090242"/>
              <a:gd name="connsiteX17" fmla="*/ 2713219 w 8315481"/>
              <a:gd name="connsiteY17" fmla="*/ 1371523 h 2090242"/>
              <a:gd name="connsiteX18" fmla="*/ 1708878 w 8315481"/>
              <a:gd name="connsiteY18" fmla="*/ 861857 h 2090242"/>
              <a:gd name="connsiteX19" fmla="*/ 1034321 w 8315481"/>
              <a:gd name="connsiteY19" fmla="*/ 547064 h 2090242"/>
              <a:gd name="connsiteX20" fmla="*/ 389744 w 8315481"/>
              <a:gd name="connsiteY20" fmla="*/ 607024 h 2090242"/>
              <a:gd name="connsiteX21" fmla="*/ 0 w 8315481"/>
              <a:gd name="connsiteY21" fmla="*/ 846867 h 2090242"/>
              <a:gd name="connsiteX22" fmla="*/ 0 w 8315481"/>
              <a:gd name="connsiteY22" fmla="*/ 681975 h 2090242"/>
              <a:gd name="connsiteX0" fmla="*/ 0 w 8315481"/>
              <a:gd name="connsiteY0" fmla="*/ 681975 h 2087861"/>
              <a:gd name="connsiteX1" fmla="*/ 554636 w 8315481"/>
              <a:gd name="connsiteY1" fmla="*/ 397162 h 2087861"/>
              <a:gd name="connsiteX2" fmla="*/ 1184223 w 8315481"/>
              <a:gd name="connsiteY2" fmla="*/ 412152 h 2087861"/>
              <a:gd name="connsiteX3" fmla="*/ 2203554 w 8315481"/>
              <a:gd name="connsiteY3" fmla="*/ 981778 h 2087861"/>
              <a:gd name="connsiteX4" fmla="*/ 3882452 w 8315481"/>
              <a:gd name="connsiteY4" fmla="*/ 1626356 h 2087861"/>
              <a:gd name="connsiteX5" fmla="*/ 5019324 w 8315481"/>
              <a:gd name="connsiteY5" fmla="*/ 1768138 h 2087861"/>
              <a:gd name="connsiteX6" fmla="*/ 6403884 w 8315481"/>
              <a:gd name="connsiteY6" fmla="*/ 1416923 h 2087861"/>
              <a:gd name="connsiteX7" fmla="*/ 7255239 w 8315481"/>
              <a:gd name="connsiteY7" fmla="*/ 966788 h 2087861"/>
              <a:gd name="connsiteX8" fmla="*/ 8314779 w 8315481"/>
              <a:gd name="connsiteY8" fmla="*/ 0 h 2087861"/>
              <a:gd name="connsiteX9" fmla="*/ 8315481 w 8315481"/>
              <a:gd name="connsiteY9" fmla="*/ 805956 h 2087861"/>
              <a:gd name="connsiteX10" fmla="*/ 7491294 w 8315481"/>
              <a:gd name="connsiteY10" fmla="*/ 1274711 h 2087861"/>
              <a:gd name="connsiteX11" fmla="*/ 6450807 w 8315481"/>
              <a:gd name="connsiteY11" fmla="*/ 1786329 h 2087861"/>
              <a:gd name="connsiteX12" fmla="*/ 5676549 w 8315481"/>
              <a:gd name="connsiteY12" fmla="*/ 2014810 h 2087861"/>
              <a:gd name="connsiteX13" fmla="*/ 5092752 w 8315481"/>
              <a:gd name="connsiteY13" fmla="*/ 2079261 h 2087861"/>
              <a:gd name="connsiteX14" fmla="*/ 4390674 w 8315481"/>
              <a:gd name="connsiteY14" fmla="*/ 2062435 h 2087861"/>
              <a:gd name="connsiteX15" fmla="*/ 3847865 w 8315481"/>
              <a:gd name="connsiteY15" fmla="*/ 1926705 h 2087861"/>
              <a:gd name="connsiteX16" fmla="*/ 3030981 w 8315481"/>
              <a:gd name="connsiteY16" fmla="*/ 1626666 h 2087861"/>
              <a:gd name="connsiteX17" fmla="*/ 2713219 w 8315481"/>
              <a:gd name="connsiteY17" fmla="*/ 1371523 h 2087861"/>
              <a:gd name="connsiteX18" fmla="*/ 1708878 w 8315481"/>
              <a:gd name="connsiteY18" fmla="*/ 861857 h 2087861"/>
              <a:gd name="connsiteX19" fmla="*/ 1034321 w 8315481"/>
              <a:gd name="connsiteY19" fmla="*/ 547064 h 2087861"/>
              <a:gd name="connsiteX20" fmla="*/ 389744 w 8315481"/>
              <a:gd name="connsiteY20" fmla="*/ 607024 h 2087861"/>
              <a:gd name="connsiteX21" fmla="*/ 0 w 8315481"/>
              <a:gd name="connsiteY21" fmla="*/ 846867 h 2087861"/>
              <a:gd name="connsiteX22" fmla="*/ 0 w 8315481"/>
              <a:gd name="connsiteY22" fmla="*/ 681975 h 2087861"/>
              <a:gd name="connsiteX0" fmla="*/ 0 w 8315481"/>
              <a:gd name="connsiteY0" fmla="*/ 681975 h 2087861"/>
              <a:gd name="connsiteX1" fmla="*/ 554636 w 8315481"/>
              <a:gd name="connsiteY1" fmla="*/ 397162 h 2087861"/>
              <a:gd name="connsiteX2" fmla="*/ 1184223 w 8315481"/>
              <a:gd name="connsiteY2" fmla="*/ 412152 h 2087861"/>
              <a:gd name="connsiteX3" fmla="*/ 2203554 w 8315481"/>
              <a:gd name="connsiteY3" fmla="*/ 981778 h 2087861"/>
              <a:gd name="connsiteX4" fmla="*/ 3882452 w 8315481"/>
              <a:gd name="connsiteY4" fmla="*/ 1626356 h 2087861"/>
              <a:gd name="connsiteX5" fmla="*/ 5019324 w 8315481"/>
              <a:gd name="connsiteY5" fmla="*/ 1768138 h 2087861"/>
              <a:gd name="connsiteX6" fmla="*/ 6403884 w 8315481"/>
              <a:gd name="connsiteY6" fmla="*/ 1416923 h 2087861"/>
              <a:gd name="connsiteX7" fmla="*/ 7255239 w 8315481"/>
              <a:gd name="connsiteY7" fmla="*/ 966788 h 2087861"/>
              <a:gd name="connsiteX8" fmla="*/ 8314779 w 8315481"/>
              <a:gd name="connsiteY8" fmla="*/ 0 h 2087861"/>
              <a:gd name="connsiteX9" fmla="*/ 8315481 w 8315481"/>
              <a:gd name="connsiteY9" fmla="*/ 805956 h 2087861"/>
              <a:gd name="connsiteX10" fmla="*/ 7491294 w 8315481"/>
              <a:gd name="connsiteY10" fmla="*/ 1274711 h 2087861"/>
              <a:gd name="connsiteX11" fmla="*/ 6450807 w 8315481"/>
              <a:gd name="connsiteY11" fmla="*/ 1786329 h 2087861"/>
              <a:gd name="connsiteX12" fmla="*/ 5676549 w 8315481"/>
              <a:gd name="connsiteY12" fmla="*/ 2014810 h 2087861"/>
              <a:gd name="connsiteX13" fmla="*/ 5092752 w 8315481"/>
              <a:gd name="connsiteY13" fmla="*/ 2079261 h 2087861"/>
              <a:gd name="connsiteX14" fmla="*/ 4390674 w 8315481"/>
              <a:gd name="connsiteY14" fmla="*/ 2062435 h 2087861"/>
              <a:gd name="connsiteX15" fmla="*/ 3847865 w 8315481"/>
              <a:gd name="connsiteY15" fmla="*/ 1926705 h 2087861"/>
              <a:gd name="connsiteX16" fmla="*/ 3030981 w 8315481"/>
              <a:gd name="connsiteY16" fmla="*/ 1626666 h 2087861"/>
              <a:gd name="connsiteX17" fmla="*/ 2565582 w 8315481"/>
              <a:gd name="connsiteY17" fmla="*/ 1423910 h 2087861"/>
              <a:gd name="connsiteX18" fmla="*/ 1708878 w 8315481"/>
              <a:gd name="connsiteY18" fmla="*/ 861857 h 2087861"/>
              <a:gd name="connsiteX19" fmla="*/ 1034321 w 8315481"/>
              <a:gd name="connsiteY19" fmla="*/ 547064 h 2087861"/>
              <a:gd name="connsiteX20" fmla="*/ 389744 w 8315481"/>
              <a:gd name="connsiteY20" fmla="*/ 607024 h 2087861"/>
              <a:gd name="connsiteX21" fmla="*/ 0 w 8315481"/>
              <a:gd name="connsiteY21" fmla="*/ 846867 h 2087861"/>
              <a:gd name="connsiteX22" fmla="*/ 0 w 8315481"/>
              <a:gd name="connsiteY22" fmla="*/ 681975 h 2087861"/>
              <a:gd name="connsiteX0" fmla="*/ 0 w 8315481"/>
              <a:gd name="connsiteY0" fmla="*/ 681975 h 2087861"/>
              <a:gd name="connsiteX1" fmla="*/ 554636 w 8315481"/>
              <a:gd name="connsiteY1" fmla="*/ 397162 h 2087861"/>
              <a:gd name="connsiteX2" fmla="*/ 1184223 w 8315481"/>
              <a:gd name="connsiteY2" fmla="*/ 412152 h 2087861"/>
              <a:gd name="connsiteX3" fmla="*/ 2203554 w 8315481"/>
              <a:gd name="connsiteY3" fmla="*/ 981778 h 2087861"/>
              <a:gd name="connsiteX4" fmla="*/ 3882452 w 8315481"/>
              <a:gd name="connsiteY4" fmla="*/ 1626356 h 2087861"/>
              <a:gd name="connsiteX5" fmla="*/ 5019324 w 8315481"/>
              <a:gd name="connsiteY5" fmla="*/ 1768138 h 2087861"/>
              <a:gd name="connsiteX6" fmla="*/ 6403884 w 8315481"/>
              <a:gd name="connsiteY6" fmla="*/ 1416923 h 2087861"/>
              <a:gd name="connsiteX7" fmla="*/ 7255239 w 8315481"/>
              <a:gd name="connsiteY7" fmla="*/ 966788 h 2087861"/>
              <a:gd name="connsiteX8" fmla="*/ 8314779 w 8315481"/>
              <a:gd name="connsiteY8" fmla="*/ 0 h 2087861"/>
              <a:gd name="connsiteX9" fmla="*/ 8315481 w 8315481"/>
              <a:gd name="connsiteY9" fmla="*/ 805956 h 2087861"/>
              <a:gd name="connsiteX10" fmla="*/ 7491294 w 8315481"/>
              <a:gd name="connsiteY10" fmla="*/ 1274711 h 2087861"/>
              <a:gd name="connsiteX11" fmla="*/ 6450807 w 8315481"/>
              <a:gd name="connsiteY11" fmla="*/ 1786329 h 2087861"/>
              <a:gd name="connsiteX12" fmla="*/ 5676549 w 8315481"/>
              <a:gd name="connsiteY12" fmla="*/ 2014810 h 2087861"/>
              <a:gd name="connsiteX13" fmla="*/ 5092752 w 8315481"/>
              <a:gd name="connsiteY13" fmla="*/ 2079261 h 2087861"/>
              <a:gd name="connsiteX14" fmla="*/ 4390674 w 8315481"/>
              <a:gd name="connsiteY14" fmla="*/ 2062435 h 2087861"/>
              <a:gd name="connsiteX15" fmla="*/ 3847865 w 8315481"/>
              <a:gd name="connsiteY15" fmla="*/ 1926705 h 2087861"/>
              <a:gd name="connsiteX16" fmla="*/ 3030981 w 8315481"/>
              <a:gd name="connsiteY16" fmla="*/ 1626666 h 2087861"/>
              <a:gd name="connsiteX17" fmla="*/ 2565582 w 8315481"/>
              <a:gd name="connsiteY17" fmla="*/ 1423910 h 2087861"/>
              <a:gd name="connsiteX18" fmla="*/ 1642203 w 8315481"/>
              <a:gd name="connsiteY18" fmla="*/ 919007 h 2087861"/>
              <a:gd name="connsiteX19" fmla="*/ 1034321 w 8315481"/>
              <a:gd name="connsiteY19" fmla="*/ 547064 h 2087861"/>
              <a:gd name="connsiteX20" fmla="*/ 389744 w 8315481"/>
              <a:gd name="connsiteY20" fmla="*/ 607024 h 2087861"/>
              <a:gd name="connsiteX21" fmla="*/ 0 w 8315481"/>
              <a:gd name="connsiteY21" fmla="*/ 846867 h 2087861"/>
              <a:gd name="connsiteX22" fmla="*/ 0 w 8315481"/>
              <a:gd name="connsiteY22" fmla="*/ 681975 h 2087861"/>
              <a:gd name="connsiteX0" fmla="*/ 0 w 8315481"/>
              <a:gd name="connsiteY0" fmla="*/ 681975 h 2087861"/>
              <a:gd name="connsiteX1" fmla="*/ 554636 w 8315481"/>
              <a:gd name="connsiteY1" fmla="*/ 397162 h 2087861"/>
              <a:gd name="connsiteX2" fmla="*/ 1184223 w 8315481"/>
              <a:gd name="connsiteY2" fmla="*/ 412152 h 2087861"/>
              <a:gd name="connsiteX3" fmla="*/ 2203554 w 8315481"/>
              <a:gd name="connsiteY3" fmla="*/ 981778 h 2087861"/>
              <a:gd name="connsiteX4" fmla="*/ 3882452 w 8315481"/>
              <a:gd name="connsiteY4" fmla="*/ 1626356 h 2087861"/>
              <a:gd name="connsiteX5" fmla="*/ 5019324 w 8315481"/>
              <a:gd name="connsiteY5" fmla="*/ 1768138 h 2087861"/>
              <a:gd name="connsiteX6" fmla="*/ 6403884 w 8315481"/>
              <a:gd name="connsiteY6" fmla="*/ 1416923 h 2087861"/>
              <a:gd name="connsiteX7" fmla="*/ 7255239 w 8315481"/>
              <a:gd name="connsiteY7" fmla="*/ 966788 h 2087861"/>
              <a:gd name="connsiteX8" fmla="*/ 8314779 w 8315481"/>
              <a:gd name="connsiteY8" fmla="*/ 0 h 2087861"/>
              <a:gd name="connsiteX9" fmla="*/ 8315481 w 8315481"/>
              <a:gd name="connsiteY9" fmla="*/ 805956 h 2087861"/>
              <a:gd name="connsiteX10" fmla="*/ 7491294 w 8315481"/>
              <a:gd name="connsiteY10" fmla="*/ 1274711 h 2087861"/>
              <a:gd name="connsiteX11" fmla="*/ 6450807 w 8315481"/>
              <a:gd name="connsiteY11" fmla="*/ 1786329 h 2087861"/>
              <a:gd name="connsiteX12" fmla="*/ 5676549 w 8315481"/>
              <a:gd name="connsiteY12" fmla="*/ 2014810 h 2087861"/>
              <a:gd name="connsiteX13" fmla="*/ 5092752 w 8315481"/>
              <a:gd name="connsiteY13" fmla="*/ 2079261 h 2087861"/>
              <a:gd name="connsiteX14" fmla="*/ 4390674 w 8315481"/>
              <a:gd name="connsiteY14" fmla="*/ 2062435 h 2087861"/>
              <a:gd name="connsiteX15" fmla="*/ 3847865 w 8315481"/>
              <a:gd name="connsiteY15" fmla="*/ 1926705 h 2087861"/>
              <a:gd name="connsiteX16" fmla="*/ 3030981 w 8315481"/>
              <a:gd name="connsiteY16" fmla="*/ 1626666 h 2087861"/>
              <a:gd name="connsiteX17" fmla="*/ 2565582 w 8315481"/>
              <a:gd name="connsiteY17" fmla="*/ 1423910 h 2087861"/>
              <a:gd name="connsiteX18" fmla="*/ 1642203 w 8315481"/>
              <a:gd name="connsiteY18" fmla="*/ 919007 h 2087861"/>
              <a:gd name="connsiteX19" fmla="*/ 998602 w 8315481"/>
              <a:gd name="connsiteY19" fmla="*/ 663745 h 2087861"/>
              <a:gd name="connsiteX20" fmla="*/ 389744 w 8315481"/>
              <a:gd name="connsiteY20" fmla="*/ 607024 h 2087861"/>
              <a:gd name="connsiteX21" fmla="*/ 0 w 8315481"/>
              <a:gd name="connsiteY21" fmla="*/ 846867 h 2087861"/>
              <a:gd name="connsiteX22" fmla="*/ 0 w 8315481"/>
              <a:gd name="connsiteY22" fmla="*/ 681975 h 2087861"/>
              <a:gd name="connsiteX0" fmla="*/ 0 w 8315481"/>
              <a:gd name="connsiteY0" fmla="*/ 681975 h 2087861"/>
              <a:gd name="connsiteX1" fmla="*/ 554636 w 8315481"/>
              <a:gd name="connsiteY1" fmla="*/ 397162 h 2087861"/>
              <a:gd name="connsiteX2" fmla="*/ 1184223 w 8315481"/>
              <a:gd name="connsiteY2" fmla="*/ 412152 h 2087861"/>
              <a:gd name="connsiteX3" fmla="*/ 2203554 w 8315481"/>
              <a:gd name="connsiteY3" fmla="*/ 981778 h 2087861"/>
              <a:gd name="connsiteX4" fmla="*/ 3882452 w 8315481"/>
              <a:gd name="connsiteY4" fmla="*/ 1626356 h 2087861"/>
              <a:gd name="connsiteX5" fmla="*/ 5019324 w 8315481"/>
              <a:gd name="connsiteY5" fmla="*/ 1768138 h 2087861"/>
              <a:gd name="connsiteX6" fmla="*/ 6403884 w 8315481"/>
              <a:gd name="connsiteY6" fmla="*/ 1416923 h 2087861"/>
              <a:gd name="connsiteX7" fmla="*/ 7255239 w 8315481"/>
              <a:gd name="connsiteY7" fmla="*/ 966788 h 2087861"/>
              <a:gd name="connsiteX8" fmla="*/ 8314779 w 8315481"/>
              <a:gd name="connsiteY8" fmla="*/ 0 h 2087861"/>
              <a:gd name="connsiteX9" fmla="*/ 8315481 w 8315481"/>
              <a:gd name="connsiteY9" fmla="*/ 805956 h 2087861"/>
              <a:gd name="connsiteX10" fmla="*/ 7491294 w 8315481"/>
              <a:gd name="connsiteY10" fmla="*/ 1274711 h 2087861"/>
              <a:gd name="connsiteX11" fmla="*/ 6450807 w 8315481"/>
              <a:gd name="connsiteY11" fmla="*/ 1786329 h 2087861"/>
              <a:gd name="connsiteX12" fmla="*/ 5676549 w 8315481"/>
              <a:gd name="connsiteY12" fmla="*/ 2014810 h 2087861"/>
              <a:gd name="connsiteX13" fmla="*/ 5092752 w 8315481"/>
              <a:gd name="connsiteY13" fmla="*/ 2079261 h 2087861"/>
              <a:gd name="connsiteX14" fmla="*/ 4390674 w 8315481"/>
              <a:gd name="connsiteY14" fmla="*/ 2062435 h 2087861"/>
              <a:gd name="connsiteX15" fmla="*/ 3847865 w 8315481"/>
              <a:gd name="connsiteY15" fmla="*/ 1926705 h 2087861"/>
              <a:gd name="connsiteX16" fmla="*/ 3030981 w 8315481"/>
              <a:gd name="connsiteY16" fmla="*/ 1626666 h 2087861"/>
              <a:gd name="connsiteX17" fmla="*/ 2565582 w 8315481"/>
              <a:gd name="connsiteY17" fmla="*/ 1423910 h 2087861"/>
              <a:gd name="connsiteX18" fmla="*/ 1642203 w 8315481"/>
              <a:gd name="connsiteY18" fmla="*/ 919007 h 2087861"/>
              <a:gd name="connsiteX19" fmla="*/ 998602 w 8315481"/>
              <a:gd name="connsiteY19" fmla="*/ 663745 h 2087861"/>
              <a:gd name="connsiteX20" fmla="*/ 487376 w 8315481"/>
              <a:gd name="connsiteY20" fmla="*/ 673699 h 2087861"/>
              <a:gd name="connsiteX21" fmla="*/ 0 w 8315481"/>
              <a:gd name="connsiteY21" fmla="*/ 846867 h 2087861"/>
              <a:gd name="connsiteX22" fmla="*/ 0 w 8315481"/>
              <a:gd name="connsiteY22" fmla="*/ 681975 h 2087861"/>
              <a:gd name="connsiteX0" fmla="*/ 0 w 8315481"/>
              <a:gd name="connsiteY0" fmla="*/ 681975 h 2087861"/>
              <a:gd name="connsiteX1" fmla="*/ 554636 w 8315481"/>
              <a:gd name="connsiteY1" fmla="*/ 397162 h 2087861"/>
              <a:gd name="connsiteX2" fmla="*/ 1184223 w 8315481"/>
              <a:gd name="connsiteY2" fmla="*/ 412152 h 2087861"/>
              <a:gd name="connsiteX3" fmla="*/ 2203554 w 8315481"/>
              <a:gd name="connsiteY3" fmla="*/ 981778 h 2087861"/>
              <a:gd name="connsiteX4" fmla="*/ 3882452 w 8315481"/>
              <a:gd name="connsiteY4" fmla="*/ 1626356 h 2087861"/>
              <a:gd name="connsiteX5" fmla="*/ 5019324 w 8315481"/>
              <a:gd name="connsiteY5" fmla="*/ 1768138 h 2087861"/>
              <a:gd name="connsiteX6" fmla="*/ 6403884 w 8315481"/>
              <a:gd name="connsiteY6" fmla="*/ 1416923 h 2087861"/>
              <a:gd name="connsiteX7" fmla="*/ 7255239 w 8315481"/>
              <a:gd name="connsiteY7" fmla="*/ 966788 h 2087861"/>
              <a:gd name="connsiteX8" fmla="*/ 8314779 w 8315481"/>
              <a:gd name="connsiteY8" fmla="*/ 0 h 2087861"/>
              <a:gd name="connsiteX9" fmla="*/ 8315481 w 8315481"/>
              <a:gd name="connsiteY9" fmla="*/ 805956 h 2087861"/>
              <a:gd name="connsiteX10" fmla="*/ 7491294 w 8315481"/>
              <a:gd name="connsiteY10" fmla="*/ 1274711 h 2087861"/>
              <a:gd name="connsiteX11" fmla="*/ 6450807 w 8315481"/>
              <a:gd name="connsiteY11" fmla="*/ 1786329 h 2087861"/>
              <a:gd name="connsiteX12" fmla="*/ 5676549 w 8315481"/>
              <a:gd name="connsiteY12" fmla="*/ 2014810 h 2087861"/>
              <a:gd name="connsiteX13" fmla="*/ 5092752 w 8315481"/>
              <a:gd name="connsiteY13" fmla="*/ 2079261 h 2087861"/>
              <a:gd name="connsiteX14" fmla="*/ 4390674 w 8315481"/>
              <a:gd name="connsiteY14" fmla="*/ 2062435 h 2087861"/>
              <a:gd name="connsiteX15" fmla="*/ 3847865 w 8315481"/>
              <a:gd name="connsiteY15" fmla="*/ 1926705 h 2087861"/>
              <a:gd name="connsiteX16" fmla="*/ 3030981 w 8315481"/>
              <a:gd name="connsiteY16" fmla="*/ 1626666 h 2087861"/>
              <a:gd name="connsiteX17" fmla="*/ 2565582 w 8315481"/>
              <a:gd name="connsiteY17" fmla="*/ 1423910 h 2087861"/>
              <a:gd name="connsiteX18" fmla="*/ 1642203 w 8315481"/>
              <a:gd name="connsiteY18" fmla="*/ 919007 h 2087861"/>
              <a:gd name="connsiteX19" fmla="*/ 998602 w 8315481"/>
              <a:gd name="connsiteY19" fmla="*/ 663745 h 2087861"/>
              <a:gd name="connsiteX20" fmla="*/ 487376 w 8315481"/>
              <a:gd name="connsiteY20" fmla="*/ 673699 h 2087861"/>
              <a:gd name="connsiteX21" fmla="*/ 0 w 8315481"/>
              <a:gd name="connsiteY21" fmla="*/ 949260 h 2087861"/>
              <a:gd name="connsiteX22" fmla="*/ 0 w 8315481"/>
              <a:gd name="connsiteY22" fmla="*/ 681975 h 2087861"/>
              <a:gd name="connsiteX0" fmla="*/ 0 w 8315481"/>
              <a:gd name="connsiteY0" fmla="*/ 681975 h 2087861"/>
              <a:gd name="connsiteX1" fmla="*/ 554636 w 8315481"/>
              <a:gd name="connsiteY1" fmla="*/ 397162 h 2087861"/>
              <a:gd name="connsiteX2" fmla="*/ 1184223 w 8315481"/>
              <a:gd name="connsiteY2" fmla="*/ 412152 h 2087861"/>
              <a:gd name="connsiteX3" fmla="*/ 2244035 w 8315481"/>
              <a:gd name="connsiteY3" fmla="*/ 950821 h 2087861"/>
              <a:gd name="connsiteX4" fmla="*/ 3882452 w 8315481"/>
              <a:gd name="connsiteY4" fmla="*/ 1626356 h 2087861"/>
              <a:gd name="connsiteX5" fmla="*/ 5019324 w 8315481"/>
              <a:gd name="connsiteY5" fmla="*/ 1768138 h 2087861"/>
              <a:gd name="connsiteX6" fmla="*/ 6403884 w 8315481"/>
              <a:gd name="connsiteY6" fmla="*/ 1416923 h 2087861"/>
              <a:gd name="connsiteX7" fmla="*/ 7255239 w 8315481"/>
              <a:gd name="connsiteY7" fmla="*/ 966788 h 2087861"/>
              <a:gd name="connsiteX8" fmla="*/ 8314779 w 8315481"/>
              <a:gd name="connsiteY8" fmla="*/ 0 h 2087861"/>
              <a:gd name="connsiteX9" fmla="*/ 8315481 w 8315481"/>
              <a:gd name="connsiteY9" fmla="*/ 805956 h 2087861"/>
              <a:gd name="connsiteX10" fmla="*/ 7491294 w 8315481"/>
              <a:gd name="connsiteY10" fmla="*/ 1274711 h 2087861"/>
              <a:gd name="connsiteX11" fmla="*/ 6450807 w 8315481"/>
              <a:gd name="connsiteY11" fmla="*/ 1786329 h 2087861"/>
              <a:gd name="connsiteX12" fmla="*/ 5676549 w 8315481"/>
              <a:gd name="connsiteY12" fmla="*/ 2014810 h 2087861"/>
              <a:gd name="connsiteX13" fmla="*/ 5092752 w 8315481"/>
              <a:gd name="connsiteY13" fmla="*/ 2079261 h 2087861"/>
              <a:gd name="connsiteX14" fmla="*/ 4390674 w 8315481"/>
              <a:gd name="connsiteY14" fmla="*/ 2062435 h 2087861"/>
              <a:gd name="connsiteX15" fmla="*/ 3847865 w 8315481"/>
              <a:gd name="connsiteY15" fmla="*/ 1926705 h 2087861"/>
              <a:gd name="connsiteX16" fmla="*/ 3030981 w 8315481"/>
              <a:gd name="connsiteY16" fmla="*/ 1626666 h 2087861"/>
              <a:gd name="connsiteX17" fmla="*/ 2565582 w 8315481"/>
              <a:gd name="connsiteY17" fmla="*/ 1423910 h 2087861"/>
              <a:gd name="connsiteX18" fmla="*/ 1642203 w 8315481"/>
              <a:gd name="connsiteY18" fmla="*/ 919007 h 2087861"/>
              <a:gd name="connsiteX19" fmla="*/ 998602 w 8315481"/>
              <a:gd name="connsiteY19" fmla="*/ 663745 h 2087861"/>
              <a:gd name="connsiteX20" fmla="*/ 487376 w 8315481"/>
              <a:gd name="connsiteY20" fmla="*/ 673699 h 2087861"/>
              <a:gd name="connsiteX21" fmla="*/ 0 w 8315481"/>
              <a:gd name="connsiteY21" fmla="*/ 949260 h 2087861"/>
              <a:gd name="connsiteX22" fmla="*/ 0 w 8315481"/>
              <a:gd name="connsiteY22" fmla="*/ 681975 h 2087861"/>
              <a:gd name="connsiteX0" fmla="*/ 0 w 8315481"/>
              <a:gd name="connsiteY0" fmla="*/ 517084 h 1922970"/>
              <a:gd name="connsiteX1" fmla="*/ 554636 w 8315481"/>
              <a:gd name="connsiteY1" fmla="*/ 232271 h 1922970"/>
              <a:gd name="connsiteX2" fmla="*/ 1184223 w 8315481"/>
              <a:gd name="connsiteY2" fmla="*/ 247261 h 1922970"/>
              <a:gd name="connsiteX3" fmla="*/ 2244035 w 8315481"/>
              <a:gd name="connsiteY3" fmla="*/ 785930 h 1922970"/>
              <a:gd name="connsiteX4" fmla="*/ 3882452 w 8315481"/>
              <a:gd name="connsiteY4" fmla="*/ 1461465 h 1922970"/>
              <a:gd name="connsiteX5" fmla="*/ 5019324 w 8315481"/>
              <a:gd name="connsiteY5" fmla="*/ 1603247 h 1922970"/>
              <a:gd name="connsiteX6" fmla="*/ 6403884 w 8315481"/>
              <a:gd name="connsiteY6" fmla="*/ 1252032 h 1922970"/>
              <a:gd name="connsiteX7" fmla="*/ 7255239 w 8315481"/>
              <a:gd name="connsiteY7" fmla="*/ 801897 h 1922970"/>
              <a:gd name="connsiteX8" fmla="*/ 8314779 w 8315481"/>
              <a:gd name="connsiteY8" fmla="*/ 0 h 1922970"/>
              <a:gd name="connsiteX9" fmla="*/ 8315481 w 8315481"/>
              <a:gd name="connsiteY9" fmla="*/ 641065 h 1922970"/>
              <a:gd name="connsiteX10" fmla="*/ 7491294 w 8315481"/>
              <a:gd name="connsiteY10" fmla="*/ 1109820 h 1922970"/>
              <a:gd name="connsiteX11" fmla="*/ 6450807 w 8315481"/>
              <a:gd name="connsiteY11" fmla="*/ 1621438 h 1922970"/>
              <a:gd name="connsiteX12" fmla="*/ 5676549 w 8315481"/>
              <a:gd name="connsiteY12" fmla="*/ 1849919 h 1922970"/>
              <a:gd name="connsiteX13" fmla="*/ 5092752 w 8315481"/>
              <a:gd name="connsiteY13" fmla="*/ 1914370 h 1922970"/>
              <a:gd name="connsiteX14" fmla="*/ 4390674 w 8315481"/>
              <a:gd name="connsiteY14" fmla="*/ 1897544 h 1922970"/>
              <a:gd name="connsiteX15" fmla="*/ 3847865 w 8315481"/>
              <a:gd name="connsiteY15" fmla="*/ 1761814 h 1922970"/>
              <a:gd name="connsiteX16" fmla="*/ 3030981 w 8315481"/>
              <a:gd name="connsiteY16" fmla="*/ 1461775 h 1922970"/>
              <a:gd name="connsiteX17" fmla="*/ 2565582 w 8315481"/>
              <a:gd name="connsiteY17" fmla="*/ 1259019 h 1922970"/>
              <a:gd name="connsiteX18" fmla="*/ 1642203 w 8315481"/>
              <a:gd name="connsiteY18" fmla="*/ 754116 h 1922970"/>
              <a:gd name="connsiteX19" fmla="*/ 998602 w 8315481"/>
              <a:gd name="connsiteY19" fmla="*/ 498854 h 1922970"/>
              <a:gd name="connsiteX20" fmla="*/ 487376 w 8315481"/>
              <a:gd name="connsiteY20" fmla="*/ 508808 h 1922970"/>
              <a:gd name="connsiteX21" fmla="*/ 0 w 8315481"/>
              <a:gd name="connsiteY21" fmla="*/ 784369 h 1922970"/>
              <a:gd name="connsiteX22" fmla="*/ 0 w 8315481"/>
              <a:gd name="connsiteY22" fmla="*/ 517084 h 1922970"/>
              <a:gd name="connsiteX0" fmla="*/ 0 w 8346478"/>
              <a:gd name="connsiteY0" fmla="*/ 517084 h 1922970"/>
              <a:gd name="connsiteX1" fmla="*/ 554636 w 8346478"/>
              <a:gd name="connsiteY1" fmla="*/ 232271 h 1922970"/>
              <a:gd name="connsiteX2" fmla="*/ 1184223 w 8346478"/>
              <a:gd name="connsiteY2" fmla="*/ 247261 h 1922970"/>
              <a:gd name="connsiteX3" fmla="*/ 2244035 w 8346478"/>
              <a:gd name="connsiteY3" fmla="*/ 785930 h 1922970"/>
              <a:gd name="connsiteX4" fmla="*/ 3882452 w 8346478"/>
              <a:gd name="connsiteY4" fmla="*/ 1461465 h 1922970"/>
              <a:gd name="connsiteX5" fmla="*/ 5019324 w 8346478"/>
              <a:gd name="connsiteY5" fmla="*/ 1603247 h 1922970"/>
              <a:gd name="connsiteX6" fmla="*/ 6403884 w 8346478"/>
              <a:gd name="connsiteY6" fmla="*/ 1252032 h 1922970"/>
              <a:gd name="connsiteX7" fmla="*/ 7255239 w 8346478"/>
              <a:gd name="connsiteY7" fmla="*/ 801897 h 1922970"/>
              <a:gd name="connsiteX8" fmla="*/ 8314779 w 8346478"/>
              <a:gd name="connsiteY8" fmla="*/ 0 h 1922970"/>
              <a:gd name="connsiteX9" fmla="*/ 8346478 w 8346478"/>
              <a:gd name="connsiteY9" fmla="*/ 641065 h 1922970"/>
              <a:gd name="connsiteX10" fmla="*/ 7491294 w 8346478"/>
              <a:gd name="connsiteY10" fmla="*/ 1109820 h 1922970"/>
              <a:gd name="connsiteX11" fmla="*/ 6450807 w 8346478"/>
              <a:gd name="connsiteY11" fmla="*/ 1621438 h 1922970"/>
              <a:gd name="connsiteX12" fmla="*/ 5676549 w 8346478"/>
              <a:gd name="connsiteY12" fmla="*/ 1849919 h 1922970"/>
              <a:gd name="connsiteX13" fmla="*/ 5092752 w 8346478"/>
              <a:gd name="connsiteY13" fmla="*/ 1914370 h 1922970"/>
              <a:gd name="connsiteX14" fmla="*/ 4390674 w 8346478"/>
              <a:gd name="connsiteY14" fmla="*/ 1897544 h 1922970"/>
              <a:gd name="connsiteX15" fmla="*/ 3847865 w 8346478"/>
              <a:gd name="connsiteY15" fmla="*/ 1761814 h 1922970"/>
              <a:gd name="connsiteX16" fmla="*/ 3030981 w 8346478"/>
              <a:gd name="connsiteY16" fmla="*/ 1461775 h 1922970"/>
              <a:gd name="connsiteX17" fmla="*/ 2565582 w 8346478"/>
              <a:gd name="connsiteY17" fmla="*/ 1259019 h 1922970"/>
              <a:gd name="connsiteX18" fmla="*/ 1642203 w 8346478"/>
              <a:gd name="connsiteY18" fmla="*/ 754116 h 1922970"/>
              <a:gd name="connsiteX19" fmla="*/ 998602 w 8346478"/>
              <a:gd name="connsiteY19" fmla="*/ 498854 h 1922970"/>
              <a:gd name="connsiteX20" fmla="*/ 487376 w 8346478"/>
              <a:gd name="connsiteY20" fmla="*/ 508808 h 1922970"/>
              <a:gd name="connsiteX21" fmla="*/ 0 w 8346478"/>
              <a:gd name="connsiteY21" fmla="*/ 784369 h 1922970"/>
              <a:gd name="connsiteX22" fmla="*/ 0 w 8346478"/>
              <a:gd name="connsiteY22" fmla="*/ 517084 h 1922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8346478" h="1922970">
                <a:moveTo>
                  <a:pt x="0" y="517084"/>
                </a:moveTo>
                <a:cubicBezTo>
                  <a:pt x="84944" y="442133"/>
                  <a:pt x="357266" y="277241"/>
                  <a:pt x="554636" y="232271"/>
                </a:cubicBezTo>
                <a:cubicBezTo>
                  <a:pt x="752006" y="187301"/>
                  <a:pt x="902657" y="154985"/>
                  <a:pt x="1184223" y="247261"/>
                </a:cubicBezTo>
                <a:cubicBezTo>
                  <a:pt x="1465790" y="339538"/>
                  <a:pt x="1794330" y="583563"/>
                  <a:pt x="2244035" y="785930"/>
                </a:cubicBezTo>
                <a:cubicBezTo>
                  <a:pt x="2693740" y="988297"/>
                  <a:pt x="3419904" y="1325246"/>
                  <a:pt x="3882452" y="1461465"/>
                </a:cubicBezTo>
                <a:cubicBezTo>
                  <a:pt x="4345000" y="1597684"/>
                  <a:pt x="4599085" y="1638153"/>
                  <a:pt x="5019324" y="1603247"/>
                </a:cubicBezTo>
                <a:cubicBezTo>
                  <a:pt x="5439563" y="1568341"/>
                  <a:pt x="6031232" y="1385590"/>
                  <a:pt x="6403884" y="1252032"/>
                </a:cubicBezTo>
                <a:cubicBezTo>
                  <a:pt x="6776536" y="1118474"/>
                  <a:pt x="6936757" y="1010569"/>
                  <a:pt x="7255239" y="801897"/>
                </a:cubicBezTo>
                <a:cubicBezTo>
                  <a:pt x="7573721" y="593225"/>
                  <a:pt x="8134897" y="29980"/>
                  <a:pt x="8314779" y="0"/>
                </a:cubicBezTo>
                <a:lnTo>
                  <a:pt x="8346478" y="641065"/>
                </a:lnTo>
                <a:cubicBezTo>
                  <a:pt x="8208437" y="844786"/>
                  <a:pt x="7807239" y="946425"/>
                  <a:pt x="7491294" y="1109820"/>
                </a:cubicBezTo>
                <a:cubicBezTo>
                  <a:pt x="7175349" y="1273215"/>
                  <a:pt x="6753264" y="1498088"/>
                  <a:pt x="6450807" y="1621438"/>
                </a:cubicBezTo>
                <a:cubicBezTo>
                  <a:pt x="6148350" y="1744788"/>
                  <a:pt x="5902892" y="1801097"/>
                  <a:pt x="5676549" y="1849919"/>
                </a:cubicBezTo>
                <a:cubicBezTo>
                  <a:pt x="5450207" y="1898741"/>
                  <a:pt x="5307065" y="1906433"/>
                  <a:pt x="5092752" y="1914370"/>
                </a:cubicBezTo>
                <a:cubicBezTo>
                  <a:pt x="4878440" y="1922308"/>
                  <a:pt x="4598155" y="1922970"/>
                  <a:pt x="4390674" y="1897544"/>
                </a:cubicBezTo>
                <a:cubicBezTo>
                  <a:pt x="4183193" y="1872118"/>
                  <a:pt x="4074480" y="1834442"/>
                  <a:pt x="3847865" y="1761814"/>
                </a:cubicBezTo>
                <a:cubicBezTo>
                  <a:pt x="3621250" y="1689186"/>
                  <a:pt x="3244695" y="1545574"/>
                  <a:pt x="3030981" y="1461775"/>
                </a:cubicBezTo>
                <a:cubicBezTo>
                  <a:pt x="2817267" y="1377976"/>
                  <a:pt x="2794664" y="1373787"/>
                  <a:pt x="2565582" y="1259019"/>
                </a:cubicBezTo>
                <a:lnTo>
                  <a:pt x="1642203" y="754116"/>
                </a:lnTo>
                <a:cubicBezTo>
                  <a:pt x="1362387" y="616706"/>
                  <a:pt x="1191073" y="539739"/>
                  <a:pt x="998602" y="498854"/>
                </a:cubicBezTo>
                <a:cubicBezTo>
                  <a:pt x="806131" y="457969"/>
                  <a:pt x="653810" y="461222"/>
                  <a:pt x="487376" y="508808"/>
                </a:cubicBezTo>
                <a:cubicBezTo>
                  <a:pt x="320942" y="556394"/>
                  <a:pt x="62459" y="766880"/>
                  <a:pt x="0" y="784369"/>
                </a:cubicBezTo>
                <a:lnTo>
                  <a:pt x="0" y="517084"/>
                </a:lnTo>
                <a:close/>
              </a:path>
            </a:pathLst>
          </a:custGeom>
          <a:blipFill>
            <a:blip r:embed="rId7" cstate="print">
              <a:duotone>
                <a:prstClr val="black"/>
                <a:srgbClr val="D9C3A5">
                  <a:tint val="50000"/>
                  <a:satMod val="180000"/>
                </a:srgbClr>
              </a:duotone>
              <a:lum bright="24000" contrast="58000"/>
            </a:blip>
            <a:tile tx="0" ty="0" sx="100000" sy="100000" flip="none" algn="tl"/>
          </a:blip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grpSp>
        <p:nvGrpSpPr>
          <p:cNvPr id="27" name="Group 73"/>
          <p:cNvGrpSpPr>
            <a:grpSpLocks/>
          </p:cNvGrpSpPr>
          <p:nvPr/>
        </p:nvGrpSpPr>
        <p:grpSpPr bwMode="auto">
          <a:xfrm>
            <a:off x="700088" y="4572000"/>
            <a:ext cx="2073275" cy="650875"/>
            <a:chOff x="579915" y="4497049"/>
            <a:chExt cx="2073344" cy="650270"/>
          </a:xfrm>
        </p:grpSpPr>
        <p:cxnSp>
          <p:nvCxnSpPr>
            <p:cNvPr id="54" name="Straight Arrow Connector 53"/>
            <p:cNvCxnSpPr/>
            <p:nvPr/>
          </p:nvCxnSpPr>
          <p:spPr>
            <a:xfrm flipV="1">
              <a:off x="1624525" y="4497049"/>
              <a:ext cx="954119" cy="304517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200" name="TextBox 49"/>
            <p:cNvSpPr txBox="1">
              <a:spLocks noChangeArrowheads="1"/>
            </p:cNvSpPr>
            <p:nvPr/>
          </p:nvSpPr>
          <p:spPr bwMode="auto">
            <a:xfrm>
              <a:off x="579915" y="4747209"/>
              <a:ext cx="2073344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GB" sz="2000" b="1">
                  <a:latin typeface="Times New Roman" pitchFamily="18" charset="0"/>
                  <a:cs typeface="Times New Roman" pitchFamily="18" charset="0"/>
                </a:rPr>
                <a:t>Gas rich Shale</a:t>
              </a:r>
            </a:p>
          </p:txBody>
        </p:sp>
      </p:grpSp>
      <p:grpSp>
        <p:nvGrpSpPr>
          <p:cNvPr id="29" name="Group 38"/>
          <p:cNvGrpSpPr>
            <a:grpSpLocks/>
          </p:cNvGrpSpPr>
          <p:nvPr/>
        </p:nvGrpSpPr>
        <p:grpSpPr bwMode="auto">
          <a:xfrm>
            <a:off x="3081338" y="1100138"/>
            <a:ext cx="1598612" cy="4402137"/>
            <a:chOff x="2961655" y="1024827"/>
            <a:chExt cx="1597797" cy="4402482"/>
          </a:xfrm>
        </p:grpSpPr>
        <p:pic>
          <p:nvPicPr>
            <p:cNvPr id="7196" name="Picture 20" descr="OILRIG.gif"/>
            <p:cNvPicPr>
              <a:picLocks noChangeAspect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961655" y="1024827"/>
              <a:ext cx="485775" cy="952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3" name="Rectangle 22"/>
            <p:cNvSpPr/>
            <p:nvPr/>
          </p:nvSpPr>
          <p:spPr>
            <a:xfrm>
              <a:off x="3144124" y="1940886"/>
              <a:ext cx="71402" cy="2500509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24" name="Freeform 23"/>
            <p:cNvSpPr/>
            <p:nvPr/>
          </p:nvSpPr>
          <p:spPr>
            <a:xfrm>
              <a:off x="3137777" y="4419168"/>
              <a:ext cx="1421675" cy="1008141"/>
            </a:xfrm>
            <a:custGeom>
              <a:avLst/>
              <a:gdLst>
                <a:gd name="connsiteX0" fmla="*/ 122420 w 2248525"/>
                <a:gd name="connsiteY0" fmla="*/ 0 h 1084289"/>
                <a:gd name="connsiteX1" fmla="*/ 182381 w 2248525"/>
                <a:gd name="connsiteY1" fmla="*/ 224853 h 1084289"/>
                <a:gd name="connsiteX2" fmla="*/ 647076 w 2248525"/>
                <a:gd name="connsiteY2" fmla="*/ 449705 h 1084289"/>
                <a:gd name="connsiteX3" fmla="*/ 1246683 w 2248525"/>
                <a:gd name="connsiteY3" fmla="*/ 704538 h 1084289"/>
                <a:gd name="connsiteX4" fmla="*/ 1861279 w 2248525"/>
                <a:gd name="connsiteY4" fmla="*/ 899410 h 1084289"/>
                <a:gd name="connsiteX5" fmla="*/ 2191063 w 2248525"/>
                <a:gd name="connsiteY5" fmla="*/ 1004341 h 1084289"/>
                <a:gd name="connsiteX6" fmla="*/ 2116112 w 2248525"/>
                <a:gd name="connsiteY6" fmla="*/ 1064302 h 1084289"/>
                <a:gd name="connsiteX7" fmla="*/ 1396584 w 2248525"/>
                <a:gd name="connsiteY7" fmla="*/ 884420 h 1084289"/>
                <a:gd name="connsiteX8" fmla="*/ 737017 w 2248525"/>
                <a:gd name="connsiteY8" fmla="*/ 569627 h 1084289"/>
                <a:gd name="connsiteX9" fmla="*/ 257332 w 2248525"/>
                <a:gd name="connsiteY9" fmla="*/ 344774 h 1084289"/>
                <a:gd name="connsiteX10" fmla="*/ 32479 w 2248525"/>
                <a:gd name="connsiteY10" fmla="*/ 194872 h 1084289"/>
                <a:gd name="connsiteX11" fmla="*/ 62460 w 2248525"/>
                <a:gd name="connsiteY11" fmla="*/ 0 h 1084289"/>
                <a:gd name="connsiteX0" fmla="*/ 122420 w 2247335"/>
                <a:gd name="connsiteY0" fmla="*/ 0 h 1092226"/>
                <a:gd name="connsiteX1" fmla="*/ 182381 w 2247335"/>
                <a:gd name="connsiteY1" fmla="*/ 224853 h 1092226"/>
                <a:gd name="connsiteX2" fmla="*/ 647076 w 2247335"/>
                <a:gd name="connsiteY2" fmla="*/ 449705 h 1092226"/>
                <a:gd name="connsiteX3" fmla="*/ 1246683 w 2247335"/>
                <a:gd name="connsiteY3" fmla="*/ 704538 h 1092226"/>
                <a:gd name="connsiteX4" fmla="*/ 1861279 w 2247335"/>
                <a:gd name="connsiteY4" fmla="*/ 899410 h 1092226"/>
                <a:gd name="connsiteX5" fmla="*/ 2191063 w 2247335"/>
                <a:gd name="connsiteY5" fmla="*/ 1004341 h 1092226"/>
                <a:gd name="connsiteX6" fmla="*/ 2116112 w 2247335"/>
                <a:gd name="connsiteY6" fmla="*/ 1064302 h 1092226"/>
                <a:gd name="connsiteX7" fmla="*/ 1403728 w 2247335"/>
                <a:gd name="connsiteY7" fmla="*/ 836795 h 1092226"/>
                <a:gd name="connsiteX8" fmla="*/ 737017 w 2247335"/>
                <a:gd name="connsiteY8" fmla="*/ 569627 h 1092226"/>
                <a:gd name="connsiteX9" fmla="*/ 257332 w 2247335"/>
                <a:gd name="connsiteY9" fmla="*/ 344774 h 1092226"/>
                <a:gd name="connsiteX10" fmla="*/ 32479 w 2247335"/>
                <a:gd name="connsiteY10" fmla="*/ 194872 h 1092226"/>
                <a:gd name="connsiteX11" fmla="*/ 62460 w 2247335"/>
                <a:gd name="connsiteY11" fmla="*/ 0 h 1092226"/>
                <a:gd name="connsiteX0" fmla="*/ 122420 w 2252098"/>
                <a:gd name="connsiteY0" fmla="*/ 0 h 1082701"/>
                <a:gd name="connsiteX1" fmla="*/ 182381 w 2252098"/>
                <a:gd name="connsiteY1" fmla="*/ 224853 h 1082701"/>
                <a:gd name="connsiteX2" fmla="*/ 647076 w 2252098"/>
                <a:gd name="connsiteY2" fmla="*/ 449705 h 1082701"/>
                <a:gd name="connsiteX3" fmla="*/ 1246683 w 2252098"/>
                <a:gd name="connsiteY3" fmla="*/ 704538 h 1082701"/>
                <a:gd name="connsiteX4" fmla="*/ 1861279 w 2252098"/>
                <a:gd name="connsiteY4" fmla="*/ 899410 h 1082701"/>
                <a:gd name="connsiteX5" fmla="*/ 2191063 w 2252098"/>
                <a:gd name="connsiteY5" fmla="*/ 1004341 h 1082701"/>
                <a:gd name="connsiteX6" fmla="*/ 2120875 w 2252098"/>
                <a:gd name="connsiteY6" fmla="*/ 1054777 h 1082701"/>
                <a:gd name="connsiteX7" fmla="*/ 1403728 w 2252098"/>
                <a:gd name="connsiteY7" fmla="*/ 836795 h 1082701"/>
                <a:gd name="connsiteX8" fmla="*/ 737017 w 2252098"/>
                <a:gd name="connsiteY8" fmla="*/ 569627 h 1082701"/>
                <a:gd name="connsiteX9" fmla="*/ 257332 w 2252098"/>
                <a:gd name="connsiteY9" fmla="*/ 344774 h 1082701"/>
                <a:gd name="connsiteX10" fmla="*/ 32479 w 2252098"/>
                <a:gd name="connsiteY10" fmla="*/ 194872 h 1082701"/>
                <a:gd name="connsiteX11" fmla="*/ 62460 w 2252098"/>
                <a:gd name="connsiteY11" fmla="*/ 0 h 1082701"/>
                <a:gd name="connsiteX0" fmla="*/ 125595 w 2255273"/>
                <a:gd name="connsiteY0" fmla="*/ 195263 h 1277964"/>
                <a:gd name="connsiteX1" fmla="*/ 185556 w 2255273"/>
                <a:gd name="connsiteY1" fmla="*/ 420116 h 1277964"/>
                <a:gd name="connsiteX2" fmla="*/ 650251 w 2255273"/>
                <a:gd name="connsiteY2" fmla="*/ 644968 h 1277964"/>
                <a:gd name="connsiteX3" fmla="*/ 1249858 w 2255273"/>
                <a:gd name="connsiteY3" fmla="*/ 899801 h 1277964"/>
                <a:gd name="connsiteX4" fmla="*/ 1864454 w 2255273"/>
                <a:gd name="connsiteY4" fmla="*/ 1094673 h 1277964"/>
                <a:gd name="connsiteX5" fmla="*/ 2194238 w 2255273"/>
                <a:gd name="connsiteY5" fmla="*/ 1199604 h 1277964"/>
                <a:gd name="connsiteX6" fmla="*/ 2124050 w 2255273"/>
                <a:gd name="connsiteY6" fmla="*/ 1250040 h 1277964"/>
                <a:gd name="connsiteX7" fmla="*/ 1406903 w 2255273"/>
                <a:gd name="connsiteY7" fmla="*/ 1032058 h 1277964"/>
                <a:gd name="connsiteX8" fmla="*/ 740192 w 2255273"/>
                <a:gd name="connsiteY8" fmla="*/ 764890 h 1277964"/>
                <a:gd name="connsiteX9" fmla="*/ 260507 w 2255273"/>
                <a:gd name="connsiteY9" fmla="*/ 540037 h 1277964"/>
                <a:gd name="connsiteX10" fmla="*/ 35654 w 2255273"/>
                <a:gd name="connsiteY10" fmla="*/ 390135 h 1277964"/>
                <a:gd name="connsiteX11" fmla="*/ 46585 w 2255273"/>
                <a:gd name="connsiteY11" fmla="*/ 0 h 1277964"/>
                <a:gd name="connsiteX0" fmla="*/ 111308 w 2255273"/>
                <a:gd name="connsiteY0" fmla="*/ 19050 h 1277964"/>
                <a:gd name="connsiteX1" fmla="*/ 185556 w 2255273"/>
                <a:gd name="connsiteY1" fmla="*/ 420116 h 1277964"/>
                <a:gd name="connsiteX2" fmla="*/ 650251 w 2255273"/>
                <a:gd name="connsiteY2" fmla="*/ 644968 h 1277964"/>
                <a:gd name="connsiteX3" fmla="*/ 1249858 w 2255273"/>
                <a:gd name="connsiteY3" fmla="*/ 899801 h 1277964"/>
                <a:gd name="connsiteX4" fmla="*/ 1864454 w 2255273"/>
                <a:gd name="connsiteY4" fmla="*/ 1094673 h 1277964"/>
                <a:gd name="connsiteX5" fmla="*/ 2194238 w 2255273"/>
                <a:gd name="connsiteY5" fmla="*/ 1199604 h 1277964"/>
                <a:gd name="connsiteX6" fmla="*/ 2124050 w 2255273"/>
                <a:gd name="connsiteY6" fmla="*/ 1250040 h 1277964"/>
                <a:gd name="connsiteX7" fmla="*/ 1406903 w 2255273"/>
                <a:gd name="connsiteY7" fmla="*/ 1032058 h 1277964"/>
                <a:gd name="connsiteX8" fmla="*/ 740192 w 2255273"/>
                <a:gd name="connsiteY8" fmla="*/ 764890 h 1277964"/>
                <a:gd name="connsiteX9" fmla="*/ 260507 w 2255273"/>
                <a:gd name="connsiteY9" fmla="*/ 540037 h 1277964"/>
                <a:gd name="connsiteX10" fmla="*/ 35654 w 2255273"/>
                <a:gd name="connsiteY10" fmla="*/ 390135 h 1277964"/>
                <a:gd name="connsiteX11" fmla="*/ 46585 w 2255273"/>
                <a:gd name="connsiteY11" fmla="*/ 0 h 1277964"/>
                <a:gd name="connsiteX0" fmla="*/ 95953 w 2239918"/>
                <a:gd name="connsiteY0" fmla="*/ 19050 h 1277964"/>
                <a:gd name="connsiteX1" fmla="*/ 170201 w 2239918"/>
                <a:gd name="connsiteY1" fmla="*/ 420116 h 1277964"/>
                <a:gd name="connsiteX2" fmla="*/ 634896 w 2239918"/>
                <a:gd name="connsiteY2" fmla="*/ 644968 h 1277964"/>
                <a:gd name="connsiteX3" fmla="*/ 1234503 w 2239918"/>
                <a:gd name="connsiteY3" fmla="*/ 899801 h 1277964"/>
                <a:gd name="connsiteX4" fmla="*/ 1849099 w 2239918"/>
                <a:gd name="connsiteY4" fmla="*/ 1094673 h 1277964"/>
                <a:gd name="connsiteX5" fmla="*/ 2178883 w 2239918"/>
                <a:gd name="connsiteY5" fmla="*/ 1199604 h 1277964"/>
                <a:gd name="connsiteX6" fmla="*/ 2108695 w 2239918"/>
                <a:gd name="connsiteY6" fmla="*/ 1250040 h 1277964"/>
                <a:gd name="connsiteX7" fmla="*/ 1391548 w 2239918"/>
                <a:gd name="connsiteY7" fmla="*/ 1032058 h 1277964"/>
                <a:gd name="connsiteX8" fmla="*/ 724837 w 2239918"/>
                <a:gd name="connsiteY8" fmla="*/ 764890 h 1277964"/>
                <a:gd name="connsiteX9" fmla="*/ 245152 w 2239918"/>
                <a:gd name="connsiteY9" fmla="*/ 540037 h 1277964"/>
                <a:gd name="connsiteX10" fmla="*/ 63161 w 2239918"/>
                <a:gd name="connsiteY10" fmla="*/ 399660 h 1277964"/>
                <a:gd name="connsiteX11" fmla="*/ 31230 w 2239918"/>
                <a:gd name="connsiteY11" fmla="*/ 0 h 1277964"/>
                <a:gd name="connsiteX0" fmla="*/ 95953 w 2239918"/>
                <a:gd name="connsiteY0" fmla="*/ 19050 h 1277964"/>
                <a:gd name="connsiteX1" fmla="*/ 170201 w 2239918"/>
                <a:gd name="connsiteY1" fmla="*/ 420116 h 1277964"/>
                <a:gd name="connsiteX2" fmla="*/ 634896 w 2239918"/>
                <a:gd name="connsiteY2" fmla="*/ 644968 h 1277964"/>
                <a:gd name="connsiteX3" fmla="*/ 1234503 w 2239918"/>
                <a:gd name="connsiteY3" fmla="*/ 899801 h 1277964"/>
                <a:gd name="connsiteX4" fmla="*/ 1849099 w 2239918"/>
                <a:gd name="connsiteY4" fmla="*/ 1094673 h 1277964"/>
                <a:gd name="connsiteX5" fmla="*/ 2178883 w 2239918"/>
                <a:gd name="connsiteY5" fmla="*/ 1199604 h 1277964"/>
                <a:gd name="connsiteX6" fmla="*/ 2108695 w 2239918"/>
                <a:gd name="connsiteY6" fmla="*/ 1250040 h 1277964"/>
                <a:gd name="connsiteX7" fmla="*/ 1391548 w 2239918"/>
                <a:gd name="connsiteY7" fmla="*/ 1032058 h 1277964"/>
                <a:gd name="connsiteX8" fmla="*/ 724837 w 2239918"/>
                <a:gd name="connsiteY8" fmla="*/ 764890 h 1277964"/>
                <a:gd name="connsiteX9" fmla="*/ 197527 w 2239918"/>
                <a:gd name="connsiteY9" fmla="*/ 540037 h 1277964"/>
                <a:gd name="connsiteX10" fmla="*/ 63161 w 2239918"/>
                <a:gd name="connsiteY10" fmla="*/ 399660 h 1277964"/>
                <a:gd name="connsiteX11" fmla="*/ 31230 w 2239918"/>
                <a:gd name="connsiteY11" fmla="*/ 0 h 1277964"/>
                <a:gd name="connsiteX0" fmla="*/ 95953 w 2239918"/>
                <a:gd name="connsiteY0" fmla="*/ 19050 h 1277964"/>
                <a:gd name="connsiteX1" fmla="*/ 170201 w 2239918"/>
                <a:gd name="connsiteY1" fmla="*/ 420116 h 1277964"/>
                <a:gd name="connsiteX2" fmla="*/ 634896 w 2239918"/>
                <a:gd name="connsiteY2" fmla="*/ 644968 h 1277964"/>
                <a:gd name="connsiteX3" fmla="*/ 1234503 w 2239918"/>
                <a:gd name="connsiteY3" fmla="*/ 899801 h 1277964"/>
                <a:gd name="connsiteX4" fmla="*/ 1849099 w 2239918"/>
                <a:gd name="connsiteY4" fmla="*/ 1094673 h 1277964"/>
                <a:gd name="connsiteX5" fmla="*/ 2178883 w 2239918"/>
                <a:gd name="connsiteY5" fmla="*/ 1199604 h 1277964"/>
                <a:gd name="connsiteX6" fmla="*/ 2108695 w 2239918"/>
                <a:gd name="connsiteY6" fmla="*/ 1250040 h 1277964"/>
                <a:gd name="connsiteX7" fmla="*/ 1391548 w 2239918"/>
                <a:gd name="connsiteY7" fmla="*/ 1032058 h 1277964"/>
                <a:gd name="connsiteX8" fmla="*/ 724837 w 2239918"/>
                <a:gd name="connsiteY8" fmla="*/ 764890 h 1277964"/>
                <a:gd name="connsiteX9" fmla="*/ 230865 w 2239918"/>
                <a:gd name="connsiteY9" fmla="*/ 549562 h 1277964"/>
                <a:gd name="connsiteX10" fmla="*/ 63161 w 2239918"/>
                <a:gd name="connsiteY10" fmla="*/ 399660 h 1277964"/>
                <a:gd name="connsiteX11" fmla="*/ 31230 w 2239918"/>
                <a:gd name="connsiteY11" fmla="*/ 0 h 1277964"/>
                <a:gd name="connsiteX0" fmla="*/ 95953 w 2239918"/>
                <a:gd name="connsiteY0" fmla="*/ 19050 h 1277964"/>
                <a:gd name="connsiteX1" fmla="*/ 170201 w 2239918"/>
                <a:gd name="connsiteY1" fmla="*/ 420116 h 1277964"/>
                <a:gd name="connsiteX2" fmla="*/ 634896 w 2239918"/>
                <a:gd name="connsiteY2" fmla="*/ 644968 h 1277964"/>
                <a:gd name="connsiteX3" fmla="*/ 1229740 w 2239918"/>
                <a:gd name="connsiteY3" fmla="*/ 861701 h 1277964"/>
                <a:gd name="connsiteX4" fmla="*/ 1849099 w 2239918"/>
                <a:gd name="connsiteY4" fmla="*/ 1094673 h 1277964"/>
                <a:gd name="connsiteX5" fmla="*/ 2178883 w 2239918"/>
                <a:gd name="connsiteY5" fmla="*/ 1199604 h 1277964"/>
                <a:gd name="connsiteX6" fmla="*/ 2108695 w 2239918"/>
                <a:gd name="connsiteY6" fmla="*/ 1250040 h 1277964"/>
                <a:gd name="connsiteX7" fmla="*/ 1391548 w 2239918"/>
                <a:gd name="connsiteY7" fmla="*/ 1032058 h 1277964"/>
                <a:gd name="connsiteX8" fmla="*/ 724837 w 2239918"/>
                <a:gd name="connsiteY8" fmla="*/ 764890 h 1277964"/>
                <a:gd name="connsiteX9" fmla="*/ 230865 w 2239918"/>
                <a:gd name="connsiteY9" fmla="*/ 549562 h 1277964"/>
                <a:gd name="connsiteX10" fmla="*/ 63161 w 2239918"/>
                <a:gd name="connsiteY10" fmla="*/ 399660 h 1277964"/>
                <a:gd name="connsiteX11" fmla="*/ 31230 w 2239918"/>
                <a:gd name="connsiteY11" fmla="*/ 0 h 1277964"/>
                <a:gd name="connsiteX0" fmla="*/ 95953 w 2273255"/>
                <a:gd name="connsiteY0" fmla="*/ 19050 h 1295427"/>
                <a:gd name="connsiteX1" fmla="*/ 170201 w 2273255"/>
                <a:gd name="connsiteY1" fmla="*/ 420116 h 1295427"/>
                <a:gd name="connsiteX2" fmla="*/ 634896 w 2273255"/>
                <a:gd name="connsiteY2" fmla="*/ 644968 h 1295427"/>
                <a:gd name="connsiteX3" fmla="*/ 1229740 w 2273255"/>
                <a:gd name="connsiteY3" fmla="*/ 861701 h 1295427"/>
                <a:gd name="connsiteX4" fmla="*/ 1849099 w 2273255"/>
                <a:gd name="connsiteY4" fmla="*/ 1094673 h 1295427"/>
                <a:gd name="connsiteX5" fmla="*/ 2178883 w 2273255"/>
                <a:gd name="connsiteY5" fmla="*/ 1199604 h 1295427"/>
                <a:gd name="connsiteX6" fmla="*/ 2108695 w 2273255"/>
                <a:gd name="connsiteY6" fmla="*/ 1250040 h 1295427"/>
                <a:gd name="connsiteX7" fmla="*/ 1191523 w 2273255"/>
                <a:gd name="connsiteY7" fmla="*/ 927283 h 1295427"/>
                <a:gd name="connsiteX8" fmla="*/ 724837 w 2273255"/>
                <a:gd name="connsiteY8" fmla="*/ 764890 h 1295427"/>
                <a:gd name="connsiteX9" fmla="*/ 230865 w 2273255"/>
                <a:gd name="connsiteY9" fmla="*/ 549562 h 1295427"/>
                <a:gd name="connsiteX10" fmla="*/ 63161 w 2273255"/>
                <a:gd name="connsiteY10" fmla="*/ 399660 h 1295427"/>
                <a:gd name="connsiteX11" fmla="*/ 31230 w 2273255"/>
                <a:gd name="connsiteY11" fmla="*/ 0 h 1295427"/>
                <a:gd name="connsiteX0" fmla="*/ 95953 w 2273255"/>
                <a:gd name="connsiteY0" fmla="*/ 19050 h 1295427"/>
                <a:gd name="connsiteX1" fmla="*/ 170201 w 2273255"/>
                <a:gd name="connsiteY1" fmla="*/ 420116 h 1295427"/>
                <a:gd name="connsiteX2" fmla="*/ 634896 w 2273255"/>
                <a:gd name="connsiteY2" fmla="*/ 644968 h 1295427"/>
                <a:gd name="connsiteX3" fmla="*/ 1229740 w 2273255"/>
                <a:gd name="connsiteY3" fmla="*/ 861701 h 1295427"/>
                <a:gd name="connsiteX4" fmla="*/ 1849099 w 2273255"/>
                <a:gd name="connsiteY4" fmla="*/ 1094673 h 1295427"/>
                <a:gd name="connsiteX5" fmla="*/ 2178883 w 2273255"/>
                <a:gd name="connsiteY5" fmla="*/ 1199604 h 1295427"/>
                <a:gd name="connsiteX6" fmla="*/ 2108695 w 2273255"/>
                <a:gd name="connsiteY6" fmla="*/ 1250040 h 1295427"/>
                <a:gd name="connsiteX7" fmla="*/ 1191523 w 2273255"/>
                <a:gd name="connsiteY7" fmla="*/ 927283 h 1295427"/>
                <a:gd name="connsiteX8" fmla="*/ 724837 w 2273255"/>
                <a:gd name="connsiteY8" fmla="*/ 764890 h 1295427"/>
                <a:gd name="connsiteX9" fmla="*/ 230865 w 2273255"/>
                <a:gd name="connsiteY9" fmla="*/ 549562 h 1295427"/>
                <a:gd name="connsiteX10" fmla="*/ 63161 w 2273255"/>
                <a:gd name="connsiteY10" fmla="*/ 399660 h 1295427"/>
                <a:gd name="connsiteX11" fmla="*/ 31230 w 2273255"/>
                <a:gd name="connsiteY11" fmla="*/ 0 h 1295427"/>
                <a:gd name="connsiteX0" fmla="*/ 95953 w 2273255"/>
                <a:gd name="connsiteY0" fmla="*/ 19050 h 1295427"/>
                <a:gd name="connsiteX1" fmla="*/ 170201 w 2273255"/>
                <a:gd name="connsiteY1" fmla="*/ 420116 h 1295427"/>
                <a:gd name="connsiteX2" fmla="*/ 634896 w 2273255"/>
                <a:gd name="connsiteY2" fmla="*/ 644968 h 1295427"/>
                <a:gd name="connsiteX3" fmla="*/ 1229740 w 2273255"/>
                <a:gd name="connsiteY3" fmla="*/ 861701 h 1295427"/>
                <a:gd name="connsiteX4" fmla="*/ 1849099 w 2273255"/>
                <a:gd name="connsiteY4" fmla="*/ 1094673 h 1295427"/>
                <a:gd name="connsiteX5" fmla="*/ 2178883 w 2273255"/>
                <a:gd name="connsiteY5" fmla="*/ 1199604 h 1295427"/>
                <a:gd name="connsiteX6" fmla="*/ 2108695 w 2273255"/>
                <a:gd name="connsiteY6" fmla="*/ 1250040 h 1295427"/>
                <a:gd name="connsiteX7" fmla="*/ 1191523 w 2273255"/>
                <a:gd name="connsiteY7" fmla="*/ 927283 h 1295427"/>
                <a:gd name="connsiteX8" fmla="*/ 724837 w 2273255"/>
                <a:gd name="connsiteY8" fmla="*/ 764890 h 1295427"/>
                <a:gd name="connsiteX9" fmla="*/ 230865 w 2273255"/>
                <a:gd name="connsiteY9" fmla="*/ 549562 h 1295427"/>
                <a:gd name="connsiteX10" fmla="*/ 63161 w 2273255"/>
                <a:gd name="connsiteY10" fmla="*/ 399660 h 1295427"/>
                <a:gd name="connsiteX11" fmla="*/ 31230 w 2273255"/>
                <a:gd name="connsiteY11" fmla="*/ 0 h 1295427"/>
                <a:gd name="connsiteX0" fmla="*/ 95953 w 2273255"/>
                <a:gd name="connsiteY0" fmla="*/ 19050 h 1295427"/>
                <a:gd name="connsiteX1" fmla="*/ 170201 w 2273255"/>
                <a:gd name="connsiteY1" fmla="*/ 420116 h 1295427"/>
                <a:gd name="connsiteX2" fmla="*/ 634896 w 2273255"/>
                <a:gd name="connsiteY2" fmla="*/ 644968 h 1295427"/>
                <a:gd name="connsiteX3" fmla="*/ 1229740 w 2273255"/>
                <a:gd name="connsiteY3" fmla="*/ 861701 h 1295427"/>
                <a:gd name="connsiteX4" fmla="*/ 1849099 w 2273255"/>
                <a:gd name="connsiteY4" fmla="*/ 1094673 h 1295427"/>
                <a:gd name="connsiteX5" fmla="*/ 2178883 w 2273255"/>
                <a:gd name="connsiteY5" fmla="*/ 1199604 h 1295427"/>
                <a:gd name="connsiteX6" fmla="*/ 2108695 w 2273255"/>
                <a:gd name="connsiteY6" fmla="*/ 1250040 h 1295427"/>
                <a:gd name="connsiteX7" fmla="*/ 1191523 w 2273255"/>
                <a:gd name="connsiteY7" fmla="*/ 927283 h 1295427"/>
                <a:gd name="connsiteX8" fmla="*/ 724837 w 2273255"/>
                <a:gd name="connsiteY8" fmla="*/ 764890 h 1295427"/>
                <a:gd name="connsiteX9" fmla="*/ 230865 w 2273255"/>
                <a:gd name="connsiteY9" fmla="*/ 549562 h 1295427"/>
                <a:gd name="connsiteX10" fmla="*/ 63161 w 2273255"/>
                <a:gd name="connsiteY10" fmla="*/ 399660 h 1295427"/>
                <a:gd name="connsiteX11" fmla="*/ 31230 w 2273255"/>
                <a:gd name="connsiteY11" fmla="*/ 0 h 1295427"/>
                <a:gd name="connsiteX0" fmla="*/ 95953 w 2273255"/>
                <a:gd name="connsiteY0" fmla="*/ 19050 h 1295427"/>
                <a:gd name="connsiteX1" fmla="*/ 170201 w 2273255"/>
                <a:gd name="connsiteY1" fmla="*/ 420116 h 1295427"/>
                <a:gd name="connsiteX2" fmla="*/ 634896 w 2273255"/>
                <a:gd name="connsiteY2" fmla="*/ 644968 h 1295427"/>
                <a:gd name="connsiteX3" fmla="*/ 1229740 w 2273255"/>
                <a:gd name="connsiteY3" fmla="*/ 861701 h 1295427"/>
                <a:gd name="connsiteX4" fmla="*/ 1849099 w 2273255"/>
                <a:gd name="connsiteY4" fmla="*/ 1094673 h 1295427"/>
                <a:gd name="connsiteX5" fmla="*/ 2178883 w 2273255"/>
                <a:gd name="connsiteY5" fmla="*/ 1199604 h 1295427"/>
                <a:gd name="connsiteX6" fmla="*/ 2108695 w 2273255"/>
                <a:gd name="connsiteY6" fmla="*/ 1250040 h 1295427"/>
                <a:gd name="connsiteX7" fmla="*/ 1191523 w 2273255"/>
                <a:gd name="connsiteY7" fmla="*/ 927283 h 1295427"/>
                <a:gd name="connsiteX8" fmla="*/ 724837 w 2273255"/>
                <a:gd name="connsiteY8" fmla="*/ 764890 h 1295427"/>
                <a:gd name="connsiteX9" fmla="*/ 230865 w 2273255"/>
                <a:gd name="connsiteY9" fmla="*/ 549562 h 1295427"/>
                <a:gd name="connsiteX10" fmla="*/ 63161 w 2273255"/>
                <a:gd name="connsiteY10" fmla="*/ 399660 h 1295427"/>
                <a:gd name="connsiteX11" fmla="*/ 31230 w 2273255"/>
                <a:gd name="connsiteY11" fmla="*/ 0 h 1295427"/>
                <a:gd name="connsiteX0" fmla="*/ 95953 w 2273255"/>
                <a:gd name="connsiteY0" fmla="*/ 19050 h 1295427"/>
                <a:gd name="connsiteX1" fmla="*/ 170201 w 2273255"/>
                <a:gd name="connsiteY1" fmla="*/ 420116 h 1295427"/>
                <a:gd name="connsiteX2" fmla="*/ 634896 w 2273255"/>
                <a:gd name="connsiteY2" fmla="*/ 644968 h 1295427"/>
                <a:gd name="connsiteX3" fmla="*/ 1229740 w 2273255"/>
                <a:gd name="connsiteY3" fmla="*/ 861701 h 1295427"/>
                <a:gd name="connsiteX4" fmla="*/ 1849099 w 2273255"/>
                <a:gd name="connsiteY4" fmla="*/ 1094673 h 1295427"/>
                <a:gd name="connsiteX5" fmla="*/ 2178883 w 2273255"/>
                <a:gd name="connsiteY5" fmla="*/ 1199604 h 1295427"/>
                <a:gd name="connsiteX6" fmla="*/ 2108695 w 2273255"/>
                <a:gd name="connsiteY6" fmla="*/ 1250040 h 1295427"/>
                <a:gd name="connsiteX7" fmla="*/ 1191523 w 2273255"/>
                <a:gd name="connsiteY7" fmla="*/ 927283 h 1295427"/>
                <a:gd name="connsiteX8" fmla="*/ 724837 w 2273255"/>
                <a:gd name="connsiteY8" fmla="*/ 764890 h 1295427"/>
                <a:gd name="connsiteX9" fmla="*/ 230865 w 2273255"/>
                <a:gd name="connsiteY9" fmla="*/ 549562 h 1295427"/>
                <a:gd name="connsiteX10" fmla="*/ 63161 w 2273255"/>
                <a:gd name="connsiteY10" fmla="*/ 399660 h 1295427"/>
                <a:gd name="connsiteX11" fmla="*/ 31230 w 2273255"/>
                <a:gd name="connsiteY11" fmla="*/ 0 h 1295427"/>
                <a:gd name="connsiteX0" fmla="*/ 95953 w 2273255"/>
                <a:gd name="connsiteY0" fmla="*/ 19050 h 1295427"/>
                <a:gd name="connsiteX1" fmla="*/ 170201 w 2273255"/>
                <a:gd name="connsiteY1" fmla="*/ 420116 h 1295427"/>
                <a:gd name="connsiteX2" fmla="*/ 634896 w 2273255"/>
                <a:gd name="connsiteY2" fmla="*/ 644968 h 1295427"/>
                <a:gd name="connsiteX3" fmla="*/ 982090 w 2273255"/>
                <a:gd name="connsiteY3" fmla="*/ 775976 h 1295427"/>
                <a:gd name="connsiteX4" fmla="*/ 1849099 w 2273255"/>
                <a:gd name="connsiteY4" fmla="*/ 1094673 h 1295427"/>
                <a:gd name="connsiteX5" fmla="*/ 2178883 w 2273255"/>
                <a:gd name="connsiteY5" fmla="*/ 1199604 h 1295427"/>
                <a:gd name="connsiteX6" fmla="*/ 2108695 w 2273255"/>
                <a:gd name="connsiteY6" fmla="*/ 1250040 h 1295427"/>
                <a:gd name="connsiteX7" fmla="*/ 1191523 w 2273255"/>
                <a:gd name="connsiteY7" fmla="*/ 927283 h 1295427"/>
                <a:gd name="connsiteX8" fmla="*/ 724837 w 2273255"/>
                <a:gd name="connsiteY8" fmla="*/ 764890 h 1295427"/>
                <a:gd name="connsiteX9" fmla="*/ 230865 w 2273255"/>
                <a:gd name="connsiteY9" fmla="*/ 549562 h 1295427"/>
                <a:gd name="connsiteX10" fmla="*/ 63161 w 2273255"/>
                <a:gd name="connsiteY10" fmla="*/ 399660 h 1295427"/>
                <a:gd name="connsiteX11" fmla="*/ 31230 w 2273255"/>
                <a:gd name="connsiteY11" fmla="*/ 0 h 1295427"/>
                <a:gd name="connsiteX0" fmla="*/ 95953 w 2327718"/>
                <a:gd name="connsiteY0" fmla="*/ 19050 h 1295427"/>
                <a:gd name="connsiteX1" fmla="*/ 170201 w 2327718"/>
                <a:gd name="connsiteY1" fmla="*/ 420116 h 1295427"/>
                <a:gd name="connsiteX2" fmla="*/ 634896 w 2327718"/>
                <a:gd name="connsiteY2" fmla="*/ 644968 h 1295427"/>
                <a:gd name="connsiteX3" fmla="*/ 982090 w 2327718"/>
                <a:gd name="connsiteY3" fmla="*/ 775976 h 1295427"/>
                <a:gd name="connsiteX4" fmla="*/ 1215687 w 2327718"/>
                <a:gd name="connsiteY4" fmla="*/ 856548 h 1295427"/>
                <a:gd name="connsiteX5" fmla="*/ 2178883 w 2327718"/>
                <a:gd name="connsiteY5" fmla="*/ 1199604 h 1295427"/>
                <a:gd name="connsiteX6" fmla="*/ 2108695 w 2327718"/>
                <a:gd name="connsiteY6" fmla="*/ 1250040 h 1295427"/>
                <a:gd name="connsiteX7" fmla="*/ 1191523 w 2327718"/>
                <a:gd name="connsiteY7" fmla="*/ 927283 h 1295427"/>
                <a:gd name="connsiteX8" fmla="*/ 724837 w 2327718"/>
                <a:gd name="connsiteY8" fmla="*/ 764890 h 1295427"/>
                <a:gd name="connsiteX9" fmla="*/ 230865 w 2327718"/>
                <a:gd name="connsiteY9" fmla="*/ 549562 h 1295427"/>
                <a:gd name="connsiteX10" fmla="*/ 63161 w 2327718"/>
                <a:gd name="connsiteY10" fmla="*/ 399660 h 1295427"/>
                <a:gd name="connsiteX11" fmla="*/ 31230 w 2327718"/>
                <a:gd name="connsiteY11" fmla="*/ 0 h 1295427"/>
                <a:gd name="connsiteX0" fmla="*/ 95953 w 2129586"/>
                <a:gd name="connsiteY0" fmla="*/ 19050 h 1255453"/>
                <a:gd name="connsiteX1" fmla="*/ 170201 w 2129586"/>
                <a:gd name="connsiteY1" fmla="*/ 420116 h 1255453"/>
                <a:gd name="connsiteX2" fmla="*/ 634896 w 2129586"/>
                <a:gd name="connsiteY2" fmla="*/ 644968 h 1255453"/>
                <a:gd name="connsiteX3" fmla="*/ 982090 w 2129586"/>
                <a:gd name="connsiteY3" fmla="*/ 775976 h 1255453"/>
                <a:gd name="connsiteX4" fmla="*/ 1215687 w 2129586"/>
                <a:gd name="connsiteY4" fmla="*/ 856548 h 1255453"/>
                <a:gd name="connsiteX5" fmla="*/ 1316870 w 2129586"/>
                <a:gd name="connsiteY5" fmla="*/ 894804 h 1255453"/>
                <a:gd name="connsiteX6" fmla="*/ 2108695 w 2129586"/>
                <a:gd name="connsiteY6" fmla="*/ 1250040 h 1255453"/>
                <a:gd name="connsiteX7" fmla="*/ 1191523 w 2129586"/>
                <a:gd name="connsiteY7" fmla="*/ 927283 h 1255453"/>
                <a:gd name="connsiteX8" fmla="*/ 724837 w 2129586"/>
                <a:gd name="connsiteY8" fmla="*/ 764890 h 1255453"/>
                <a:gd name="connsiteX9" fmla="*/ 230865 w 2129586"/>
                <a:gd name="connsiteY9" fmla="*/ 549562 h 1255453"/>
                <a:gd name="connsiteX10" fmla="*/ 63161 w 2129586"/>
                <a:gd name="connsiteY10" fmla="*/ 399660 h 1255453"/>
                <a:gd name="connsiteX11" fmla="*/ 31230 w 2129586"/>
                <a:gd name="connsiteY11" fmla="*/ 0 h 1255453"/>
                <a:gd name="connsiteX0" fmla="*/ 95953 w 1422166"/>
                <a:gd name="connsiteY0" fmla="*/ 19050 h 1008141"/>
                <a:gd name="connsiteX1" fmla="*/ 170201 w 1422166"/>
                <a:gd name="connsiteY1" fmla="*/ 420116 h 1008141"/>
                <a:gd name="connsiteX2" fmla="*/ 634896 w 1422166"/>
                <a:gd name="connsiteY2" fmla="*/ 644968 h 1008141"/>
                <a:gd name="connsiteX3" fmla="*/ 982090 w 1422166"/>
                <a:gd name="connsiteY3" fmla="*/ 775976 h 1008141"/>
                <a:gd name="connsiteX4" fmla="*/ 1215687 w 1422166"/>
                <a:gd name="connsiteY4" fmla="*/ 856548 h 1008141"/>
                <a:gd name="connsiteX5" fmla="*/ 1316870 w 1422166"/>
                <a:gd name="connsiteY5" fmla="*/ 894804 h 1008141"/>
                <a:gd name="connsiteX6" fmla="*/ 1280020 w 1422166"/>
                <a:gd name="connsiteY6" fmla="*/ 945240 h 1008141"/>
                <a:gd name="connsiteX7" fmla="*/ 1191523 w 1422166"/>
                <a:gd name="connsiteY7" fmla="*/ 927283 h 1008141"/>
                <a:gd name="connsiteX8" fmla="*/ 724837 w 1422166"/>
                <a:gd name="connsiteY8" fmla="*/ 764890 h 1008141"/>
                <a:gd name="connsiteX9" fmla="*/ 230865 w 1422166"/>
                <a:gd name="connsiteY9" fmla="*/ 549562 h 1008141"/>
                <a:gd name="connsiteX10" fmla="*/ 63161 w 1422166"/>
                <a:gd name="connsiteY10" fmla="*/ 399660 h 1008141"/>
                <a:gd name="connsiteX11" fmla="*/ 31230 w 1422166"/>
                <a:gd name="connsiteY11" fmla="*/ 0 h 10081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422166" h="1008141">
                  <a:moveTo>
                    <a:pt x="95953" y="19050"/>
                  </a:moveTo>
                  <a:cubicBezTo>
                    <a:pt x="82212" y="94001"/>
                    <a:pt x="80377" y="315796"/>
                    <a:pt x="170201" y="420116"/>
                  </a:cubicBezTo>
                  <a:cubicBezTo>
                    <a:pt x="260025" y="524436"/>
                    <a:pt x="499581" y="585658"/>
                    <a:pt x="634896" y="644968"/>
                  </a:cubicBezTo>
                  <a:cubicBezTo>
                    <a:pt x="770211" y="704278"/>
                    <a:pt x="779723" y="701025"/>
                    <a:pt x="982090" y="775976"/>
                  </a:cubicBezTo>
                  <a:lnTo>
                    <a:pt x="1215687" y="856548"/>
                  </a:lnTo>
                  <a:cubicBezTo>
                    <a:pt x="1373084" y="906515"/>
                    <a:pt x="1306148" y="880022"/>
                    <a:pt x="1316870" y="894804"/>
                  </a:cubicBezTo>
                  <a:cubicBezTo>
                    <a:pt x="1327592" y="909586"/>
                    <a:pt x="1300911" y="939827"/>
                    <a:pt x="1280020" y="945240"/>
                  </a:cubicBezTo>
                  <a:cubicBezTo>
                    <a:pt x="1259129" y="950653"/>
                    <a:pt x="1422166" y="1008141"/>
                    <a:pt x="1191523" y="927283"/>
                  </a:cubicBezTo>
                  <a:lnTo>
                    <a:pt x="724837" y="764890"/>
                  </a:lnTo>
                  <a:cubicBezTo>
                    <a:pt x="534962" y="674949"/>
                    <a:pt x="341144" y="610434"/>
                    <a:pt x="230865" y="549562"/>
                  </a:cubicBezTo>
                  <a:cubicBezTo>
                    <a:pt x="120586" y="488690"/>
                    <a:pt x="96433" y="491254"/>
                    <a:pt x="63161" y="399660"/>
                  </a:cubicBezTo>
                  <a:cubicBezTo>
                    <a:pt x="29889" y="308066"/>
                    <a:pt x="0" y="68705"/>
                    <a:pt x="31230" y="0"/>
                  </a:cubicBezTo>
                </a:path>
              </a:pathLst>
            </a:cu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</p:grpSp>
      <p:grpSp>
        <p:nvGrpSpPr>
          <p:cNvPr id="30" name="Group 72"/>
          <p:cNvGrpSpPr>
            <a:grpSpLocks/>
          </p:cNvGrpSpPr>
          <p:nvPr/>
        </p:nvGrpSpPr>
        <p:grpSpPr bwMode="auto">
          <a:xfrm>
            <a:off x="1431925" y="2063750"/>
            <a:ext cx="2206625" cy="1127125"/>
            <a:chOff x="1312188" y="1989569"/>
            <a:chExt cx="2205927" cy="1125590"/>
          </a:xfrm>
        </p:grpSpPr>
        <p:sp>
          <p:nvSpPr>
            <p:cNvPr id="7194" name="TextBox 36"/>
            <p:cNvSpPr txBox="1">
              <a:spLocks noChangeArrowheads="1"/>
            </p:cNvSpPr>
            <p:nvPr/>
          </p:nvSpPr>
          <p:spPr bwMode="auto">
            <a:xfrm>
              <a:off x="1312188" y="1989569"/>
              <a:ext cx="2205927" cy="8617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ts val="2000"/>
                </a:lnSpc>
              </a:pPr>
              <a:r>
                <a:rPr lang="en-GB" sz="2000" b="1">
                  <a:latin typeface="Times New Roman" pitchFamily="18" charset="0"/>
                  <a:cs typeface="Times New Roman" pitchFamily="18" charset="0"/>
                </a:rPr>
                <a:t>Conventional Non-associated Gas</a:t>
              </a:r>
            </a:p>
          </p:txBody>
        </p:sp>
        <p:cxnSp>
          <p:nvCxnSpPr>
            <p:cNvPr id="42" name="Straight Arrow Connector 41"/>
            <p:cNvCxnSpPr/>
            <p:nvPr/>
          </p:nvCxnSpPr>
          <p:spPr>
            <a:xfrm flipH="1">
              <a:off x="1488345" y="2634802"/>
              <a:ext cx="541166" cy="480357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1" name="Slide Number Placeholder 50"/>
          <p:cNvSpPr>
            <a:spLocks noGrp="1"/>
          </p:cNvSpPr>
          <p:nvPr>
            <p:ph type="sldNum" sz="quarter" idx="12"/>
          </p:nvPr>
        </p:nvSpPr>
        <p:spPr>
          <a:xfrm>
            <a:off x="7010400" y="6283325"/>
            <a:ext cx="2133600" cy="365125"/>
          </a:xfrm>
        </p:spPr>
        <p:txBody>
          <a:bodyPr/>
          <a:lstStyle/>
          <a:p>
            <a:pPr>
              <a:defRPr/>
            </a:pPr>
            <a:fld id="{5038B8FF-AC40-4BF0-8345-2346C5A5BADF}" type="slidenum">
              <a:rPr lang="en-GB" b="1" smtClean="0"/>
              <a:pPr>
                <a:defRPr/>
              </a:pPr>
              <a:t>4</a:t>
            </a:fld>
            <a:endParaRPr lang="en-GB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487363" y="0"/>
            <a:ext cx="8229600" cy="665163"/>
          </a:xfrm>
        </p:spPr>
        <p:txBody>
          <a:bodyPr/>
          <a:lstStyle/>
          <a:p>
            <a:r>
              <a:rPr lang="en-GB" sz="3200" b="1" smtClean="0"/>
              <a:t>Fracking:  Some Definitions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8975" y="990600"/>
            <a:ext cx="8229600" cy="6316663"/>
          </a:xfrm>
        </p:spPr>
        <p:txBody>
          <a:bodyPr>
            <a:normAutofit/>
          </a:bodyPr>
          <a:lstStyle/>
          <a:p>
            <a:pPr>
              <a:lnSpc>
                <a:spcPts val="2800"/>
              </a:lnSpc>
              <a:spcBef>
                <a:spcPts val="0"/>
              </a:spcBef>
              <a:defRPr/>
            </a:pPr>
            <a:r>
              <a:rPr lang="en-GB" sz="2800" b="1" dirty="0" smtClean="0">
                <a:solidFill>
                  <a:srgbClr val="FF0000"/>
                </a:solidFill>
              </a:rPr>
              <a:t>Dry Gas</a:t>
            </a:r>
            <a:r>
              <a:rPr lang="en-GB" sz="2800" dirty="0" smtClean="0"/>
              <a:t>: </a:t>
            </a:r>
            <a:r>
              <a:rPr lang="en-GB" sz="2800" b="1" dirty="0" smtClean="0"/>
              <a:t>- </a:t>
            </a:r>
            <a:r>
              <a:rPr lang="en-GB" sz="2400" b="1" dirty="0" smtClean="0"/>
              <a:t>predominantly methane with little if any co-products such as ethane, propane etc.</a:t>
            </a:r>
          </a:p>
          <a:p>
            <a:pPr>
              <a:lnSpc>
                <a:spcPts val="2800"/>
              </a:lnSpc>
              <a:spcBef>
                <a:spcPts val="1200"/>
              </a:spcBef>
              <a:defRPr/>
            </a:pPr>
            <a:r>
              <a:rPr lang="en-GB" sz="2800" dirty="0" smtClean="0"/>
              <a:t> </a:t>
            </a:r>
            <a:r>
              <a:rPr lang="en-GB" sz="2800" b="1" dirty="0" smtClean="0">
                <a:solidFill>
                  <a:srgbClr val="FF0000"/>
                </a:solidFill>
              </a:rPr>
              <a:t>Wet Gas: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sz="2400" b="1" dirty="0" smtClean="0"/>
              <a:t>contains appreciable proportions co-products of  hydrocarbon such as ethane, propane, and butane which may be in liquid or gaseous form.  </a:t>
            </a:r>
          </a:p>
          <a:p>
            <a:pPr marL="1077913">
              <a:lnSpc>
                <a:spcPts val="2800"/>
              </a:lnSpc>
              <a:spcBef>
                <a:spcPts val="1200"/>
              </a:spcBef>
              <a:defRPr/>
            </a:pPr>
            <a:r>
              <a:rPr lang="en-GB" sz="2400" b="1" dirty="0" smtClean="0">
                <a:solidFill>
                  <a:srgbClr val="000099"/>
                </a:solidFill>
              </a:rPr>
              <a:t>Co-products may be liquefied as LPG or converted into petrol and add value to gas produced.   </a:t>
            </a:r>
          </a:p>
          <a:p>
            <a:pPr marL="1077913">
              <a:lnSpc>
                <a:spcPts val="2800"/>
              </a:lnSpc>
              <a:spcBef>
                <a:spcPts val="1200"/>
              </a:spcBef>
              <a:defRPr/>
            </a:pPr>
            <a:r>
              <a:rPr lang="en-GB" sz="2400" b="1" dirty="0" smtClean="0">
                <a:solidFill>
                  <a:srgbClr val="000099"/>
                </a:solidFill>
              </a:rPr>
              <a:t>WET GAS is defined as having more than 0.1 US gal of condensate per 1000 </a:t>
            </a:r>
            <a:r>
              <a:rPr lang="en-GB" sz="2400" b="1" dirty="0" err="1" smtClean="0">
                <a:solidFill>
                  <a:srgbClr val="000099"/>
                </a:solidFill>
              </a:rPr>
              <a:t>cuft</a:t>
            </a:r>
            <a:r>
              <a:rPr lang="en-GB" sz="2400" b="1" dirty="0" smtClean="0">
                <a:solidFill>
                  <a:srgbClr val="000099"/>
                </a:solidFill>
              </a:rPr>
              <a:t>.</a:t>
            </a:r>
          </a:p>
          <a:p>
            <a:pPr marL="357188">
              <a:lnSpc>
                <a:spcPts val="2800"/>
              </a:lnSpc>
              <a:spcBef>
                <a:spcPts val="0"/>
              </a:spcBef>
              <a:defRPr/>
            </a:pPr>
            <a:r>
              <a:rPr lang="en-GB" sz="2800" b="1" dirty="0" smtClean="0">
                <a:solidFill>
                  <a:srgbClr val="FF0000"/>
                </a:solidFill>
              </a:rPr>
              <a:t>Reserve:   </a:t>
            </a:r>
            <a:r>
              <a:rPr lang="en-GB" sz="2400" b="1" dirty="0" smtClean="0">
                <a:solidFill>
                  <a:srgbClr val="000099"/>
                </a:solidFill>
              </a:rPr>
              <a:t>Total Amount of gas in Reservoir:   </a:t>
            </a:r>
          </a:p>
          <a:p>
            <a:pPr marL="1520825" indent="3175">
              <a:lnSpc>
                <a:spcPts val="2800"/>
              </a:lnSpc>
              <a:spcBef>
                <a:spcPts val="0"/>
              </a:spcBef>
              <a:buFontTx/>
              <a:buNone/>
              <a:defRPr/>
            </a:pPr>
            <a:r>
              <a:rPr lang="en-GB" sz="2400" b="1" dirty="0" smtClean="0">
                <a:solidFill>
                  <a:srgbClr val="000099"/>
                </a:solidFill>
              </a:rPr>
              <a:t>            </a:t>
            </a:r>
            <a:r>
              <a:rPr lang="en-GB" sz="2400" b="1" dirty="0" smtClean="0">
                <a:solidFill>
                  <a:srgbClr val="FF0000"/>
                </a:solidFill>
              </a:rPr>
              <a:t>Three figures: </a:t>
            </a:r>
            <a:r>
              <a:rPr lang="en-GB" sz="2400" b="1" dirty="0" smtClean="0">
                <a:solidFill>
                  <a:srgbClr val="000099"/>
                </a:solidFill>
              </a:rPr>
              <a:t> </a:t>
            </a:r>
            <a:r>
              <a:rPr lang="en-GB" sz="2400" b="1" dirty="0" smtClean="0"/>
              <a:t>Proven, Probable, Possible</a:t>
            </a:r>
          </a:p>
          <a:p>
            <a:pPr marL="357188">
              <a:lnSpc>
                <a:spcPts val="2800"/>
              </a:lnSpc>
              <a:spcBef>
                <a:spcPts val="0"/>
              </a:spcBef>
              <a:defRPr/>
            </a:pPr>
            <a:r>
              <a:rPr lang="en-GB" sz="2800" b="1" dirty="0" smtClean="0">
                <a:solidFill>
                  <a:srgbClr val="FF0000"/>
                </a:solidFill>
              </a:rPr>
              <a:t>Resource:  </a:t>
            </a:r>
            <a:r>
              <a:rPr lang="en-GB" sz="2400" b="1" dirty="0" smtClean="0">
                <a:solidFill>
                  <a:srgbClr val="000099"/>
                </a:solidFill>
              </a:rPr>
              <a:t>Amount of gas which can Technically and/or </a:t>
            </a:r>
          </a:p>
          <a:p>
            <a:pPr marL="1963738" indent="3175">
              <a:lnSpc>
                <a:spcPts val="2800"/>
              </a:lnSpc>
              <a:spcBef>
                <a:spcPts val="0"/>
              </a:spcBef>
              <a:buFontTx/>
              <a:buNone/>
              <a:defRPr/>
            </a:pPr>
            <a:r>
              <a:rPr lang="en-GB" sz="2400" b="1" dirty="0" smtClean="0">
                <a:solidFill>
                  <a:srgbClr val="000099"/>
                </a:solidFill>
              </a:rPr>
              <a:t>Economically be extracted -  typically 10-20% of Reserve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defRPr/>
            </a:pPr>
            <a:endParaRPr lang="en-GB" sz="2400" b="1" dirty="0" smtClean="0">
              <a:solidFill>
                <a:srgbClr val="000099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pPr>
              <a:defRPr/>
            </a:pPr>
            <a:fld id="{959848EB-3A33-4C31-9B68-65B771DA9545}" type="slidenum">
              <a:rPr lang="en-GB" b="1" smtClean="0"/>
              <a:pPr>
                <a:defRPr/>
              </a:pPr>
              <a:t>5</a:t>
            </a:fld>
            <a:endParaRPr lang="en-GB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" descr="BGS3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2150" y="884238"/>
            <a:ext cx="3930650" cy="57785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9219" name="TextBox 2"/>
          <p:cNvSpPr txBox="1">
            <a:spLocks noChangeArrowheads="1"/>
          </p:cNvSpPr>
          <p:nvPr/>
        </p:nvSpPr>
        <p:spPr bwMode="auto">
          <a:xfrm>
            <a:off x="1319213" y="0"/>
            <a:ext cx="73596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3200" b="1">
                <a:latin typeface="Times New Roman" pitchFamily="18" charset="0"/>
                <a:cs typeface="Times New Roman" pitchFamily="18" charset="0"/>
              </a:rPr>
              <a:t>Where Shales are located in UK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69350" y="6400800"/>
            <a:ext cx="374650" cy="457200"/>
          </a:xfrm>
        </p:spPr>
        <p:txBody>
          <a:bodyPr/>
          <a:lstStyle/>
          <a:p>
            <a:pPr>
              <a:defRPr/>
            </a:pPr>
            <a:fld id="{DAB21C47-FFA9-4ADB-BC39-2963825A8396}" type="slidenum">
              <a:rPr lang="en-GB" b="1" smtClean="0"/>
              <a:pPr>
                <a:defRPr/>
              </a:pPr>
              <a:t>6</a:t>
            </a:fld>
            <a:endParaRPr lang="en-GB" b="1" dirty="0"/>
          </a:p>
        </p:txBody>
      </p:sp>
      <p:pic>
        <p:nvPicPr>
          <p:cNvPr id="5" name="Picture 4" descr="BGS5B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00675" y="823913"/>
            <a:ext cx="981075" cy="498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4062413" y="1004888"/>
            <a:ext cx="1828800" cy="4167187"/>
            <a:chOff x="-569627" y="584616"/>
            <a:chExt cx="1828800" cy="4916774"/>
          </a:xfrm>
        </p:grpSpPr>
        <p:sp>
          <p:nvSpPr>
            <p:cNvPr id="7" name="TextBox 6"/>
            <p:cNvSpPr txBox="1"/>
            <p:nvPr/>
          </p:nvSpPr>
          <p:spPr>
            <a:xfrm>
              <a:off x="-569627" y="2863121"/>
              <a:ext cx="1828800" cy="461665"/>
            </a:xfrm>
            <a:prstGeom prst="rect">
              <a:avLst/>
            </a:prstGeom>
            <a:noFill/>
            <a:scene3d>
              <a:camera prst="orthographicFront">
                <a:rot lat="0" lon="0" rev="5400000"/>
              </a:camera>
              <a:lightRig rig="threePt" dir="t"/>
            </a:scene3d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GB" sz="2400" b="1" dirty="0">
                  <a:latin typeface="Times New Roman" pitchFamily="18" charset="0"/>
                  <a:cs typeface="Times New Roman" pitchFamily="18" charset="0"/>
                </a:rPr>
                <a:t>1.5 – 2 km</a:t>
              </a:r>
            </a:p>
          </p:txBody>
        </p:sp>
        <p:cxnSp>
          <p:nvCxnSpPr>
            <p:cNvPr id="8" name="Straight Arrow Connector 7"/>
            <p:cNvCxnSpPr/>
            <p:nvPr/>
          </p:nvCxnSpPr>
          <p:spPr>
            <a:xfrm>
              <a:off x="584485" y="584616"/>
              <a:ext cx="0" cy="4916774"/>
            </a:xfrm>
            <a:prstGeom prst="straightConnector1">
              <a:avLst/>
            </a:prstGeom>
            <a:ln w="3175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6445250" y="1082675"/>
            <a:ext cx="2384425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000" b="1">
                <a:latin typeface="Times New Roman" pitchFamily="18" charset="0"/>
                <a:cs typeface="Times New Roman" pitchFamily="18" charset="0"/>
              </a:rPr>
              <a:t>Biological decay of organic at shallow depths</a:t>
            </a:r>
          </a:p>
          <a:p>
            <a:r>
              <a:rPr lang="en-GB" sz="2000" b="1">
                <a:latin typeface="Times New Roman" pitchFamily="18" charset="0"/>
                <a:cs typeface="Times New Roman" pitchFamily="18" charset="0"/>
              </a:rPr>
              <a:t>Biogenic methane</a:t>
            </a:r>
            <a:endParaRPr lang="en-GB" sz="2000"/>
          </a:p>
        </p:txBody>
      </p:sp>
      <p:grpSp>
        <p:nvGrpSpPr>
          <p:cNvPr id="3" name="Group 17"/>
          <p:cNvGrpSpPr>
            <a:grpSpLocks/>
          </p:cNvGrpSpPr>
          <p:nvPr/>
        </p:nvGrpSpPr>
        <p:grpSpPr bwMode="auto">
          <a:xfrm>
            <a:off x="6340475" y="3578225"/>
            <a:ext cx="2803525" cy="1630363"/>
            <a:chOff x="1828800" y="3604736"/>
            <a:chExt cx="2803161" cy="1631216"/>
          </a:xfrm>
        </p:grpSpPr>
        <p:sp>
          <p:nvSpPr>
            <p:cNvPr id="9226" name="Rectangle 10"/>
            <p:cNvSpPr>
              <a:spLocks noChangeArrowheads="1"/>
            </p:cNvSpPr>
            <p:nvPr/>
          </p:nvSpPr>
          <p:spPr bwMode="auto">
            <a:xfrm>
              <a:off x="2166079" y="3604736"/>
              <a:ext cx="2465882" cy="1631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GB" sz="2000" b="1">
                  <a:latin typeface="Times New Roman" pitchFamily="18" charset="0"/>
                  <a:cs typeface="Times New Roman" pitchFamily="18" charset="0"/>
                </a:rPr>
                <a:t>Organic matter </a:t>
              </a:r>
            </a:p>
            <a:p>
              <a:r>
                <a:rPr lang="en-GB" sz="2000" b="1">
                  <a:latin typeface="Times New Roman" pitchFamily="18" charset="0"/>
                  <a:cs typeface="Times New Roman" pitchFamily="18" charset="0"/>
                </a:rPr>
                <a:t>“cooked” at depth and pressure  </a:t>
              </a:r>
            </a:p>
            <a:p>
              <a:r>
                <a:rPr lang="en-GB" sz="2000" b="1">
                  <a:latin typeface="Times New Roman" pitchFamily="18" charset="0"/>
                  <a:cs typeface="Times New Roman" pitchFamily="18" charset="0"/>
                </a:rPr>
                <a:t>Thermogenic methane in Shale</a:t>
              </a:r>
            </a:p>
          </p:txBody>
        </p:sp>
        <p:cxnSp>
          <p:nvCxnSpPr>
            <p:cNvPr id="12" name="Straight Arrow Connector 11"/>
            <p:cNvCxnSpPr/>
            <p:nvPr/>
          </p:nvCxnSpPr>
          <p:spPr>
            <a:xfrm flipH="1">
              <a:off x="1828800" y="4662564"/>
              <a:ext cx="449205" cy="551151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4706938" y="5789613"/>
            <a:ext cx="443706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ts val="2400"/>
              </a:lnSpc>
            </a:pPr>
            <a:r>
              <a:rPr lang="en-GB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Biogenic and Thermogenic methane can be distinguished by isotopic means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7038" y="0"/>
            <a:ext cx="8229600" cy="595313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GB" dirty="0" smtClean="0"/>
              <a:t>Typical </a:t>
            </a:r>
            <a:r>
              <a:rPr lang="en-GB" dirty="0" err="1" smtClean="0"/>
              <a:t>Fracking</a:t>
            </a:r>
            <a:r>
              <a:rPr lang="en-GB" dirty="0" smtClean="0"/>
              <a:t> Installations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2738" y="4679950"/>
            <a:ext cx="3363912" cy="1239838"/>
          </a:xfrm>
        </p:spPr>
        <p:txBody>
          <a:bodyPr/>
          <a:lstStyle/>
          <a:p>
            <a:pPr>
              <a:defRPr/>
            </a:pPr>
            <a:r>
              <a:rPr lang="en-US" sz="2400" b="1" kern="1200" dirty="0" smtClean="0">
                <a:cs typeface="Times New Roman" pitchFamily="18" charset="0"/>
              </a:rPr>
              <a:t>A single </a:t>
            </a:r>
            <a:r>
              <a:rPr lang="en-US" sz="2400" b="1" kern="1200" dirty="0" err="1" smtClean="0">
                <a:cs typeface="Times New Roman" pitchFamily="18" charset="0"/>
              </a:rPr>
              <a:t>Fracking</a:t>
            </a:r>
            <a:r>
              <a:rPr lang="en-US" sz="2400" b="1" kern="1200" dirty="0" smtClean="0">
                <a:cs typeface="Times New Roman" pitchFamily="18" charset="0"/>
              </a:rPr>
              <a:t> Well in Pennsylvania</a:t>
            </a:r>
            <a:endParaRPr lang="en-GB" sz="24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7E2743-C36E-401E-86E8-889F74CD1B10}" type="slidenum">
              <a:rPr lang="en-GB" smtClean="0"/>
              <a:pPr>
                <a:defRPr/>
              </a:pPr>
              <a:t>7</a:t>
            </a:fld>
            <a:endParaRPr lang="en-GB"/>
          </a:p>
        </p:txBody>
      </p:sp>
      <p:pic>
        <p:nvPicPr>
          <p:cNvPr id="4" name="Picture 8" descr="http://www.marcellus-shale.us/images/Marcellus-Air-33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0075" y="809625"/>
            <a:ext cx="4244975" cy="284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http://www.marcellus-shale.us/images/Frac-Site_Halliburton.jpg"/>
          <p:cNvPicPr>
            <a:picLocks noChangeAspect="1" noChangeArrowheads="1"/>
          </p:cNvPicPr>
          <p:nvPr/>
        </p:nvPicPr>
        <p:blipFill>
          <a:blip r:embed="rId4" cstate="print"/>
          <a:srcRect t="-1076" r="5537"/>
          <a:stretch>
            <a:fillRect/>
          </a:stretch>
        </p:blipFill>
        <p:spPr bwMode="auto">
          <a:xfrm>
            <a:off x="4894263" y="793750"/>
            <a:ext cx="4040187" cy="286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14363" y="3627438"/>
            <a:ext cx="830421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2400" b="1">
                <a:latin typeface="Times New Roman" pitchFamily="18" charset="0"/>
                <a:cs typeface="Times New Roman" pitchFamily="18" charset="0"/>
              </a:rPr>
              <a:t>Large ponds (0.5 – 1ha) are needed to hold Flowback Water.</a:t>
            </a:r>
          </a:p>
        </p:txBody>
      </p:sp>
      <p:pic>
        <p:nvPicPr>
          <p:cNvPr id="8" name="Picture 2" descr="http://2.bp.blogspot.com/-Q94GBvdoQ1M/T5WgQZUIceI/AAAAAAAACQk/dec_FmFlP28/s1600/shalejpg.jpg"/>
          <p:cNvPicPr>
            <a:picLocks noChangeAspect="1" noChangeArrowheads="1"/>
          </p:cNvPicPr>
          <p:nvPr/>
        </p:nvPicPr>
        <p:blipFill>
          <a:blip r:embed="rId5" cstate="print"/>
          <a:srcRect t="14255" r="1266"/>
          <a:stretch>
            <a:fillRect/>
          </a:stretch>
        </p:blipFill>
        <p:spPr bwMode="auto">
          <a:xfrm>
            <a:off x="704850" y="4122738"/>
            <a:ext cx="4349750" cy="273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6" name="Group 62"/>
          <p:cNvGrpSpPr>
            <a:grpSpLocks/>
          </p:cNvGrpSpPr>
          <p:nvPr/>
        </p:nvGrpSpPr>
        <p:grpSpPr bwMode="auto">
          <a:xfrm>
            <a:off x="250825" y="419100"/>
            <a:ext cx="4460875" cy="6858000"/>
            <a:chOff x="-123984" y="418451"/>
            <a:chExt cx="4461125" cy="6858000"/>
          </a:xfrm>
        </p:grpSpPr>
        <p:pic>
          <p:nvPicPr>
            <p:cNvPr id="11287" name="Picture 22" descr="SCHEM1A.gif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-123984" y="418451"/>
              <a:ext cx="4166464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1288" name="Group 49"/>
            <p:cNvGrpSpPr>
              <a:grpSpLocks/>
            </p:cNvGrpSpPr>
            <p:nvPr/>
          </p:nvGrpSpPr>
          <p:grpSpPr bwMode="auto">
            <a:xfrm>
              <a:off x="1587774" y="2871134"/>
              <a:ext cx="1100134" cy="361956"/>
              <a:chOff x="4205288" y="2452683"/>
              <a:chExt cx="1100134" cy="361956"/>
            </a:xfrm>
          </p:grpSpPr>
          <p:sp>
            <p:nvSpPr>
              <p:cNvPr id="32" name="Freeform 31"/>
              <p:cNvSpPr/>
              <p:nvPr/>
            </p:nvSpPr>
            <p:spPr>
              <a:xfrm>
                <a:off x="4204951" y="2514600"/>
                <a:ext cx="1020821" cy="300038"/>
              </a:xfrm>
              <a:custGeom>
                <a:avLst/>
                <a:gdLst>
                  <a:gd name="connsiteX0" fmla="*/ 0 w 816769"/>
                  <a:gd name="connsiteY0" fmla="*/ 39687 h 363537"/>
                  <a:gd name="connsiteX1" fmla="*/ 695325 w 816769"/>
                  <a:gd name="connsiteY1" fmla="*/ 53975 h 363537"/>
                  <a:gd name="connsiteX2" fmla="*/ 728662 w 816769"/>
                  <a:gd name="connsiteY2" fmla="*/ 363537 h 363537"/>
                  <a:gd name="connsiteX0" fmla="*/ 0 w 737394"/>
                  <a:gd name="connsiteY0" fmla="*/ 43655 h 367505"/>
                  <a:gd name="connsiteX1" fmla="*/ 476250 w 737394"/>
                  <a:gd name="connsiteY1" fmla="*/ 19843 h 367505"/>
                  <a:gd name="connsiteX2" fmla="*/ 695325 w 737394"/>
                  <a:gd name="connsiteY2" fmla="*/ 57943 h 367505"/>
                  <a:gd name="connsiteX3" fmla="*/ 728662 w 737394"/>
                  <a:gd name="connsiteY3" fmla="*/ 367505 h 367505"/>
                  <a:gd name="connsiteX0" fmla="*/ 0 w 737394"/>
                  <a:gd name="connsiteY0" fmla="*/ 43655 h 367505"/>
                  <a:gd name="connsiteX1" fmla="*/ 476250 w 737394"/>
                  <a:gd name="connsiteY1" fmla="*/ 19843 h 367505"/>
                  <a:gd name="connsiteX2" fmla="*/ 695325 w 737394"/>
                  <a:gd name="connsiteY2" fmla="*/ 57943 h 367505"/>
                  <a:gd name="connsiteX3" fmla="*/ 728662 w 737394"/>
                  <a:gd name="connsiteY3" fmla="*/ 367505 h 367505"/>
                  <a:gd name="connsiteX0" fmla="*/ 0 w 737394"/>
                  <a:gd name="connsiteY0" fmla="*/ 43655 h 367505"/>
                  <a:gd name="connsiteX1" fmla="*/ 476250 w 737394"/>
                  <a:gd name="connsiteY1" fmla="*/ 19843 h 367505"/>
                  <a:gd name="connsiteX2" fmla="*/ 695325 w 737394"/>
                  <a:gd name="connsiteY2" fmla="*/ 57943 h 367505"/>
                  <a:gd name="connsiteX3" fmla="*/ 728662 w 737394"/>
                  <a:gd name="connsiteY3" fmla="*/ 367505 h 367505"/>
                  <a:gd name="connsiteX4" fmla="*/ 0 w 737394"/>
                  <a:gd name="connsiteY4" fmla="*/ 43655 h 367505"/>
                  <a:gd name="connsiteX0" fmla="*/ 0 w 723900"/>
                  <a:gd name="connsiteY0" fmla="*/ 114299 h 862011"/>
                  <a:gd name="connsiteX1" fmla="*/ 476250 w 723900"/>
                  <a:gd name="connsiteY1" fmla="*/ 90487 h 862011"/>
                  <a:gd name="connsiteX2" fmla="*/ 695325 w 723900"/>
                  <a:gd name="connsiteY2" fmla="*/ 128587 h 862011"/>
                  <a:gd name="connsiteX3" fmla="*/ 647699 w 723900"/>
                  <a:gd name="connsiteY3" fmla="*/ 862011 h 862011"/>
                  <a:gd name="connsiteX4" fmla="*/ 0 w 723900"/>
                  <a:gd name="connsiteY4" fmla="*/ 114299 h 862011"/>
                  <a:gd name="connsiteX0" fmla="*/ 0 w 749299"/>
                  <a:gd name="connsiteY0" fmla="*/ 114299 h 862011"/>
                  <a:gd name="connsiteX1" fmla="*/ 476250 w 749299"/>
                  <a:gd name="connsiteY1" fmla="*/ 90487 h 862011"/>
                  <a:gd name="connsiteX2" fmla="*/ 695325 w 749299"/>
                  <a:gd name="connsiteY2" fmla="*/ 128587 h 862011"/>
                  <a:gd name="connsiteX3" fmla="*/ 647699 w 749299"/>
                  <a:gd name="connsiteY3" fmla="*/ 862011 h 862011"/>
                  <a:gd name="connsiteX4" fmla="*/ 85725 w 749299"/>
                  <a:gd name="connsiteY4" fmla="*/ 219074 h 862011"/>
                  <a:gd name="connsiteX5" fmla="*/ 0 w 749299"/>
                  <a:gd name="connsiteY5" fmla="*/ 114299 h 862011"/>
                  <a:gd name="connsiteX0" fmla="*/ 271462 w 1020761"/>
                  <a:gd name="connsiteY0" fmla="*/ 114299 h 862011"/>
                  <a:gd name="connsiteX1" fmla="*/ 747712 w 1020761"/>
                  <a:gd name="connsiteY1" fmla="*/ 90487 h 862011"/>
                  <a:gd name="connsiteX2" fmla="*/ 966787 w 1020761"/>
                  <a:gd name="connsiteY2" fmla="*/ 128587 h 862011"/>
                  <a:gd name="connsiteX3" fmla="*/ 919161 w 1020761"/>
                  <a:gd name="connsiteY3" fmla="*/ 862011 h 862011"/>
                  <a:gd name="connsiteX4" fmla="*/ 0 w 1020761"/>
                  <a:gd name="connsiteY4" fmla="*/ 614362 h 862011"/>
                  <a:gd name="connsiteX5" fmla="*/ 271462 w 1020761"/>
                  <a:gd name="connsiteY5" fmla="*/ 114299 h 862011"/>
                  <a:gd name="connsiteX0" fmla="*/ 271462 w 1020761"/>
                  <a:gd name="connsiteY0" fmla="*/ 250031 h 997743"/>
                  <a:gd name="connsiteX1" fmla="*/ 828675 w 1020761"/>
                  <a:gd name="connsiteY1" fmla="*/ 2381 h 997743"/>
                  <a:gd name="connsiteX2" fmla="*/ 966787 w 1020761"/>
                  <a:gd name="connsiteY2" fmla="*/ 264319 h 997743"/>
                  <a:gd name="connsiteX3" fmla="*/ 919161 w 1020761"/>
                  <a:gd name="connsiteY3" fmla="*/ 997743 h 997743"/>
                  <a:gd name="connsiteX4" fmla="*/ 0 w 1020761"/>
                  <a:gd name="connsiteY4" fmla="*/ 750094 h 997743"/>
                  <a:gd name="connsiteX5" fmla="*/ 271462 w 1020761"/>
                  <a:gd name="connsiteY5" fmla="*/ 250031 h 997743"/>
                  <a:gd name="connsiteX0" fmla="*/ 271462 w 1020761"/>
                  <a:gd name="connsiteY0" fmla="*/ 250031 h 997743"/>
                  <a:gd name="connsiteX1" fmla="*/ 828675 w 1020761"/>
                  <a:gd name="connsiteY1" fmla="*/ 2381 h 997743"/>
                  <a:gd name="connsiteX2" fmla="*/ 966787 w 1020761"/>
                  <a:gd name="connsiteY2" fmla="*/ 264319 h 997743"/>
                  <a:gd name="connsiteX3" fmla="*/ 919161 w 1020761"/>
                  <a:gd name="connsiteY3" fmla="*/ 997743 h 997743"/>
                  <a:gd name="connsiteX4" fmla="*/ 0 w 1020761"/>
                  <a:gd name="connsiteY4" fmla="*/ 750094 h 997743"/>
                  <a:gd name="connsiteX5" fmla="*/ 128587 w 1020761"/>
                  <a:gd name="connsiteY5" fmla="*/ 507206 h 997743"/>
                  <a:gd name="connsiteX6" fmla="*/ 271462 w 1020761"/>
                  <a:gd name="connsiteY6" fmla="*/ 250031 h 997743"/>
                  <a:gd name="connsiteX0" fmla="*/ 404813 w 1154112"/>
                  <a:gd name="connsiteY0" fmla="*/ 250031 h 997743"/>
                  <a:gd name="connsiteX1" fmla="*/ 962026 w 1154112"/>
                  <a:gd name="connsiteY1" fmla="*/ 2381 h 997743"/>
                  <a:gd name="connsiteX2" fmla="*/ 1100138 w 1154112"/>
                  <a:gd name="connsiteY2" fmla="*/ 264319 h 997743"/>
                  <a:gd name="connsiteX3" fmla="*/ 1052512 w 1154112"/>
                  <a:gd name="connsiteY3" fmla="*/ 997743 h 997743"/>
                  <a:gd name="connsiteX4" fmla="*/ 133351 w 1154112"/>
                  <a:gd name="connsiteY4" fmla="*/ 750094 h 997743"/>
                  <a:gd name="connsiteX5" fmla="*/ 0 w 1154112"/>
                  <a:gd name="connsiteY5" fmla="*/ 116681 h 997743"/>
                  <a:gd name="connsiteX6" fmla="*/ 404813 w 1154112"/>
                  <a:gd name="connsiteY6" fmla="*/ 250031 h 997743"/>
                  <a:gd name="connsiteX0" fmla="*/ 404813 w 1154112"/>
                  <a:gd name="connsiteY0" fmla="*/ 250031 h 997743"/>
                  <a:gd name="connsiteX1" fmla="*/ 962026 w 1154112"/>
                  <a:gd name="connsiteY1" fmla="*/ 2381 h 997743"/>
                  <a:gd name="connsiteX2" fmla="*/ 1100138 w 1154112"/>
                  <a:gd name="connsiteY2" fmla="*/ 264319 h 997743"/>
                  <a:gd name="connsiteX3" fmla="*/ 1052512 w 1154112"/>
                  <a:gd name="connsiteY3" fmla="*/ 997743 h 997743"/>
                  <a:gd name="connsiteX4" fmla="*/ 133351 w 1154112"/>
                  <a:gd name="connsiteY4" fmla="*/ 750094 h 997743"/>
                  <a:gd name="connsiteX5" fmla="*/ 0 w 1154112"/>
                  <a:gd name="connsiteY5" fmla="*/ 116681 h 997743"/>
                  <a:gd name="connsiteX6" fmla="*/ 404813 w 1154112"/>
                  <a:gd name="connsiteY6" fmla="*/ 250031 h 997743"/>
                  <a:gd name="connsiteX0" fmla="*/ 404813 w 1154112"/>
                  <a:gd name="connsiteY0" fmla="*/ 250031 h 997743"/>
                  <a:gd name="connsiteX1" fmla="*/ 962026 w 1154112"/>
                  <a:gd name="connsiteY1" fmla="*/ 2381 h 997743"/>
                  <a:gd name="connsiteX2" fmla="*/ 1100138 w 1154112"/>
                  <a:gd name="connsiteY2" fmla="*/ 264319 h 997743"/>
                  <a:gd name="connsiteX3" fmla="*/ 1052512 w 1154112"/>
                  <a:gd name="connsiteY3" fmla="*/ 997743 h 997743"/>
                  <a:gd name="connsiteX4" fmla="*/ 133351 w 1154112"/>
                  <a:gd name="connsiteY4" fmla="*/ 750094 h 997743"/>
                  <a:gd name="connsiteX5" fmla="*/ 0 w 1154112"/>
                  <a:gd name="connsiteY5" fmla="*/ 116681 h 997743"/>
                  <a:gd name="connsiteX6" fmla="*/ 404813 w 1154112"/>
                  <a:gd name="connsiteY6" fmla="*/ 250031 h 997743"/>
                  <a:gd name="connsiteX0" fmla="*/ 404813 w 1154112"/>
                  <a:gd name="connsiteY0" fmla="*/ 133350 h 881062"/>
                  <a:gd name="connsiteX1" fmla="*/ 1100138 w 1154112"/>
                  <a:gd name="connsiteY1" fmla="*/ 147638 h 881062"/>
                  <a:gd name="connsiteX2" fmla="*/ 1052512 w 1154112"/>
                  <a:gd name="connsiteY2" fmla="*/ 881062 h 881062"/>
                  <a:gd name="connsiteX3" fmla="*/ 133351 w 1154112"/>
                  <a:gd name="connsiteY3" fmla="*/ 633413 h 881062"/>
                  <a:gd name="connsiteX4" fmla="*/ 0 w 1154112"/>
                  <a:gd name="connsiteY4" fmla="*/ 0 h 881062"/>
                  <a:gd name="connsiteX5" fmla="*/ 404813 w 1154112"/>
                  <a:gd name="connsiteY5" fmla="*/ 133350 h 881062"/>
                  <a:gd name="connsiteX0" fmla="*/ 404813 w 1154112"/>
                  <a:gd name="connsiteY0" fmla="*/ 133350 h 881062"/>
                  <a:gd name="connsiteX1" fmla="*/ 1100138 w 1154112"/>
                  <a:gd name="connsiteY1" fmla="*/ 147638 h 881062"/>
                  <a:gd name="connsiteX2" fmla="*/ 1052512 w 1154112"/>
                  <a:gd name="connsiteY2" fmla="*/ 881062 h 881062"/>
                  <a:gd name="connsiteX3" fmla="*/ 661988 w 1154112"/>
                  <a:gd name="connsiteY3" fmla="*/ 766762 h 881062"/>
                  <a:gd name="connsiteX4" fmla="*/ 133351 w 1154112"/>
                  <a:gd name="connsiteY4" fmla="*/ 633413 h 881062"/>
                  <a:gd name="connsiteX5" fmla="*/ 0 w 1154112"/>
                  <a:gd name="connsiteY5" fmla="*/ 0 h 881062"/>
                  <a:gd name="connsiteX6" fmla="*/ 404813 w 1154112"/>
                  <a:gd name="connsiteY6" fmla="*/ 133350 h 881062"/>
                  <a:gd name="connsiteX0" fmla="*/ 404813 w 1154112"/>
                  <a:gd name="connsiteY0" fmla="*/ 133350 h 1162049"/>
                  <a:gd name="connsiteX1" fmla="*/ 1100138 w 1154112"/>
                  <a:gd name="connsiteY1" fmla="*/ 147638 h 1162049"/>
                  <a:gd name="connsiteX2" fmla="*/ 1052512 w 1154112"/>
                  <a:gd name="connsiteY2" fmla="*/ 881062 h 1162049"/>
                  <a:gd name="connsiteX3" fmla="*/ 633413 w 1154112"/>
                  <a:gd name="connsiteY3" fmla="*/ 1162049 h 1162049"/>
                  <a:gd name="connsiteX4" fmla="*/ 133351 w 1154112"/>
                  <a:gd name="connsiteY4" fmla="*/ 633413 h 1162049"/>
                  <a:gd name="connsiteX5" fmla="*/ 0 w 1154112"/>
                  <a:gd name="connsiteY5" fmla="*/ 0 h 1162049"/>
                  <a:gd name="connsiteX6" fmla="*/ 404813 w 1154112"/>
                  <a:gd name="connsiteY6" fmla="*/ 133350 h 1162049"/>
                  <a:gd name="connsiteX0" fmla="*/ 404813 w 1052512"/>
                  <a:gd name="connsiteY0" fmla="*/ 133350 h 1162049"/>
                  <a:gd name="connsiteX1" fmla="*/ 1052512 w 1052512"/>
                  <a:gd name="connsiteY1" fmla="*/ 881062 h 1162049"/>
                  <a:gd name="connsiteX2" fmla="*/ 633413 w 1052512"/>
                  <a:gd name="connsiteY2" fmla="*/ 1162049 h 1162049"/>
                  <a:gd name="connsiteX3" fmla="*/ 133351 w 1052512"/>
                  <a:gd name="connsiteY3" fmla="*/ 633413 h 1162049"/>
                  <a:gd name="connsiteX4" fmla="*/ 0 w 1052512"/>
                  <a:gd name="connsiteY4" fmla="*/ 0 h 1162049"/>
                  <a:gd name="connsiteX5" fmla="*/ 404813 w 1052512"/>
                  <a:gd name="connsiteY5" fmla="*/ 133350 h 1162049"/>
                  <a:gd name="connsiteX0" fmla="*/ 404813 w 1052512"/>
                  <a:gd name="connsiteY0" fmla="*/ 133350 h 1162049"/>
                  <a:gd name="connsiteX1" fmla="*/ 1052512 w 1052512"/>
                  <a:gd name="connsiteY1" fmla="*/ 881062 h 1162049"/>
                  <a:gd name="connsiteX2" fmla="*/ 633413 w 1052512"/>
                  <a:gd name="connsiteY2" fmla="*/ 1162049 h 1162049"/>
                  <a:gd name="connsiteX3" fmla="*/ 133351 w 1052512"/>
                  <a:gd name="connsiteY3" fmla="*/ 633413 h 1162049"/>
                  <a:gd name="connsiteX4" fmla="*/ 0 w 1052512"/>
                  <a:gd name="connsiteY4" fmla="*/ 0 h 1162049"/>
                  <a:gd name="connsiteX5" fmla="*/ 404813 w 1052512"/>
                  <a:gd name="connsiteY5" fmla="*/ 133350 h 1162049"/>
                  <a:gd name="connsiteX0" fmla="*/ 404813 w 1052512"/>
                  <a:gd name="connsiteY0" fmla="*/ 133350 h 1162049"/>
                  <a:gd name="connsiteX1" fmla="*/ 1052512 w 1052512"/>
                  <a:gd name="connsiteY1" fmla="*/ 881062 h 1162049"/>
                  <a:gd name="connsiteX2" fmla="*/ 633413 w 1052512"/>
                  <a:gd name="connsiteY2" fmla="*/ 1162049 h 1162049"/>
                  <a:gd name="connsiteX3" fmla="*/ 133351 w 1052512"/>
                  <a:gd name="connsiteY3" fmla="*/ 633413 h 1162049"/>
                  <a:gd name="connsiteX4" fmla="*/ 0 w 1052512"/>
                  <a:gd name="connsiteY4" fmla="*/ 0 h 1162049"/>
                  <a:gd name="connsiteX5" fmla="*/ 404813 w 1052512"/>
                  <a:gd name="connsiteY5" fmla="*/ 133350 h 1162049"/>
                  <a:gd name="connsiteX0" fmla="*/ 404813 w 1052512"/>
                  <a:gd name="connsiteY0" fmla="*/ 133350 h 1162049"/>
                  <a:gd name="connsiteX1" fmla="*/ 1052512 w 1052512"/>
                  <a:gd name="connsiteY1" fmla="*/ 881062 h 1162049"/>
                  <a:gd name="connsiteX2" fmla="*/ 633413 w 1052512"/>
                  <a:gd name="connsiteY2" fmla="*/ 1162049 h 1162049"/>
                  <a:gd name="connsiteX3" fmla="*/ 133351 w 1052512"/>
                  <a:gd name="connsiteY3" fmla="*/ 633413 h 1162049"/>
                  <a:gd name="connsiteX4" fmla="*/ 0 w 1052512"/>
                  <a:gd name="connsiteY4" fmla="*/ 0 h 1162049"/>
                  <a:gd name="connsiteX5" fmla="*/ 404813 w 1052512"/>
                  <a:gd name="connsiteY5" fmla="*/ 133350 h 1162049"/>
                  <a:gd name="connsiteX0" fmla="*/ 404813 w 1052512"/>
                  <a:gd name="connsiteY0" fmla="*/ 133350 h 1162049"/>
                  <a:gd name="connsiteX1" fmla="*/ 1052512 w 1052512"/>
                  <a:gd name="connsiteY1" fmla="*/ 881062 h 1162049"/>
                  <a:gd name="connsiteX2" fmla="*/ 633413 w 1052512"/>
                  <a:gd name="connsiteY2" fmla="*/ 1162049 h 1162049"/>
                  <a:gd name="connsiteX3" fmla="*/ 133351 w 1052512"/>
                  <a:gd name="connsiteY3" fmla="*/ 633413 h 1162049"/>
                  <a:gd name="connsiteX4" fmla="*/ 0 w 1052512"/>
                  <a:gd name="connsiteY4" fmla="*/ 0 h 1162049"/>
                  <a:gd name="connsiteX5" fmla="*/ 404813 w 1052512"/>
                  <a:gd name="connsiteY5" fmla="*/ 133350 h 1162049"/>
                  <a:gd name="connsiteX0" fmla="*/ 404813 w 1052512"/>
                  <a:gd name="connsiteY0" fmla="*/ 133350 h 1162049"/>
                  <a:gd name="connsiteX1" fmla="*/ 1052512 w 1052512"/>
                  <a:gd name="connsiteY1" fmla="*/ 881062 h 1162049"/>
                  <a:gd name="connsiteX2" fmla="*/ 633413 w 1052512"/>
                  <a:gd name="connsiteY2" fmla="*/ 1162049 h 1162049"/>
                  <a:gd name="connsiteX3" fmla="*/ 133351 w 1052512"/>
                  <a:gd name="connsiteY3" fmla="*/ 633413 h 1162049"/>
                  <a:gd name="connsiteX4" fmla="*/ 0 w 1052512"/>
                  <a:gd name="connsiteY4" fmla="*/ 0 h 1162049"/>
                  <a:gd name="connsiteX5" fmla="*/ 404813 w 1052512"/>
                  <a:gd name="connsiteY5" fmla="*/ 133350 h 1162049"/>
                  <a:gd name="connsiteX0" fmla="*/ 404813 w 1047749"/>
                  <a:gd name="connsiteY0" fmla="*/ 133350 h 1162049"/>
                  <a:gd name="connsiteX1" fmla="*/ 1047749 w 1047749"/>
                  <a:gd name="connsiteY1" fmla="*/ 881062 h 1162049"/>
                  <a:gd name="connsiteX2" fmla="*/ 633413 w 1047749"/>
                  <a:gd name="connsiteY2" fmla="*/ 1162049 h 1162049"/>
                  <a:gd name="connsiteX3" fmla="*/ 133351 w 1047749"/>
                  <a:gd name="connsiteY3" fmla="*/ 633413 h 1162049"/>
                  <a:gd name="connsiteX4" fmla="*/ 0 w 1047749"/>
                  <a:gd name="connsiteY4" fmla="*/ 0 h 1162049"/>
                  <a:gd name="connsiteX5" fmla="*/ 404813 w 1047749"/>
                  <a:gd name="connsiteY5" fmla="*/ 133350 h 1162049"/>
                  <a:gd name="connsiteX0" fmla="*/ 404813 w 1766887"/>
                  <a:gd name="connsiteY0" fmla="*/ 133350 h 1162049"/>
                  <a:gd name="connsiteX1" fmla="*/ 1766887 w 1766887"/>
                  <a:gd name="connsiteY1" fmla="*/ 723899 h 1162049"/>
                  <a:gd name="connsiteX2" fmla="*/ 633413 w 1766887"/>
                  <a:gd name="connsiteY2" fmla="*/ 1162049 h 1162049"/>
                  <a:gd name="connsiteX3" fmla="*/ 133351 w 1766887"/>
                  <a:gd name="connsiteY3" fmla="*/ 633413 h 1162049"/>
                  <a:gd name="connsiteX4" fmla="*/ 0 w 1766887"/>
                  <a:gd name="connsiteY4" fmla="*/ 0 h 1162049"/>
                  <a:gd name="connsiteX5" fmla="*/ 404813 w 1766887"/>
                  <a:gd name="connsiteY5" fmla="*/ 133350 h 1162049"/>
                  <a:gd name="connsiteX0" fmla="*/ 404813 w 2233612"/>
                  <a:gd name="connsiteY0" fmla="*/ 133350 h 1557337"/>
                  <a:gd name="connsiteX1" fmla="*/ 2233612 w 2233612"/>
                  <a:gd name="connsiteY1" fmla="*/ 1557337 h 1557337"/>
                  <a:gd name="connsiteX2" fmla="*/ 633413 w 2233612"/>
                  <a:gd name="connsiteY2" fmla="*/ 1162049 h 1557337"/>
                  <a:gd name="connsiteX3" fmla="*/ 133351 w 2233612"/>
                  <a:gd name="connsiteY3" fmla="*/ 633413 h 1557337"/>
                  <a:gd name="connsiteX4" fmla="*/ 0 w 2233612"/>
                  <a:gd name="connsiteY4" fmla="*/ 0 h 1557337"/>
                  <a:gd name="connsiteX5" fmla="*/ 404813 w 2233612"/>
                  <a:gd name="connsiteY5" fmla="*/ 133350 h 1557337"/>
                  <a:gd name="connsiteX0" fmla="*/ 2214563 w 2389982"/>
                  <a:gd name="connsiteY0" fmla="*/ 852488 h 1557337"/>
                  <a:gd name="connsiteX1" fmla="*/ 2233612 w 2389982"/>
                  <a:gd name="connsiteY1" fmla="*/ 1557337 h 1557337"/>
                  <a:gd name="connsiteX2" fmla="*/ 633413 w 2389982"/>
                  <a:gd name="connsiteY2" fmla="*/ 1162049 h 1557337"/>
                  <a:gd name="connsiteX3" fmla="*/ 133351 w 2389982"/>
                  <a:gd name="connsiteY3" fmla="*/ 633413 h 1557337"/>
                  <a:gd name="connsiteX4" fmla="*/ 0 w 2389982"/>
                  <a:gd name="connsiteY4" fmla="*/ 0 h 1557337"/>
                  <a:gd name="connsiteX5" fmla="*/ 2214563 w 2389982"/>
                  <a:gd name="connsiteY5" fmla="*/ 852488 h 1557337"/>
                  <a:gd name="connsiteX0" fmla="*/ 2214563 w 2389982"/>
                  <a:gd name="connsiteY0" fmla="*/ 852488 h 1557337"/>
                  <a:gd name="connsiteX1" fmla="*/ 2233612 w 2389982"/>
                  <a:gd name="connsiteY1" fmla="*/ 1557337 h 1557337"/>
                  <a:gd name="connsiteX2" fmla="*/ 633413 w 2389982"/>
                  <a:gd name="connsiteY2" fmla="*/ 1162049 h 1557337"/>
                  <a:gd name="connsiteX3" fmla="*/ 133351 w 2389982"/>
                  <a:gd name="connsiteY3" fmla="*/ 633413 h 1557337"/>
                  <a:gd name="connsiteX4" fmla="*/ 0 w 2389982"/>
                  <a:gd name="connsiteY4" fmla="*/ 0 h 1557337"/>
                  <a:gd name="connsiteX5" fmla="*/ 2214563 w 2389982"/>
                  <a:gd name="connsiteY5" fmla="*/ 852488 h 1557337"/>
                  <a:gd name="connsiteX0" fmla="*/ 2214563 w 2389982"/>
                  <a:gd name="connsiteY0" fmla="*/ 852488 h 1557337"/>
                  <a:gd name="connsiteX1" fmla="*/ 2233612 w 2389982"/>
                  <a:gd name="connsiteY1" fmla="*/ 1557337 h 1557337"/>
                  <a:gd name="connsiteX2" fmla="*/ 633413 w 2389982"/>
                  <a:gd name="connsiteY2" fmla="*/ 1162049 h 1557337"/>
                  <a:gd name="connsiteX3" fmla="*/ 133351 w 2389982"/>
                  <a:gd name="connsiteY3" fmla="*/ 633413 h 1557337"/>
                  <a:gd name="connsiteX4" fmla="*/ 0 w 2389982"/>
                  <a:gd name="connsiteY4" fmla="*/ 0 h 1557337"/>
                  <a:gd name="connsiteX5" fmla="*/ 1666875 w 2389982"/>
                  <a:gd name="connsiteY5" fmla="*/ 638174 h 1557337"/>
                  <a:gd name="connsiteX6" fmla="*/ 2214563 w 2389982"/>
                  <a:gd name="connsiteY6" fmla="*/ 852488 h 1557337"/>
                  <a:gd name="connsiteX0" fmla="*/ 2214563 w 2389982"/>
                  <a:gd name="connsiteY0" fmla="*/ 852488 h 1557337"/>
                  <a:gd name="connsiteX1" fmla="*/ 2233612 w 2389982"/>
                  <a:gd name="connsiteY1" fmla="*/ 1557337 h 1557337"/>
                  <a:gd name="connsiteX2" fmla="*/ 633413 w 2389982"/>
                  <a:gd name="connsiteY2" fmla="*/ 1162049 h 1557337"/>
                  <a:gd name="connsiteX3" fmla="*/ 133351 w 2389982"/>
                  <a:gd name="connsiteY3" fmla="*/ 633413 h 1557337"/>
                  <a:gd name="connsiteX4" fmla="*/ 0 w 2389982"/>
                  <a:gd name="connsiteY4" fmla="*/ 0 h 1557337"/>
                  <a:gd name="connsiteX5" fmla="*/ 2014538 w 2389982"/>
                  <a:gd name="connsiteY5" fmla="*/ 171449 h 1557337"/>
                  <a:gd name="connsiteX6" fmla="*/ 2214563 w 2389982"/>
                  <a:gd name="connsiteY6" fmla="*/ 852488 h 1557337"/>
                  <a:gd name="connsiteX0" fmla="*/ 2214563 w 2389982"/>
                  <a:gd name="connsiteY0" fmla="*/ 852488 h 1557337"/>
                  <a:gd name="connsiteX1" fmla="*/ 2233612 w 2389982"/>
                  <a:gd name="connsiteY1" fmla="*/ 1557337 h 1557337"/>
                  <a:gd name="connsiteX2" fmla="*/ 633413 w 2389982"/>
                  <a:gd name="connsiteY2" fmla="*/ 1162049 h 1557337"/>
                  <a:gd name="connsiteX3" fmla="*/ 133351 w 2389982"/>
                  <a:gd name="connsiteY3" fmla="*/ 633413 h 1557337"/>
                  <a:gd name="connsiteX4" fmla="*/ 0 w 2389982"/>
                  <a:gd name="connsiteY4" fmla="*/ 0 h 1557337"/>
                  <a:gd name="connsiteX5" fmla="*/ 2014538 w 2389982"/>
                  <a:gd name="connsiteY5" fmla="*/ 171449 h 1557337"/>
                  <a:gd name="connsiteX6" fmla="*/ 2214563 w 2389982"/>
                  <a:gd name="connsiteY6" fmla="*/ 852488 h 1557337"/>
                  <a:gd name="connsiteX0" fmla="*/ 2214563 w 2389982"/>
                  <a:gd name="connsiteY0" fmla="*/ 852488 h 1557337"/>
                  <a:gd name="connsiteX1" fmla="*/ 2233612 w 2389982"/>
                  <a:gd name="connsiteY1" fmla="*/ 1557337 h 1557337"/>
                  <a:gd name="connsiteX2" fmla="*/ 633413 w 2389982"/>
                  <a:gd name="connsiteY2" fmla="*/ 1162049 h 1557337"/>
                  <a:gd name="connsiteX3" fmla="*/ 133351 w 2389982"/>
                  <a:gd name="connsiteY3" fmla="*/ 633413 h 1557337"/>
                  <a:gd name="connsiteX4" fmla="*/ 0 w 2389982"/>
                  <a:gd name="connsiteY4" fmla="*/ 0 h 1557337"/>
                  <a:gd name="connsiteX5" fmla="*/ 2014538 w 2389982"/>
                  <a:gd name="connsiteY5" fmla="*/ 171449 h 1557337"/>
                  <a:gd name="connsiteX6" fmla="*/ 2214563 w 2389982"/>
                  <a:gd name="connsiteY6" fmla="*/ 852488 h 1557337"/>
                  <a:gd name="connsiteX0" fmla="*/ 2205038 w 2380457"/>
                  <a:gd name="connsiteY0" fmla="*/ 871538 h 1557337"/>
                  <a:gd name="connsiteX1" fmla="*/ 2233612 w 2380457"/>
                  <a:gd name="connsiteY1" fmla="*/ 1557337 h 1557337"/>
                  <a:gd name="connsiteX2" fmla="*/ 633413 w 2380457"/>
                  <a:gd name="connsiteY2" fmla="*/ 1162049 h 1557337"/>
                  <a:gd name="connsiteX3" fmla="*/ 133351 w 2380457"/>
                  <a:gd name="connsiteY3" fmla="*/ 633413 h 1557337"/>
                  <a:gd name="connsiteX4" fmla="*/ 0 w 2380457"/>
                  <a:gd name="connsiteY4" fmla="*/ 0 h 1557337"/>
                  <a:gd name="connsiteX5" fmla="*/ 2014538 w 2380457"/>
                  <a:gd name="connsiteY5" fmla="*/ 171449 h 1557337"/>
                  <a:gd name="connsiteX6" fmla="*/ 2205038 w 2380457"/>
                  <a:gd name="connsiteY6" fmla="*/ 871538 h 1557337"/>
                  <a:gd name="connsiteX0" fmla="*/ 2205038 w 2380457"/>
                  <a:gd name="connsiteY0" fmla="*/ 871538 h 1557337"/>
                  <a:gd name="connsiteX1" fmla="*/ 2233612 w 2380457"/>
                  <a:gd name="connsiteY1" fmla="*/ 1557337 h 1557337"/>
                  <a:gd name="connsiteX2" fmla="*/ 633413 w 2380457"/>
                  <a:gd name="connsiteY2" fmla="*/ 1162049 h 1557337"/>
                  <a:gd name="connsiteX3" fmla="*/ 133351 w 2380457"/>
                  <a:gd name="connsiteY3" fmla="*/ 633413 h 1557337"/>
                  <a:gd name="connsiteX4" fmla="*/ 0 w 2380457"/>
                  <a:gd name="connsiteY4" fmla="*/ 0 h 1557337"/>
                  <a:gd name="connsiteX5" fmla="*/ 2014538 w 2380457"/>
                  <a:gd name="connsiteY5" fmla="*/ 171449 h 1557337"/>
                  <a:gd name="connsiteX6" fmla="*/ 2296478 w 2380457"/>
                  <a:gd name="connsiteY6" fmla="*/ 962978 h 1557337"/>
                  <a:gd name="connsiteX0" fmla="*/ 914400 w 2296478"/>
                  <a:gd name="connsiteY0" fmla="*/ 571500 h 1557337"/>
                  <a:gd name="connsiteX1" fmla="*/ 2233612 w 2296478"/>
                  <a:gd name="connsiteY1" fmla="*/ 1557337 h 1557337"/>
                  <a:gd name="connsiteX2" fmla="*/ 633413 w 2296478"/>
                  <a:gd name="connsiteY2" fmla="*/ 1162049 h 1557337"/>
                  <a:gd name="connsiteX3" fmla="*/ 133351 w 2296478"/>
                  <a:gd name="connsiteY3" fmla="*/ 633413 h 1557337"/>
                  <a:gd name="connsiteX4" fmla="*/ 0 w 2296478"/>
                  <a:gd name="connsiteY4" fmla="*/ 0 h 1557337"/>
                  <a:gd name="connsiteX5" fmla="*/ 2014538 w 2296478"/>
                  <a:gd name="connsiteY5" fmla="*/ 171449 h 1557337"/>
                  <a:gd name="connsiteX6" fmla="*/ 2296478 w 2296478"/>
                  <a:gd name="connsiteY6" fmla="*/ 962978 h 1557337"/>
                  <a:gd name="connsiteX0" fmla="*/ 2233612 w 2296478"/>
                  <a:gd name="connsiteY0" fmla="*/ 1557337 h 1557337"/>
                  <a:gd name="connsiteX1" fmla="*/ 633413 w 2296478"/>
                  <a:gd name="connsiteY1" fmla="*/ 1162049 h 1557337"/>
                  <a:gd name="connsiteX2" fmla="*/ 133351 w 2296478"/>
                  <a:gd name="connsiteY2" fmla="*/ 633413 h 1557337"/>
                  <a:gd name="connsiteX3" fmla="*/ 0 w 2296478"/>
                  <a:gd name="connsiteY3" fmla="*/ 0 h 1557337"/>
                  <a:gd name="connsiteX4" fmla="*/ 2014538 w 2296478"/>
                  <a:gd name="connsiteY4" fmla="*/ 171449 h 1557337"/>
                  <a:gd name="connsiteX5" fmla="*/ 2296478 w 2296478"/>
                  <a:gd name="connsiteY5" fmla="*/ 962978 h 1557337"/>
                  <a:gd name="connsiteX0" fmla="*/ 2305049 w 2305049"/>
                  <a:gd name="connsiteY0" fmla="*/ 971549 h 1162049"/>
                  <a:gd name="connsiteX1" fmla="*/ 633413 w 2305049"/>
                  <a:gd name="connsiteY1" fmla="*/ 1162049 h 1162049"/>
                  <a:gd name="connsiteX2" fmla="*/ 133351 w 2305049"/>
                  <a:gd name="connsiteY2" fmla="*/ 633413 h 1162049"/>
                  <a:gd name="connsiteX3" fmla="*/ 0 w 2305049"/>
                  <a:gd name="connsiteY3" fmla="*/ 0 h 1162049"/>
                  <a:gd name="connsiteX4" fmla="*/ 2014538 w 2305049"/>
                  <a:gd name="connsiteY4" fmla="*/ 171449 h 1162049"/>
                  <a:gd name="connsiteX5" fmla="*/ 2296478 w 2305049"/>
                  <a:gd name="connsiteY5" fmla="*/ 962978 h 1162049"/>
                  <a:gd name="connsiteX0" fmla="*/ 2305049 w 2305049"/>
                  <a:gd name="connsiteY0" fmla="*/ 1023937 h 1214437"/>
                  <a:gd name="connsiteX1" fmla="*/ 633413 w 2305049"/>
                  <a:gd name="connsiteY1" fmla="*/ 1214437 h 1214437"/>
                  <a:gd name="connsiteX2" fmla="*/ 133351 w 2305049"/>
                  <a:gd name="connsiteY2" fmla="*/ 685801 h 1214437"/>
                  <a:gd name="connsiteX3" fmla="*/ 0 w 2305049"/>
                  <a:gd name="connsiteY3" fmla="*/ 52388 h 1214437"/>
                  <a:gd name="connsiteX4" fmla="*/ 2038351 w 2305049"/>
                  <a:gd name="connsiteY4" fmla="*/ 0 h 1214437"/>
                  <a:gd name="connsiteX5" fmla="*/ 2296478 w 2305049"/>
                  <a:gd name="connsiteY5" fmla="*/ 1015366 h 1214437"/>
                  <a:gd name="connsiteX0" fmla="*/ 2305049 w 2305049"/>
                  <a:gd name="connsiteY0" fmla="*/ 1023937 h 1214437"/>
                  <a:gd name="connsiteX1" fmla="*/ 633413 w 2305049"/>
                  <a:gd name="connsiteY1" fmla="*/ 1214437 h 1214437"/>
                  <a:gd name="connsiteX2" fmla="*/ 133351 w 2305049"/>
                  <a:gd name="connsiteY2" fmla="*/ 685801 h 1214437"/>
                  <a:gd name="connsiteX3" fmla="*/ 0 w 2305049"/>
                  <a:gd name="connsiteY3" fmla="*/ 52388 h 1214437"/>
                  <a:gd name="connsiteX4" fmla="*/ 2038351 w 2305049"/>
                  <a:gd name="connsiteY4" fmla="*/ 0 h 1214437"/>
                  <a:gd name="connsiteX5" fmla="*/ 2072641 w 2305049"/>
                  <a:gd name="connsiteY5" fmla="*/ 300991 h 1214437"/>
                  <a:gd name="connsiteX0" fmla="*/ 2305049 w 2305049"/>
                  <a:gd name="connsiteY0" fmla="*/ 1023937 h 1214437"/>
                  <a:gd name="connsiteX1" fmla="*/ 633413 w 2305049"/>
                  <a:gd name="connsiteY1" fmla="*/ 1214437 h 1214437"/>
                  <a:gd name="connsiteX2" fmla="*/ 133351 w 2305049"/>
                  <a:gd name="connsiteY2" fmla="*/ 685801 h 1214437"/>
                  <a:gd name="connsiteX3" fmla="*/ 0 w 2305049"/>
                  <a:gd name="connsiteY3" fmla="*/ 52388 h 1214437"/>
                  <a:gd name="connsiteX4" fmla="*/ 1785939 w 2305049"/>
                  <a:gd name="connsiteY4" fmla="*/ 9525 h 1214437"/>
                  <a:gd name="connsiteX5" fmla="*/ 2038351 w 2305049"/>
                  <a:gd name="connsiteY5" fmla="*/ 0 h 1214437"/>
                  <a:gd name="connsiteX6" fmla="*/ 2072641 w 2305049"/>
                  <a:gd name="connsiteY6" fmla="*/ 300991 h 1214437"/>
                  <a:gd name="connsiteX0" fmla="*/ 2305049 w 2305049"/>
                  <a:gd name="connsiteY0" fmla="*/ 1023937 h 1214437"/>
                  <a:gd name="connsiteX1" fmla="*/ 633413 w 2305049"/>
                  <a:gd name="connsiteY1" fmla="*/ 1214437 h 1214437"/>
                  <a:gd name="connsiteX2" fmla="*/ 133351 w 2305049"/>
                  <a:gd name="connsiteY2" fmla="*/ 685801 h 1214437"/>
                  <a:gd name="connsiteX3" fmla="*/ 0 w 2305049"/>
                  <a:gd name="connsiteY3" fmla="*/ 52388 h 1214437"/>
                  <a:gd name="connsiteX4" fmla="*/ 1785939 w 2305049"/>
                  <a:gd name="connsiteY4" fmla="*/ 9525 h 1214437"/>
                  <a:gd name="connsiteX5" fmla="*/ 2038351 w 2305049"/>
                  <a:gd name="connsiteY5" fmla="*/ 0 h 1214437"/>
                  <a:gd name="connsiteX6" fmla="*/ 2072641 w 2305049"/>
                  <a:gd name="connsiteY6" fmla="*/ 300991 h 1214437"/>
                  <a:gd name="connsiteX0" fmla="*/ 2305049 w 2305049"/>
                  <a:gd name="connsiteY0" fmla="*/ 1023937 h 1214437"/>
                  <a:gd name="connsiteX1" fmla="*/ 633413 w 2305049"/>
                  <a:gd name="connsiteY1" fmla="*/ 1214437 h 1214437"/>
                  <a:gd name="connsiteX2" fmla="*/ 133351 w 2305049"/>
                  <a:gd name="connsiteY2" fmla="*/ 685801 h 1214437"/>
                  <a:gd name="connsiteX3" fmla="*/ 0 w 2305049"/>
                  <a:gd name="connsiteY3" fmla="*/ 52388 h 1214437"/>
                  <a:gd name="connsiteX4" fmla="*/ 1785939 w 2305049"/>
                  <a:gd name="connsiteY4" fmla="*/ 9525 h 1214437"/>
                  <a:gd name="connsiteX5" fmla="*/ 2038351 w 2305049"/>
                  <a:gd name="connsiteY5" fmla="*/ 0 h 1214437"/>
                  <a:gd name="connsiteX6" fmla="*/ 2072641 w 2305049"/>
                  <a:gd name="connsiteY6" fmla="*/ 300991 h 1214437"/>
                  <a:gd name="connsiteX0" fmla="*/ 2305049 w 2305049"/>
                  <a:gd name="connsiteY0" fmla="*/ 1023937 h 1214437"/>
                  <a:gd name="connsiteX1" fmla="*/ 633413 w 2305049"/>
                  <a:gd name="connsiteY1" fmla="*/ 1214437 h 1214437"/>
                  <a:gd name="connsiteX2" fmla="*/ 133351 w 2305049"/>
                  <a:gd name="connsiteY2" fmla="*/ 685801 h 1214437"/>
                  <a:gd name="connsiteX3" fmla="*/ 0 w 2305049"/>
                  <a:gd name="connsiteY3" fmla="*/ 52388 h 1214437"/>
                  <a:gd name="connsiteX4" fmla="*/ 1785939 w 2305049"/>
                  <a:gd name="connsiteY4" fmla="*/ 9525 h 1214437"/>
                  <a:gd name="connsiteX5" fmla="*/ 2038351 w 2305049"/>
                  <a:gd name="connsiteY5" fmla="*/ 0 h 1214437"/>
                  <a:gd name="connsiteX0" fmla="*/ 2305049 w 2305049"/>
                  <a:gd name="connsiteY0" fmla="*/ 1023937 h 1214437"/>
                  <a:gd name="connsiteX1" fmla="*/ 633413 w 2305049"/>
                  <a:gd name="connsiteY1" fmla="*/ 1214437 h 1214437"/>
                  <a:gd name="connsiteX2" fmla="*/ 133351 w 2305049"/>
                  <a:gd name="connsiteY2" fmla="*/ 685801 h 1214437"/>
                  <a:gd name="connsiteX3" fmla="*/ 0 w 2305049"/>
                  <a:gd name="connsiteY3" fmla="*/ 52388 h 1214437"/>
                  <a:gd name="connsiteX4" fmla="*/ 1785939 w 2305049"/>
                  <a:gd name="connsiteY4" fmla="*/ 9525 h 1214437"/>
                  <a:gd name="connsiteX5" fmla="*/ 2038351 w 2305049"/>
                  <a:gd name="connsiteY5" fmla="*/ 0 h 1214437"/>
                  <a:gd name="connsiteX0" fmla="*/ 2305049 w 2305049"/>
                  <a:gd name="connsiteY0" fmla="*/ 1023937 h 1214437"/>
                  <a:gd name="connsiteX1" fmla="*/ 633413 w 2305049"/>
                  <a:gd name="connsiteY1" fmla="*/ 1214437 h 1214437"/>
                  <a:gd name="connsiteX2" fmla="*/ 133351 w 2305049"/>
                  <a:gd name="connsiteY2" fmla="*/ 685801 h 1214437"/>
                  <a:gd name="connsiteX3" fmla="*/ 0 w 2305049"/>
                  <a:gd name="connsiteY3" fmla="*/ 52388 h 1214437"/>
                  <a:gd name="connsiteX4" fmla="*/ 1785939 w 2305049"/>
                  <a:gd name="connsiteY4" fmla="*/ 9525 h 1214437"/>
                  <a:gd name="connsiteX5" fmla="*/ 2038351 w 2305049"/>
                  <a:gd name="connsiteY5" fmla="*/ 0 h 1214437"/>
                  <a:gd name="connsiteX6" fmla="*/ 2305049 w 2305049"/>
                  <a:gd name="connsiteY6" fmla="*/ 1023937 h 1214437"/>
                  <a:gd name="connsiteX0" fmla="*/ 2043111 w 2043111"/>
                  <a:gd name="connsiteY0" fmla="*/ 257175 h 1214437"/>
                  <a:gd name="connsiteX1" fmla="*/ 633413 w 2043111"/>
                  <a:gd name="connsiteY1" fmla="*/ 1214437 h 1214437"/>
                  <a:gd name="connsiteX2" fmla="*/ 133351 w 2043111"/>
                  <a:gd name="connsiteY2" fmla="*/ 685801 h 1214437"/>
                  <a:gd name="connsiteX3" fmla="*/ 0 w 2043111"/>
                  <a:gd name="connsiteY3" fmla="*/ 52388 h 1214437"/>
                  <a:gd name="connsiteX4" fmla="*/ 1785939 w 2043111"/>
                  <a:gd name="connsiteY4" fmla="*/ 9525 h 1214437"/>
                  <a:gd name="connsiteX5" fmla="*/ 2038351 w 2043111"/>
                  <a:gd name="connsiteY5" fmla="*/ 0 h 1214437"/>
                  <a:gd name="connsiteX6" fmla="*/ 2043111 w 2043111"/>
                  <a:gd name="connsiteY6" fmla="*/ 257175 h 1214437"/>
                  <a:gd name="connsiteX0" fmla="*/ 1909760 w 1909760"/>
                  <a:gd name="connsiteY0" fmla="*/ 257175 h 1214437"/>
                  <a:gd name="connsiteX1" fmla="*/ 500062 w 1909760"/>
                  <a:gd name="connsiteY1" fmla="*/ 1214437 h 1214437"/>
                  <a:gd name="connsiteX2" fmla="*/ 0 w 1909760"/>
                  <a:gd name="connsiteY2" fmla="*/ 685801 h 1214437"/>
                  <a:gd name="connsiteX3" fmla="*/ 333374 w 1909760"/>
                  <a:gd name="connsiteY3" fmla="*/ 9526 h 1214437"/>
                  <a:gd name="connsiteX4" fmla="*/ 1652588 w 1909760"/>
                  <a:gd name="connsiteY4" fmla="*/ 9525 h 1214437"/>
                  <a:gd name="connsiteX5" fmla="*/ 1905000 w 1909760"/>
                  <a:gd name="connsiteY5" fmla="*/ 0 h 1214437"/>
                  <a:gd name="connsiteX6" fmla="*/ 1909760 w 1909760"/>
                  <a:gd name="connsiteY6" fmla="*/ 257175 h 1214437"/>
                  <a:gd name="connsiteX0" fmla="*/ 1909760 w 1909760"/>
                  <a:gd name="connsiteY0" fmla="*/ 257175 h 1214437"/>
                  <a:gd name="connsiteX1" fmla="*/ 500062 w 1909760"/>
                  <a:gd name="connsiteY1" fmla="*/ 1214437 h 1214437"/>
                  <a:gd name="connsiteX2" fmla="*/ 0 w 1909760"/>
                  <a:gd name="connsiteY2" fmla="*/ 685801 h 1214437"/>
                  <a:gd name="connsiteX3" fmla="*/ 533399 w 1909760"/>
                  <a:gd name="connsiteY3" fmla="*/ 9526 h 1214437"/>
                  <a:gd name="connsiteX4" fmla="*/ 1652588 w 1909760"/>
                  <a:gd name="connsiteY4" fmla="*/ 9525 h 1214437"/>
                  <a:gd name="connsiteX5" fmla="*/ 1905000 w 1909760"/>
                  <a:gd name="connsiteY5" fmla="*/ 0 h 1214437"/>
                  <a:gd name="connsiteX6" fmla="*/ 1909760 w 1909760"/>
                  <a:gd name="connsiteY6" fmla="*/ 257175 h 1214437"/>
                  <a:gd name="connsiteX0" fmla="*/ 1719260 w 1719260"/>
                  <a:gd name="connsiteY0" fmla="*/ 257175 h 1214437"/>
                  <a:gd name="connsiteX1" fmla="*/ 309562 w 1719260"/>
                  <a:gd name="connsiteY1" fmla="*/ 1214437 h 1214437"/>
                  <a:gd name="connsiteX2" fmla="*/ 0 w 1719260"/>
                  <a:gd name="connsiteY2" fmla="*/ 423864 h 1214437"/>
                  <a:gd name="connsiteX3" fmla="*/ 342899 w 1719260"/>
                  <a:gd name="connsiteY3" fmla="*/ 9526 h 1214437"/>
                  <a:gd name="connsiteX4" fmla="*/ 1462088 w 1719260"/>
                  <a:gd name="connsiteY4" fmla="*/ 9525 h 1214437"/>
                  <a:gd name="connsiteX5" fmla="*/ 1714500 w 1719260"/>
                  <a:gd name="connsiteY5" fmla="*/ 0 h 1214437"/>
                  <a:gd name="connsiteX6" fmla="*/ 1719260 w 1719260"/>
                  <a:gd name="connsiteY6" fmla="*/ 257175 h 1214437"/>
                  <a:gd name="connsiteX0" fmla="*/ 1719260 w 1719260"/>
                  <a:gd name="connsiteY0" fmla="*/ 257175 h 423864"/>
                  <a:gd name="connsiteX1" fmla="*/ 514350 w 1719260"/>
                  <a:gd name="connsiteY1" fmla="*/ 295274 h 423864"/>
                  <a:gd name="connsiteX2" fmla="*/ 0 w 1719260"/>
                  <a:gd name="connsiteY2" fmla="*/ 423864 h 423864"/>
                  <a:gd name="connsiteX3" fmla="*/ 342899 w 1719260"/>
                  <a:gd name="connsiteY3" fmla="*/ 9526 h 423864"/>
                  <a:gd name="connsiteX4" fmla="*/ 1462088 w 1719260"/>
                  <a:gd name="connsiteY4" fmla="*/ 9525 h 423864"/>
                  <a:gd name="connsiteX5" fmla="*/ 1714500 w 1719260"/>
                  <a:gd name="connsiteY5" fmla="*/ 0 h 423864"/>
                  <a:gd name="connsiteX6" fmla="*/ 1719260 w 1719260"/>
                  <a:gd name="connsiteY6" fmla="*/ 257175 h 423864"/>
                  <a:gd name="connsiteX0" fmla="*/ 1585910 w 1585910"/>
                  <a:gd name="connsiteY0" fmla="*/ 257175 h 395289"/>
                  <a:gd name="connsiteX1" fmla="*/ 381000 w 1585910"/>
                  <a:gd name="connsiteY1" fmla="*/ 295274 h 395289"/>
                  <a:gd name="connsiteX2" fmla="*/ 0 w 1585910"/>
                  <a:gd name="connsiteY2" fmla="*/ 395289 h 395289"/>
                  <a:gd name="connsiteX3" fmla="*/ 209549 w 1585910"/>
                  <a:gd name="connsiteY3" fmla="*/ 9526 h 395289"/>
                  <a:gd name="connsiteX4" fmla="*/ 1328738 w 1585910"/>
                  <a:gd name="connsiteY4" fmla="*/ 9525 h 395289"/>
                  <a:gd name="connsiteX5" fmla="*/ 1581150 w 1585910"/>
                  <a:gd name="connsiteY5" fmla="*/ 0 h 395289"/>
                  <a:gd name="connsiteX6" fmla="*/ 1585910 w 1585910"/>
                  <a:gd name="connsiteY6" fmla="*/ 257175 h 395289"/>
                  <a:gd name="connsiteX0" fmla="*/ 1585910 w 1585910"/>
                  <a:gd name="connsiteY0" fmla="*/ 257175 h 395289"/>
                  <a:gd name="connsiteX1" fmla="*/ 381000 w 1585910"/>
                  <a:gd name="connsiteY1" fmla="*/ 295274 h 395289"/>
                  <a:gd name="connsiteX2" fmla="*/ 0 w 1585910"/>
                  <a:gd name="connsiteY2" fmla="*/ 395289 h 395289"/>
                  <a:gd name="connsiteX3" fmla="*/ 685799 w 1585910"/>
                  <a:gd name="connsiteY3" fmla="*/ 4763 h 395289"/>
                  <a:gd name="connsiteX4" fmla="*/ 1328738 w 1585910"/>
                  <a:gd name="connsiteY4" fmla="*/ 9525 h 395289"/>
                  <a:gd name="connsiteX5" fmla="*/ 1581150 w 1585910"/>
                  <a:gd name="connsiteY5" fmla="*/ 0 h 395289"/>
                  <a:gd name="connsiteX6" fmla="*/ 1585910 w 1585910"/>
                  <a:gd name="connsiteY6" fmla="*/ 257175 h 395289"/>
                  <a:gd name="connsiteX0" fmla="*/ 1585910 w 1585910"/>
                  <a:gd name="connsiteY0" fmla="*/ 257175 h 395289"/>
                  <a:gd name="connsiteX1" fmla="*/ 381000 w 1585910"/>
                  <a:gd name="connsiteY1" fmla="*/ 295274 h 395289"/>
                  <a:gd name="connsiteX2" fmla="*/ 0 w 1585910"/>
                  <a:gd name="connsiteY2" fmla="*/ 395289 h 395289"/>
                  <a:gd name="connsiteX3" fmla="*/ 666749 w 1585910"/>
                  <a:gd name="connsiteY3" fmla="*/ 19051 h 395289"/>
                  <a:gd name="connsiteX4" fmla="*/ 1328738 w 1585910"/>
                  <a:gd name="connsiteY4" fmla="*/ 9525 h 395289"/>
                  <a:gd name="connsiteX5" fmla="*/ 1581150 w 1585910"/>
                  <a:gd name="connsiteY5" fmla="*/ 0 h 395289"/>
                  <a:gd name="connsiteX6" fmla="*/ 1585910 w 1585910"/>
                  <a:gd name="connsiteY6" fmla="*/ 257175 h 395289"/>
                  <a:gd name="connsiteX0" fmla="*/ 1585910 w 1585910"/>
                  <a:gd name="connsiteY0" fmla="*/ 257175 h 395289"/>
                  <a:gd name="connsiteX1" fmla="*/ 728662 w 1585910"/>
                  <a:gd name="connsiteY1" fmla="*/ 238124 h 395289"/>
                  <a:gd name="connsiteX2" fmla="*/ 0 w 1585910"/>
                  <a:gd name="connsiteY2" fmla="*/ 395289 h 395289"/>
                  <a:gd name="connsiteX3" fmla="*/ 666749 w 1585910"/>
                  <a:gd name="connsiteY3" fmla="*/ 19051 h 395289"/>
                  <a:gd name="connsiteX4" fmla="*/ 1328738 w 1585910"/>
                  <a:gd name="connsiteY4" fmla="*/ 9525 h 395289"/>
                  <a:gd name="connsiteX5" fmla="*/ 1581150 w 1585910"/>
                  <a:gd name="connsiteY5" fmla="*/ 0 h 395289"/>
                  <a:gd name="connsiteX6" fmla="*/ 1585910 w 1585910"/>
                  <a:gd name="connsiteY6" fmla="*/ 257175 h 395289"/>
                  <a:gd name="connsiteX0" fmla="*/ 1095372 w 1095372"/>
                  <a:gd name="connsiteY0" fmla="*/ 257175 h 304801"/>
                  <a:gd name="connsiteX1" fmla="*/ 238124 w 1095372"/>
                  <a:gd name="connsiteY1" fmla="*/ 238124 h 304801"/>
                  <a:gd name="connsiteX2" fmla="*/ 0 w 1095372"/>
                  <a:gd name="connsiteY2" fmla="*/ 304801 h 304801"/>
                  <a:gd name="connsiteX3" fmla="*/ 176211 w 1095372"/>
                  <a:gd name="connsiteY3" fmla="*/ 19051 h 304801"/>
                  <a:gd name="connsiteX4" fmla="*/ 838200 w 1095372"/>
                  <a:gd name="connsiteY4" fmla="*/ 9525 h 304801"/>
                  <a:gd name="connsiteX5" fmla="*/ 1090612 w 1095372"/>
                  <a:gd name="connsiteY5" fmla="*/ 0 h 304801"/>
                  <a:gd name="connsiteX6" fmla="*/ 1095372 w 1095372"/>
                  <a:gd name="connsiteY6" fmla="*/ 257175 h 304801"/>
                  <a:gd name="connsiteX0" fmla="*/ 1019172 w 1092199"/>
                  <a:gd name="connsiteY0" fmla="*/ 238125 h 304801"/>
                  <a:gd name="connsiteX1" fmla="*/ 238124 w 1092199"/>
                  <a:gd name="connsiteY1" fmla="*/ 238124 h 304801"/>
                  <a:gd name="connsiteX2" fmla="*/ 0 w 1092199"/>
                  <a:gd name="connsiteY2" fmla="*/ 304801 h 304801"/>
                  <a:gd name="connsiteX3" fmla="*/ 176211 w 1092199"/>
                  <a:gd name="connsiteY3" fmla="*/ 19051 h 304801"/>
                  <a:gd name="connsiteX4" fmla="*/ 838200 w 1092199"/>
                  <a:gd name="connsiteY4" fmla="*/ 9525 h 304801"/>
                  <a:gd name="connsiteX5" fmla="*/ 1090612 w 1092199"/>
                  <a:gd name="connsiteY5" fmla="*/ 0 h 304801"/>
                  <a:gd name="connsiteX6" fmla="*/ 1019172 w 1092199"/>
                  <a:gd name="connsiteY6" fmla="*/ 238125 h 304801"/>
                  <a:gd name="connsiteX0" fmla="*/ 1019172 w 1020762"/>
                  <a:gd name="connsiteY0" fmla="*/ 233362 h 300038"/>
                  <a:gd name="connsiteX1" fmla="*/ 238124 w 1020762"/>
                  <a:gd name="connsiteY1" fmla="*/ 233361 h 300038"/>
                  <a:gd name="connsiteX2" fmla="*/ 0 w 1020762"/>
                  <a:gd name="connsiteY2" fmla="*/ 300038 h 300038"/>
                  <a:gd name="connsiteX3" fmla="*/ 176211 w 1020762"/>
                  <a:gd name="connsiteY3" fmla="*/ 14288 h 300038"/>
                  <a:gd name="connsiteX4" fmla="*/ 838200 w 1020762"/>
                  <a:gd name="connsiteY4" fmla="*/ 4762 h 300038"/>
                  <a:gd name="connsiteX5" fmla="*/ 1019175 w 1020762"/>
                  <a:gd name="connsiteY5" fmla="*/ 0 h 300038"/>
                  <a:gd name="connsiteX6" fmla="*/ 1019172 w 1020762"/>
                  <a:gd name="connsiteY6" fmla="*/ 233362 h 300038"/>
                  <a:gd name="connsiteX0" fmla="*/ 1019172 w 1020762"/>
                  <a:gd name="connsiteY0" fmla="*/ 233362 h 300038"/>
                  <a:gd name="connsiteX1" fmla="*/ 233361 w 1020762"/>
                  <a:gd name="connsiteY1" fmla="*/ 242886 h 300038"/>
                  <a:gd name="connsiteX2" fmla="*/ 0 w 1020762"/>
                  <a:gd name="connsiteY2" fmla="*/ 300038 h 300038"/>
                  <a:gd name="connsiteX3" fmla="*/ 176211 w 1020762"/>
                  <a:gd name="connsiteY3" fmla="*/ 14288 h 300038"/>
                  <a:gd name="connsiteX4" fmla="*/ 838200 w 1020762"/>
                  <a:gd name="connsiteY4" fmla="*/ 4762 h 300038"/>
                  <a:gd name="connsiteX5" fmla="*/ 1019175 w 1020762"/>
                  <a:gd name="connsiteY5" fmla="*/ 0 h 300038"/>
                  <a:gd name="connsiteX6" fmla="*/ 1019172 w 1020762"/>
                  <a:gd name="connsiteY6" fmla="*/ 233362 h 300038"/>
                  <a:gd name="connsiteX0" fmla="*/ 1033459 w 1033459"/>
                  <a:gd name="connsiteY0" fmla="*/ 257175 h 300038"/>
                  <a:gd name="connsiteX1" fmla="*/ 233361 w 1033459"/>
                  <a:gd name="connsiteY1" fmla="*/ 242886 h 300038"/>
                  <a:gd name="connsiteX2" fmla="*/ 0 w 1033459"/>
                  <a:gd name="connsiteY2" fmla="*/ 300038 h 300038"/>
                  <a:gd name="connsiteX3" fmla="*/ 176211 w 1033459"/>
                  <a:gd name="connsiteY3" fmla="*/ 14288 h 300038"/>
                  <a:gd name="connsiteX4" fmla="*/ 838200 w 1033459"/>
                  <a:gd name="connsiteY4" fmla="*/ 4762 h 300038"/>
                  <a:gd name="connsiteX5" fmla="*/ 1019175 w 1033459"/>
                  <a:gd name="connsiteY5" fmla="*/ 0 h 300038"/>
                  <a:gd name="connsiteX6" fmla="*/ 1033459 w 1033459"/>
                  <a:gd name="connsiteY6" fmla="*/ 257175 h 300038"/>
                  <a:gd name="connsiteX0" fmla="*/ 1019171 w 1020762"/>
                  <a:gd name="connsiteY0" fmla="*/ 261937 h 300038"/>
                  <a:gd name="connsiteX1" fmla="*/ 233361 w 1020762"/>
                  <a:gd name="connsiteY1" fmla="*/ 242886 h 300038"/>
                  <a:gd name="connsiteX2" fmla="*/ 0 w 1020762"/>
                  <a:gd name="connsiteY2" fmla="*/ 300038 h 300038"/>
                  <a:gd name="connsiteX3" fmla="*/ 176211 w 1020762"/>
                  <a:gd name="connsiteY3" fmla="*/ 14288 h 300038"/>
                  <a:gd name="connsiteX4" fmla="*/ 838200 w 1020762"/>
                  <a:gd name="connsiteY4" fmla="*/ 4762 h 300038"/>
                  <a:gd name="connsiteX5" fmla="*/ 1019175 w 1020762"/>
                  <a:gd name="connsiteY5" fmla="*/ 0 h 300038"/>
                  <a:gd name="connsiteX6" fmla="*/ 1019171 w 1020762"/>
                  <a:gd name="connsiteY6" fmla="*/ 261937 h 3000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20762" h="300038">
                    <a:moveTo>
                      <a:pt x="1019171" y="261937"/>
                    </a:moveTo>
                    <a:lnTo>
                      <a:pt x="233361" y="242886"/>
                    </a:lnTo>
                    <a:lnTo>
                      <a:pt x="0" y="300038"/>
                    </a:lnTo>
                    <a:lnTo>
                      <a:pt x="176211" y="14288"/>
                    </a:lnTo>
                    <a:lnTo>
                      <a:pt x="838200" y="4762"/>
                    </a:lnTo>
                    <a:lnTo>
                      <a:pt x="1019175" y="0"/>
                    </a:lnTo>
                    <a:cubicBezTo>
                      <a:pt x="1020762" y="85725"/>
                      <a:pt x="1017584" y="176212"/>
                      <a:pt x="1019171" y="261937"/>
                    </a:cubicBezTo>
                    <a:close/>
                  </a:path>
                </a:pathLst>
              </a:custGeom>
              <a:solidFill>
                <a:srgbClr val="2525FF"/>
              </a:solidFill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11312" name="TextBox 28"/>
              <p:cNvSpPr txBox="1">
                <a:spLocks noChangeArrowheads="1"/>
              </p:cNvSpPr>
              <p:nvPr/>
            </p:nvSpPr>
            <p:spPr bwMode="auto">
              <a:xfrm>
                <a:off x="4357684" y="2452683"/>
                <a:ext cx="947738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GB" sz="1600" b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Aquifer</a:t>
                </a:r>
              </a:p>
            </p:txBody>
          </p:sp>
        </p:grpSp>
        <p:grpSp>
          <p:nvGrpSpPr>
            <p:cNvPr id="11289" name="Group 42"/>
            <p:cNvGrpSpPr>
              <a:grpSpLocks/>
            </p:cNvGrpSpPr>
            <p:nvPr/>
          </p:nvGrpSpPr>
          <p:grpSpPr bwMode="auto">
            <a:xfrm>
              <a:off x="1121050" y="4928529"/>
              <a:ext cx="1981195" cy="361962"/>
              <a:chOff x="3738564" y="4510078"/>
              <a:chExt cx="1981195" cy="361962"/>
            </a:xfrm>
          </p:grpSpPr>
          <p:sp>
            <p:nvSpPr>
              <p:cNvPr id="35" name="Freeform 34"/>
              <p:cNvSpPr/>
              <p:nvPr/>
            </p:nvSpPr>
            <p:spPr>
              <a:xfrm>
                <a:off x="3738200" y="4562475"/>
                <a:ext cx="1981311" cy="309563"/>
              </a:xfrm>
              <a:custGeom>
                <a:avLst/>
                <a:gdLst>
                  <a:gd name="connsiteX0" fmla="*/ 0 w 816769"/>
                  <a:gd name="connsiteY0" fmla="*/ 39687 h 363537"/>
                  <a:gd name="connsiteX1" fmla="*/ 695325 w 816769"/>
                  <a:gd name="connsiteY1" fmla="*/ 53975 h 363537"/>
                  <a:gd name="connsiteX2" fmla="*/ 728662 w 816769"/>
                  <a:gd name="connsiteY2" fmla="*/ 363537 h 363537"/>
                  <a:gd name="connsiteX0" fmla="*/ 0 w 737394"/>
                  <a:gd name="connsiteY0" fmla="*/ 43655 h 367505"/>
                  <a:gd name="connsiteX1" fmla="*/ 476250 w 737394"/>
                  <a:gd name="connsiteY1" fmla="*/ 19843 h 367505"/>
                  <a:gd name="connsiteX2" fmla="*/ 695325 w 737394"/>
                  <a:gd name="connsiteY2" fmla="*/ 57943 h 367505"/>
                  <a:gd name="connsiteX3" fmla="*/ 728662 w 737394"/>
                  <a:gd name="connsiteY3" fmla="*/ 367505 h 367505"/>
                  <a:gd name="connsiteX0" fmla="*/ 0 w 737394"/>
                  <a:gd name="connsiteY0" fmla="*/ 43655 h 367505"/>
                  <a:gd name="connsiteX1" fmla="*/ 476250 w 737394"/>
                  <a:gd name="connsiteY1" fmla="*/ 19843 h 367505"/>
                  <a:gd name="connsiteX2" fmla="*/ 695325 w 737394"/>
                  <a:gd name="connsiteY2" fmla="*/ 57943 h 367505"/>
                  <a:gd name="connsiteX3" fmla="*/ 728662 w 737394"/>
                  <a:gd name="connsiteY3" fmla="*/ 367505 h 367505"/>
                  <a:gd name="connsiteX0" fmla="*/ 0 w 737394"/>
                  <a:gd name="connsiteY0" fmla="*/ 43655 h 367505"/>
                  <a:gd name="connsiteX1" fmla="*/ 476250 w 737394"/>
                  <a:gd name="connsiteY1" fmla="*/ 19843 h 367505"/>
                  <a:gd name="connsiteX2" fmla="*/ 695325 w 737394"/>
                  <a:gd name="connsiteY2" fmla="*/ 57943 h 367505"/>
                  <a:gd name="connsiteX3" fmla="*/ 728662 w 737394"/>
                  <a:gd name="connsiteY3" fmla="*/ 367505 h 367505"/>
                  <a:gd name="connsiteX4" fmla="*/ 0 w 737394"/>
                  <a:gd name="connsiteY4" fmla="*/ 43655 h 367505"/>
                  <a:gd name="connsiteX0" fmla="*/ 0 w 723900"/>
                  <a:gd name="connsiteY0" fmla="*/ 114299 h 862011"/>
                  <a:gd name="connsiteX1" fmla="*/ 476250 w 723900"/>
                  <a:gd name="connsiteY1" fmla="*/ 90487 h 862011"/>
                  <a:gd name="connsiteX2" fmla="*/ 695325 w 723900"/>
                  <a:gd name="connsiteY2" fmla="*/ 128587 h 862011"/>
                  <a:gd name="connsiteX3" fmla="*/ 647699 w 723900"/>
                  <a:gd name="connsiteY3" fmla="*/ 862011 h 862011"/>
                  <a:gd name="connsiteX4" fmla="*/ 0 w 723900"/>
                  <a:gd name="connsiteY4" fmla="*/ 114299 h 862011"/>
                  <a:gd name="connsiteX0" fmla="*/ 0 w 749299"/>
                  <a:gd name="connsiteY0" fmla="*/ 114299 h 862011"/>
                  <a:gd name="connsiteX1" fmla="*/ 476250 w 749299"/>
                  <a:gd name="connsiteY1" fmla="*/ 90487 h 862011"/>
                  <a:gd name="connsiteX2" fmla="*/ 695325 w 749299"/>
                  <a:gd name="connsiteY2" fmla="*/ 128587 h 862011"/>
                  <a:gd name="connsiteX3" fmla="*/ 647699 w 749299"/>
                  <a:gd name="connsiteY3" fmla="*/ 862011 h 862011"/>
                  <a:gd name="connsiteX4" fmla="*/ 85725 w 749299"/>
                  <a:gd name="connsiteY4" fmla="*/ 219074 h 862011"/>
                  <a:gd name="connsiteX5" fmla="*/ 0 w 749299"/>
                  <a:gd name="connsiteY5" fmla="*/ 114299 h 862011"/>
                  <a:gd name="connsiteX0" fmla="*/ 271462 w 1020761"/>
                  <a:gd name="connsiteY0" fmla="*/ 114299 h 862011"/>
                  <a:gd name="connsiteX1" fmla="*/ 747712 w 1020761"/>
                  <a:gd name="connsiteY1" fmla="*/ 90487 h 862011"/>
                  <a:gd name="connsiteX2" fmla="*/ 966787 w 1020761"/>
                  <a:gd name="connsiteY2" fmla="*/ 128587 h 862011"/>
                  <a:gd name="connsiteX3" fmla="*/ 919161 w 1020761"/>
                  <a:gd name="connsiteY3" fmla="*/ 862011 h 862011"/>
                  <a:gd name="connsiteX4" fmla="*/ 0 w 1020761"/>
                  <a:gd name="connsiteY4" fmla="*/ 614362 h 862011"/>
                  <a:gd name="connsiteX5" fmla="*/ 271462 w 1020761"/>
                  <a:gd name="connsiteY5" fmla="*/ 114299 h 862011"/>
                  <a:gd name="connsiteX0" fmla="*/ 271462 w 1020761"/>
                  <a:gd name="connsiteY0" fmla="*/ 250031 h 997743"/>
                  <a:gd name="connsiteX1" fmla="*/ 828675 w 1020761"/>
                  <a:gd name="connsiteY1" fmla="*/ 2381 h 997743"/>
                  <a:gd name="connsiteX2" fmla="*/ 966787 w 1020761"/>
                  <a:gd name="connsiteY2" fmla="*/ 264319 h 997743"/>
                  <a:gd name="connsiteX3" fmla="*/ 919161 w 1020761"/>
                  <a:gd name="connsiteY3" fmla="*/ 997743 h 997743"/>
                  <a:gd name="connsiteX4" fmla="*/ 0 w 1020761"/>
                  <a:gd name="connsiteY4" fmla="*/ 750094 h 997743"/>
                  <a:gd name="connsiteX5" fmla="*/ 271462 w 1020761"/>
                  <a:gd name="connsiteY5" fmla="*/ 250031 h 997743"/>
                  <a:gd name="connsiteX0" fmla="*/ 271462 w 1020761"/>
                  <a:gd name="connsiteY0" fmla="*/ 250031 h 997743"/>
                  <a:gd name="connsiteX1" fmla="*/ 828675 w 1020761"/>
                  <a:gd name="connsiteY1" fmla="*/ 2381 h 997743"/>
                  <a:gd name="connsiteX2" fmla="*/ 966787 w 1020761"/>
                  <a:gd name="connsiteY2" fmla="*/ 264319 h 997743"/>
                  <a:gd name="connsiteX3" fmla="*/ 919161 w 1020761"/>
                  <a:gd name="connsiteY3" fmla="*/ 997743 h 997743"/>
                  <a:gd name="connsiteX4" fmla="*/ 0 w 1020761"/>
                  <a:gd name="connsiteY4" fmla="*/ 750094 h 997743"/>
                  <a:gd name="connsiteX5" fmla="*/ 128587 w 1020761"/>
                  <a:gd name="connsiteY5" fmla="*/ 507206 h 997743"/>
                  <a:gd name="connsiteX6" fmla="*/ 271462 w 1020761"/>
                  <a:gd name="connsiteY6" fmla="*/ 250031 h 997743"/>
                  <a:gd name="connsiteX0" fmla="*/ 404813 w 1154112"/>
                  <a:gd name="connsiteY0" fmla="*/ 250031 h 997743"/>
                  <a:gd name="connsiteX1" fmla="*/ 962026 w 1154112"/>
                  <a:gd name="connsiteY1" fmla="*/ 2381 h 997743"/>
                  <a:gd name="connsiteX2" fmla="*/ 1100138 w 1154112"/>
                  <a:gd name="connsiteY2" fmla="*/ 264319 h 997743"/>
                  <a:gd name="connsiteX3" fmla="*/ 1052512 w 1154112"/>
                  <a:gd name="connsiteY3" fmla="*/ 997743 h 997743"/>
                  <a:gd name="connsiteX4" fmla="*/ 133351 w 1154112"/>
                  <a:gd name="connsiteY4" fmla="*/ 750094 h 997743"/>
                  <a:gd name="connsiteX5" fmla="*/ 0 w 1154112"/>
                  <a:gd name="connsiteY5" fmla="*/ 116681 h 997743"/>
                  <a:gd name="connsiteX6" fmla="*/ 404813 w 1154112"/>
                  <a:gd name="connsiteY6" fmla="*/ 250031 h 997743"/>
                  <a:gd name="connsiteX0" fmla="*/ 404813 w 1154112"/>
                  <a:gd name="connsiteY0" fmla="*/ 250031 h 997743"/>
                  <a:gd name="connsiteX1" fmla="*/ 962026 w 1154112"/>
                  <a:gd name="connsiteY1" fmla="*/ 2381 h 997743"/>
                  <a:gd name="connsiteX2" fmla="*/ 1100138 w 1154112"/>
                  <a:gd name="connsiteY2" fmla="*/ 264319 h 997743"/>
                  <a:gd name="connsiteX3" fmla="*/ 1052512 w 1154112"/>
                  <a:gd name="connsiteY3" fmla="*/ 997743 h 997743"/>
                  <a:gd name="connsiteX4" fmla="*/ 133351 w 1154112"/>
                  <a:gd name="connsiteY4" fmla="*/ 750094 h 997743"/>
                  <a:gd name="connsiteX5" fmla="*/ 0 w 1154112"/>
                  <a:gd name="connsiteY5" fmla="*/ 116681 h 997743"/>
                  <a:gd name="connsiteX6" fmla="*/ 404813 w 1154112"/>
                  <a:gd name="connsiteY6" fmla="*/ 250031 h 997743"/>
                  <a:gd name="connsiteX0" fmla="*/ 404813 w 1154112"/>
                  <a:gd name="connsiteY0" fmla="*/ 250031 h 997743"/>
                  <a:gd name="connsiteX1" fmla="*/ 962026 w 1154112"/>
                  <a:gd name="connsiteY1" fmla="*/ 2381 h 997743"/>
                  <a:gd name="connsiteX2" fmla="*/ 1100138 w 1154112"/>
                  <a:gd name="connsiteY2" fmla="*/ 264319 h 997743"/>
                  <a:gd name="connsiteX3" fmla="*/ 1052512 w 1154112"/>
                  <a:gd name="connsiteY3" fmla="*/ 997743 h 997743"/>
                  <a:gd name="connsiteX4" fmla="*/ 133351 w 1154112"/>
                  <a:gd name="connsiteY4" fmla="*/ 750094 h 997743"/>
                  <a:gd name="connsiteX5" fmla="*/ 0 w 1154112"/>
                  <a:gd name="connsiteY5" fmla="*/ 116681 h 997743"/>
                  <a:gd name="connsiteX6" fmla="*/ 404813 w 1154112"/>
                  <a:gd name="connsiteY6" fmla="*/ 250031 h 997743"/>
                  <a:gd name="connsiteX0" fmla="*/ 404813 w 1154112"/>
                  <a:gd name="connsiteY0" fmla="*/ 133350 h 881062"/>
                  <a:gd name="connsiteX1" fmla="*/ 1100138 w 1154112"/>
                  <a:gd name="connsiteY1" fmla="*/ 147638 h 881062"/>
                  <a:gd name="connsiteX2" fmla="*/ 1052512 w 1154112"/>
                  <a:gd name="connsiteY2" fmla="*/ 881062 h 881062"/>
                  <a:gd name="connsiteX3" fmla="*/ 133351 w 1154112"/>
                  <a:gd name="connsiteY3" fmla="*/ 633413 h 881062"/>
                  <a:gd name="connsiteX4" fmla="*/ 0 w 1154112"/>
                  <a:gd name="connsiteY4" fmla="*/ 0 h 881062"/>
                  <a:gd name="connsiteX5" fmla="*/ 404813 w 1154112"/>
                  <a:gd name="connsiteY5" fmla="*/ 133350 h 881062"/>
                  <a:gd name="connsiteX0" fmla="*/ 404813 w 1154112"/>
                  <a:gd name="connsiteY0" fmla="*/ 133350 h 881062"/>
                  <a:gd name="connsiteX1" fmla="*/ 1100138 w 1154112"/>
                  <a:gd name="connsiteY1" fmla="*/ 147638 h 881062"/>
                  <a:gd name="connsiteX2" fmla="*/ 1052512 w 1154112"/>
                  <a:gd name="connsiteY2" fmla="*/ 881062 h 881062"/>
                  <a:gd name="connsiteX3" fmla="*/ 661988 w 1154112"/>
                  <a:gd name="connsiteY3" fmla="*/ 766762 h 881062"/>
                  <a:gd name="connsiteX4" fmla="*/ 133351 w 1154112"/>
                  <a:gd name="connsiteY4" fmla="*/ 633413 h 881062"/>
                  <a:gd name="connsiteX5" fmla="*/ 0 w 1154112"/>
                  <a:gd name="connsiteY5" fmla="*/ 0 h 881062"/>
                  <a:gd name="connsiteX6" fmla="*/ 404813 w 1154112"/>
                  <a:gd name="connsiteY6" fmla="*/ 133350 h 881062"/>
                  <a:gd name="connsiteX0" fmla="*/ 404813 w 1154112"/>
                  <a:gd name="connsiteY0" fmla="*/ 133350 h 1162049"/>
                  <a:gd name="connsiteX1" fmla="*/ 1100138 w 1154112"/>
                  <a:gd name="connsiteY1" fmla="*/ 147638 h 1162049"/>
                  <a:gd name="connsiteX2" fmla="*/ 1052512 w 1154112"/>
                  <a:gd name="connsiteY2" fmla="*/ 881062 h 1162049"/>
                  <a:gd name="connsiteX3" fmla="*/ 633413 w 1154112"/>
                  <a:gd name="connsiteY3" fmla="*/ 1162049 h 1162049"/>
                  <a:gd name="connsiteX4" fmla="*/ 133351 w 1154112"/>
                  <a:gd name="connsiteY4" fmla="*/ 633413 h 1162049"/>
                  <a:gd name="connsiteX5" fmla="*/ 0 w 1154112"/>
                  <a:gd name="connsiteY5" fmla="*/ 0 h 1162049"/>
                  <a:gd name="connsiteX6" fmla="*/ 404813 w 1154112"/>
                  <a:gd name="connsiteY6" fmla="*/ 133350 h 1162049"/>
                  <a:gd name="connsiteX0" fmla="*/ 404813 w 1052512"/>
                  <a:gd name="connsiteY0" fmla="*/ 133350 h 1162049"/>
                  <a:gd name="connsiteX1" fmla="*/ 1052512 w 1052512"/>
                  <a:gd name="connsiteY1" fmla="*/ 881062 h 1162049"/>
                  <a:gd name="connsiteX2" fmla="*/ 633413 w 1052512"/>
                  <a:gd name="connsiteY2" fmla="*/ 1162049 h 1162049"/>
                  <a:gd name="connsiteX3" fmla="*/ 133351 w 1052512"/>
                  <a:gd name="connsiteY3" fmla="*/ 633413 h 1162049"/>
                  <a:gd name="connsiteX4" fmla="*/ 0 w 1052512"/>
                  <a:gd name="connsiteY4" fmla="*/ 0 h 1162049"/>
                  <a:gd name="connsiteX5" fmla="*/ 404813 w 1052512"/>
                  <a:gd name="connsiteY5" fmla="*/ 133350 h 1162049"/>
                  <a:gd name="connsiteX0" fmla="*/ 404813 w 1052512"/>
                  <a:gd name="connsiteY0" fmla="*/ 133350 h 1162049"/>
                  <a:gd name="connsiteX1" fmla="*/ 1052512 w 1052512"/>
                  <a:gd name="connsiteY1" fmla="*/ 881062 h 1162049"/>
                  <a:gd name="connsiteX2" fmla="*/ 633413 w 1052512"/>
                  <a:gd name="connsiteY2" fmla="*/ 1162049 h 1162049"/>
                  <a:gd name="connsiteX3" fmla="*/ 133351 w 1052512"/>
                  <a:gd name="connsiteY3" fmla="*/ 633413 h 1162049"/>
                  <a:gd name="connsiteX4" fmla="*/ 0 w 1052512"/>
                  <a:gd name="connsiteY4" fmla="*/ 0 h 1162049"/>
                  <a:gd name="connsiteX5" fmla="*/ 404813 w 1052512"/>
                  <a:gd name="connsiteY5" fmla="*/ 133350 h 1162049"/>
                  <a:gd name="connsiteX0" fmla="*/ 404813 w 1052512"/>
                  <a:gd name="connsiteY0" fmla="*/ 133350 h 1162049"/>
                  <a:gd name="connsiteX1" fmla="*/ 1052512 w 1052512"/>
                  <a:gd name="connsiteY1" fmla="*/ 881062 h 1162049"/>
                  <a:gd name="connsiteX2" fmla="*/ 633413 w 1052512"/>
                  <a:gd name="connsiteY2" fmla="*/ 1162049 h 1162049"/>
                  <a:gd name="connsiteX3" fmla="*/ 133351 w 1052512"/>
                  <a:gd name="connsiteY3" fmla="*/ 633413 h 1162049"/>
                  <a:gd name="connsiteX4" fmla="*/ 0 w 1052512"/>
                  <a:gd name="connsiteY4" fmla="*/ 0 h 1162049"/>
                  <a:gd name="connsiteX5" fmla="*/ 404813 w 1052512"/>
                  <a:gd name="connsiteY5" fmla="*/ 133350 h 1162049"/>
                  <a:gd name="connsiteX0" fmla="*/ 404813 w 1052512"/>
                  <a:gd name="connsiteY0" fmla="*/ 133350 h 1162049"/>
                  <a:gd name="connsiteX1" fmla="*/ 1052512 w 1052512"/>
                  <a:gd name="connsiteY1" fmla="*/ 881062 h 1162049"/>
                  <a:gd name="connsiteX2" fmla="*/ 633413 w 1052512"/>
                  <a:gd name="connsiteY2" fmla="*/ 1162049 h 1162049"/>
                  <a:gd name="connsiteX3" fmla="*/ 133351 w 1052512"/>
                  <a:gd name="connsiteY3" fmla="*/ 633413 h 1162049"/>
                  <a:gd name="connsiteX4" fmla="*/ 0 w 1052512"/>
                  <a:gd name="connsiteY4" fmla="*/ 0 h 1162049"/>
                  <a:gd name="connsiteX5" fmla="*/ 404813 w 1052512"/>
                  <a:gd name="connsiteY5" fmla="*/ 133350 h 1162049"/>
                  <a:gd name="connsiteX0" fmla="*/ 404813 w 1052512"/>
                  <a:gd name="connsiteY0" fmla="*/ 133350 h 1162049"/>
                  <a:gd name="connsiteX1" fmla="*/ 1052512 w 1052512"/>
                  <a:gd name="connsiteY1" fmla="*/ 881062 h 1162049"/>
                  <a:gd name="connsiteX2" fmla="*/ 633413 w 1052512"/>
                  <a:gd name="connsiteY2" fmla="*/ 1162049 h 1162049"/>
                  <a:gd name="connsiteX3" fmla="*/ 133351 w 1052512"/>
                  <a:gd name="connsiteY3" fmla="*/ 633413 h 1162049"/>
                  <a:gd name="connsiteX4" fmla="*/ 0 w 1052512"/>
                  <a:gd name="connsiteY4" fmla="*/ 0 h 1162049"/>
                  <a:gd name="connsiteX5" fmla="*/ 404813 w 1052512"/>
                  <a:gd name="connsiteY5" fmla="*/ 133350 h 1162049"/>
                  <a:gd name="connsiteX0" fmla="*/ 404813 w 1052512"/>
                  <a:gd name="connsiteY0" fmla="*/ 133350 h 1162049"/>
                  <a:gd name="connsiteX1" fmla="*/ 1052512 w 1052512"/>
                  <a:gd name="connsiteY1" fmla="*/ 881062 h 1162049"/>
                  <a:gd name="connsiteX2" fmla="*/ 633413 w 1052512"/>
                  <a:gd name="connsiteY2" fmla="*/ 1162049 h 1162049"/>
                  <a:gd name="connsiteX3" fmla="*/ 133351 w 1052512"/>
                  <a:gd name="connsiteY3" fmla="*/ 633413 h 1162049"/>
                  <a:gd name="connsiteX4" fmla="*/ 0 w 1052512"/>
                  <a:gd name="connsiteY4" fmla="*/ 0 h 1162049"/>
                  <a:gd name="connsiteX5" fmla="*/ 404813 w 1052512"/>
                  <a:gd name="connsiteY5" fmla="*/ 133350 h 1162049"/>
                  <a:gd name="connsiteX0" fmla="*/ 404813 w 1047749"/>
                  <a:gd name="connsiteY0" fmla="*/ 133350 h 1162049"/>
                  <a:gd name="connsiteX1" fmla="*/ 1047749 w 1047749"/>
                  <a:gd name="connsiteY1" fmla="*/ 881062 h 1162049"/>
                  <a:gd name="connsiteX2" fmla="*/ 633413 w 1047749"/>
                  <a:gd name="connsiteY2" fmla="*/ 1162049 h 1162049"/>
                  <a:gd name="connsiteX3" fmla="*/ 133351 w 1047749"/>
                  <a:gd name="connsiteY3" fmla="*/ 633413 h 1162049"/>
                  <a:gd name="connsiteX4" fmla="*/ 0 w 1047749"/>
                  <a:gd name="connsiteY4" fmla="*/ 0 h 1162049"/>
                  <a:gd name="connsiteX5" fmla="*/ 404813 w 1047749"/>
                  <a:gd name="connsiteY5" fmla="*/ 133350 h 1162049"/>
                  <a:gd name="connsiteX0" fmla="*/ 404813 w 1766887"/>
                  <a:gd name="connsiteY0" fmla="*/ 133350 h 1162049"/>
                  <a:gd name="connsiteX1" fmla="*/ 1766887 w 1766887"/>
                  <a:gd name="connsiteY1" fmla="*/ 723899 h 1162049"/>
                  <a:gd name="connsiteX2" fmla="*/ 633413 w 1766887"/>
                  <a:gd name="connsiteY2" fmla="*/ 1162049 h 1162049"/>
                  <a:gd name="connsiteX3" fmla="*/ 133351 w 1766887"/>
                  <a:gd name="connsiteY3" fmla="*/ 633413 h 1162049"/>
                  <a:gd name="connsiteX4" fmla="*/ 0 w 1766887"/>
                  <a:gd name="connsiteY4" fmla="*/ 0 h 1162049"/>
                  <a:gd name="connsiteX5" fmla="*/ 404813 w 1766887"/>
                  <a:gd name="connsiteY5" fmla="*/ 133350 h 1162049"/>
                  <a:gd name="connsiteX0" fmla="*/ 404813 w 2233612"/>
                  <a:gd name="connsiteY0" fmla="*/ 133350 h 1557337"/>
                  <a:gd name="connsiteX1" fmla="*/ 2233612 w 2233612"/>
                  <a:gd name="connsiteY1" fmla="*/ 1557337 h 1557337"/>
                  <a:gd name="connsiteX2" fmla="*/ 633413 w 2233612"/>
                  <a:gd name="connsiteY2" fmla="*/ 1162049 h 1557337"/>
                  <a:gd name="connsiteX3" fmla="*/ 133351 w 2233612"/>
                  <a:gd name="connsiteY3" fmla="*/ 633413 h 1557337"/>
                  <a:gd name="connsiteX4" fmla="*/ 0 w 2233612"/>
                  <a:gd name="connsiteY4" fmla="*/ 0 h 1557337"/>
                  <a:gd name="connsiteX5" fmla="*/ 404813 w 2233612"/>
                  <a:gd name="connsiteY5" fmla="*/ 133350 h 1557337"/>
                  <a:gd name="connsiteX0" fmla="*/ 2214563 w 2389982"/>
                  <a:gd name="connsiteY0" fmla="*/ 852488 h 1557337"/>
                  <a:gd name="connsiteX1" fmla="*/ 2233612 w 2389982"/>
                  <a:gd name="connsiteY1" fmla="*/ 1557337 h 1557337"/>
                  <a:gd name="connsiteX2" fmla="*/ 633413 w 2389982"/>
                  <a:gd name="connsiteY2" fmla="*/ 1162049 h 1557337"/>
                  <a:gd name="connsiteX3" fmla="*/ 133351 w 2389982"/>
                  <a:gd name="connsiteY3" fmla="*/ 633413 h 1557337"/>
                  <a:gd name="connsiteX4" fmla="*/ 0 w 2389982"/>
                  <a:gd name="connsiteY4" fmla="*/ 0 h 1557337"/>
                  <a:gd name="connsiteX5" fmla="*/ 2214563 w 2389982"/>
                  <a:gd name="connsiteY5" fmla="*/ 852488 h 1557337"/>
                  <a:gd name="connsiteX0" fmla="*/ 2214563 w 2389982"/>
                  <a:gd name="connsiteY0" fmla="*/ 852488 h 1557337"/>
                  <a:gd name="connsiteX1" fmla="*/ 2233612 w 2389982"/>
                  <a:gd name="connsiteY1" fmla="*/ 1557337 h 1557337"/>
                  <a:gd name="connsiteX2" fmla="*/ 633413 w 2389982"/>
                  <a:gd name="connsiteY2" fmla="*/ 1162049 h 1557337"/>
                  <a:gd name="connsiteX3" fmla="*/ 133351 w 2389982"/>
                  <a:gd name="connsiteY3" fmla="*/ 633413 h 1557337"/>
                  <a:gd name="connsiteX4" fmla="*/ 0 w 2389982"/>
                  <a:gd name="connsiteY4" fmla="*/ 0 h 1557337"/>
                  <a:gd name="connsiteX5" fmla="*/ 2214563 w 2389982"/>
                  <a:gd name="connsiteY5" fmla="*/ 852488 h 1557337"/>
                  <a:gd name="connsiteX0" fmla="*/ 2214563 w 2389982"/>
                  <a:gd name="connsiteY0" fmla="*/ 852488 h 1557337"/>
                  <a:gd name="connsiteX1" fmla="*/ 2233612 w 2389982"/>
                  <a:gd name="connsiteY1" fmla="*/ 1557337 h 1557337"/>
                  <a:gd name="connsiteX2" fmla="*/ 633413 w 2389982"/>
                  <a:gd name="connsiteY2" fmla="*/ 1162049 h 1557337"/>
                  <a:gd name="connsiteX3" fmla="*/ 133351 w 2389982"/>
                  <a:gd name="connsiteY3" fmla="*/ 633413 h 1557337"/>
                  <a:gd name="connsiteX4" fmla="*/ 0 w 2389982"/>
                  <a:gd name="connsiteY4" fmla="*/ 0 h 1557337"/>
                  <a:gd name="connsiteX5" fmla="*/ 1666875 w 2389982"/>
                  <a:gd name="connsiteY5" fmla="*/ 638174 h 1557337"/>
                  <a:gd name="connsiteX6" fmla="*/ 2214563 w 2389982"/>
                  <a:gd name="connsiteY6" fmla="*/ 852488 h 1557337"/>
                  <a:gd name="connsiteX0" fmla="*/ 2214563 w 2389982"/>
                  <a:gd name="connsiteY0" fmla="*/ 852488 h 1557337"/>
                  <a:gd name="connsiteX1" fmla="*/ 2233612 w 2389982"/>
                  <a:gd name="connsiteY1" fmla="*/ 1557337 h 1557337"/>
                  <a:gd name="connsiteX2" fmla="*/ 633413 w 2389982"/>
                  <a:gd name="connsiteY2" fmla="*/ 1162049 h 1557337"/>
                  <a:gd name="connsiteX3" fmla="*/ 133351 w 2389982"/>
                  <a:gd name="connsiteY3" fmla="*/ 633413 h 1557337"/>
                  <a:gd name="connsiteX4" fmla="*/ 0 w 2389982"/>
                  <a:gd name="connsiteY4" fmla="*/ 0 h 1557337"/>
                  <a:gd name="connsiteX5" fmla="*/ 2014538 w 2389982"/>
                  <a:gd name="connsiteY5" fmla="*/ 171449 h 1557337"/>
                  <a:gd name="connsiteX6" fmla="*/ 2214563 w 2389982"/>
                  <a:gd name="connsiteY6" fmla="*/ 852488 h 1557337"/>
                  <a:gd name="connsiteX0" fmla="*/ 2214563 w 2389982"/>
                  <a:gd name="connsiteY0" fmla="*/ 852488 h 1557337"/>
                  <a:gd name="connsiteX1" fmla="*/ 2233612 w 2389982"/>
                  <a:gd name="connsiteY1" fmla="*/ 1557337 h 1557337"/>
                  <a:gd name="connsiteX2" fmla="*/ 633413 w 2389982"/>
                  <a:gd name="connsiteY2" fmla="*/ 1162049 h 1557337"/>
                  <a:gd name="connsiteX3" fmla="*/ 133351 w 2389982"/>
                  <a:gd name="connsiteY3" fmla="*/ 633413 h 1557337"/>
                  <a:gd name="connsiteX4" fmla="*/ 0 w 2389982"/>
                  <a:gd name="connsiteY4" fmla="*/ 0 h 1557337"/>
                  <a:gd name="connsiteX5" fmla="*/ 2014538 w 2389982"/>
                  <a:gd name="connsiteY5" fmla="*/ 171449 h 1557337"/>
                  <a:gd name="connsiteX6" fmla="*/ 2214563 w 2389982"/>
                  <a:gd name="connsiteY6" fmla="*/ 852488 h 1557337"/>
                  <a:gd name="connsiteX0" fmla="*/ 2214563 w 2389982"/>
                  <a:gd name="connsiteY0" fmla="*/ 852488 h 1557337"/>
                  <a:gd name="connsiteX1" fmla="*/ 2233612 w 2389982"/>
                  <a:gd name="connsiteY1" fmla="*/ 1557337 h 1557337"/>
                  <a:gd name="connsiteX2" fmla="*/ 633413 w 2389982"/>
                  <a:gd name="connsiteY2" fmla="*/ 1162049 h 1557337"/>
                  <a:gd name="connsiteX3" fmla="*/ 133351 w 2389982"/>
                  <a:gd name="connsiteY3" fmla="*/ 633413 h 1557337"/>
                  <a:gd name="connsiteX4" fmla="*/ 0 w 2389982"/>
                  <a:gd name="connsiteY4" fmla="*/ 0 h 1557337"/>
                  <a:gd name="connsiteX5" fmla="*/ 2014538 w 2389982"/>
                  <a:gd name="connsiteY5" fmla="*/ 171449 h 1557337"/>
                  <a:gd name="connsiteX6" fmla="*/ 2214563 w 2389982"/>
                  <a:gd name="connsiteY6" fmla="*/ 852488 h 1557337"/>
                  <a:gd name="connsiteX0" fmla="*/ 2205038 w 2380457"/>
                  <a:gd name="connsiteY0" fmla="*/ 871538 h 1557337"/>
                  <a:gd name="connsiteX1" fmla="*/ 2233612 w 2380457"/>
                  <a:gd name="connsiteY1" fmla="*/ 1557337 h 1557337"/>
                  <a:gd name="connsiteX2" fmla="*/ 633413 w 2380457"/>
                  <a:gd name="connsiteY2" fmla="*/ 1162049 h 1557337"/>
                  <a:gd name="connsiteX3" fmla="*/ 133351 w 2380457"/>
                  <a:gd name="connsiteY3" fmla="*/ 633413 h 1557337"/>
                  <a:gd name="connsiteX4" fmla="*/ 0 w 2380457"/>
                  <a:gd name="connsiteY4" fmla="*/ 0 h 1557337"/>
                  <a:gd name="connsiteX5" fmla="*/ 2014538 w 2380457"/>
                  <a:gd name="connsiteY5" fmla="*/ 171449 h 1557337"/>
                  <a:gd name="connsiteX6" fmla="*/ 2205038 w 2380457"/>
                  <a:gd name="connsiteY6" fmla="*/ 871538 h 1557337"/>
                  <a:gd name="connsiteX0" fmla="*/ 2205038 w 2380457"/>
                  <a:gd name="connsiteY0" fmla="*/ 871538 h 1557337"/>
                  <a:gd name="connsiteX1" fmla="*/ 2233612 w 2380457"/>
                  <a:gd name="connsiteY1" fmla="*/ 1557337 h 1557337"/>
                  <a:gd name="connsiteX2" fmla="*/ 633413 w 2380457"/>
                  <a:gd name="connsiteY2" fmla="*/ 1162049 h 1557337"/>
                  <a:gd name="connsiteX3" fmla="*/ 133351 w 2380457"/>
                  <a:gd name="connsiteY3" fmla="*/ 633413 h 1557337"/>
                  <a:gd name="connsiteX4" fmla="*/ 0 w 2380457"/>
                  <a:gd name="connsiteY4" fmla="*/ 0 h 1557337"/>
                  <a:gd name="connsiteX5" fmla="*/ 2014538 w 2380457"/>
                  <a:gd name="connsiteY5" fmla="*/ 171449 h 1557337"/>
                  <a:gd name="connsiteX6" fmla="*/ 2296478 w 2380457"/>
                  <a:gd name="connsiteY6" fmla="*/ 962978 h 1557337"/>
                  <a:gd name="connsiteX0" fmla="*/ 914400 w 2296478"/>
                  <a:gd name="connsiteY0" fmla="*/ 571500 h 1557337"/>
                  <a:gd name="connsiteX1" fmla="*/ 2233612 w 2296478"/>
                  <a:gd name="connsiteY1" fmla="*/ 1557337 h 1557337"/>
                  <a:gd name="connsiteX2" fmla="*/ 633413 w 2296478"/>
                  <a:gd name="connsiteY2" fmla="*/ 1162049 h 1557337"/>
                  <a:gd name="connsiteX3" fmla="*/ 133351 w 2296478"/>
                  <a:gd name="connsiteY3" fmla="*/ 633413 h 1557337"/>
                  <a:gd name="connsiteX4" fmla="*/ 0 w 2296478"/>
                  <a:gd name="connsiteY4" fmla="*/ 0 h 1557337"/>
                  <a:gd name="connsiteX5" fmla="*/ 2014538 w 2296478"/>
                  <a:gd name="connsiteY5" fmla="*/ 171449 h 1557337"/>
                  <a:gd name="connsiteX6" fmla="*/ 2296478 w 2296478"/>
                  <a:gd name="connsiteY6" fmla="*/ 962978 h 1557337"/>
                  <a:gd name="connsiteX0" fmla="*/ 2233612 w 2296478"/>
                  <a:gd name="connsiteY0" fmla="*/ 1557337 h 1557337"/>
                  <a:gd name="connsiteX1" fmla="*/ 633413 w 2296478"/>
                  <a:gd name="connsiteY1" fmla="*/ 1162049 h 1557337"/>
                  <a:gd name="connsiteX2" fmla="*/ 133351 w 2296478"/>
                  <a:gd name="connsiteY2" fmla="*/ 633413 h 1557337"/>
                  <a:gd name="connsiteX3" fmla="*/ 0 w 2296478"/>
                  <a:gd name="connsiteY3" fmla="*/ 0 h 1557337"/>
                  <a:gd name="connsiteX4" fmla="*/ 2014538 w 2296478"/>
                  <a:gd name="connsiteY4" fmla="*/ 171449 h 1557337"/>
                  <a:gd name="connsiteX5" fmla="*/ 2296478 w 2296478"/>
                  <a:gd name="connsiteY5" fmla="*/ 962978 h 1557337"/>
                  <a:gd name="connsiteX0" fmla="*/ 2305049 w 2305049"/>
                  <a:gd name="connsiteY0" fmla="*/ 971549 h 1162049"/>
                  <a:gd name="connsiteX1" fmla="*/ 633413 w 2305049"/>
                  <a:gd name="connsiteY1" fmla="*/ 1162049 h 1162049"/>
                  <a:gd name="connsiteX2" fmla="*/ 133351 w 2305049"/>
                  <a:gd name="connsiteY2" fmla="*/ 633413 h 1162049"/>
                  <a:gd name="connsiteX3" fmla="*/ 0 w 2305049"/>
                  <a:gd name="connsiteY3" fmla="*/ 0 h 1162049"/>
                  <a:gd name="connsiteX4" fmla="*/ 2014538 w 2305049"/>
                  <a:gd name="connsiteY4" fmla="*/ 171449 h 1162049"/>
                  <a:gd name="connsiteX5" fmla="*/ 2296478 w 2305049"/>
                  <a:gd name="connsiteY5" fmla="*/ 962978 h 1162049"/>
                  <a:gd name="connsiteX0" fmla="*/ 2305049 w 2305049"/>
                  <a:gd name="connsiteY0" fmla="*/ 1023937 h 1214437"/>
                  <a:gd name="connsiteX1" fmla="*/ 633413 w 2305049"/>
                  <a:gd name="connsiteY1" fmla="*/ 1214437 h 1214437"/>
                  <a:gd name="connsiteX2" fmla="*/ 133351 w 2305049"/>
                  <a:gd name="connsiteY2" fmla="*/ 685801 h 1214437"/>
                  <a:gd name="connsiteX3" fmla="*/ 0 w 2305049"/>
                  <a:gd name="connsiteY3" fmla="*/ 52388 h 1214437"/>
                  <a:gd name="connsiteX4" fmla="*/ 2038351 w 2305049"/>
                  <a:gd name="connsiteY4" fmla="*/ 0 h 1214437"/>
                  <a:gd name="connsiteX5" fmla="*/ 2296478 w 2305049"/>
                  <a:gd name="connsiteY5" fmla="*/ 1015366 h 1214437"/>
                  <a:gd name="connsiteX0" fmla="*/ 2305049 w 2305049"/>
                  <a:gd name="connsiteY0" fmla="*/ 1023937 h 1214437"/>
                  <a:gd name="connsiteX1" fmla="*/ 633413 w 2305049"/>
                  <a:gd name="connsiteY1" fmla="*/ 1214437 h 1214437"/>
                  <a:gd name="connsiteX2" fmla="*/ 133351 w 2305049"/>
                  <a:gd name="connsiteY2" fmla="*/ 685801 h 1214437"/>
                  <a:gd name="connsiteX3" fmla="*/ 0 w 2305049"/>
                  <a:gd name="connsiteY3" fmla="*/ 52388 h 1214437"/>
                  <a:gd name="connsiteX4" fmla="*/ 2038351 w 2305049"/>
                  <a:gd name="connsiteY4" fmla="*/ 0 h 1214437"/>
                  <a:gd name="connsiteX5" fmla="*/ 2072641 w 2305049"/>
                  <a:gd name="connsiteY5" fmla="*/ 300991 h 1214437"/>
                  <a:gd name="connsiteX0" fmla="*/ 2305049 w 2305049"/>
                  <a:gd name="connsiteY0" fmla="*/ 1023937 h 1214437"/>
                  <a:gd name="connsiteX1" fmla="*/ 633413 w 2305049"/>
                  <a:gd name="connsiteY1" fmla="*/ 1214437 h 1214437"/>
                  <a:gd name="connsiteX2" fmla="*/ 133351 w 2305049"/>
                  <a:gd name="connsiteY2" fmla="*/ 685801 h 1214437"/>
                  <a:gd name="connsiteX3" fmla="*/ 0 w 2305049"/>
                  <a:gd name="connsiteY3" fmla="*/ 52388 h 1214437"/>
                  <a:gd name="connsiteX4" fmla="*/ 1785939 w 2305049"/>
                  <a:gd name="connsiteY4" fmla="*/ 9525 h 1214437"/>
                  <a:gd name="connsiteX5" fmla="*/ 2038351 w 2305049"/>
                  <a:gd name="connsiteY5" fmla="*/ 0 h 1214437"/>
                  <a:gd name="connsiteX6" fmla="*/ 2072641 w 2305049"/>
                  <a:gd name="connsiteY6" fmla="*/ 300991 h 1214437"/>
                  <a:gd name="connsiteX0" fmla="*/ 2305049 w 2305049"/>
                  <a:gd name="connsiteY0" fmla="*/ 1023937 h 1214437"/>
                  <a:gd name="connsiteX1" fmla="*/ 633413 w 2305049"/>
                  <a:gd name="connsiteY1" fmla="*/ 1214437 h 1214437"/>
                  <a:gd name="connsiteX2" fmla="*/ 133351 w 2305049"/>
                  <a:gd name="connsiteY2" fmla="*/ 685801 h 1214437"/>
                  <a:gd name="connsiteX3" fmla="*/ 0 w 2305049"/>
                  <a:gd name="connsiteY3" fmla="*/ 52388 h 1214437"/>
                  <a:gd name="connsiteX4" fmla="*/ 1785939 w 2305049"/>
                  <a:gd name="connsiteY4" fmla="*/ 9525 h 1214437"/>
                  <a:gd name="connsiteX5" fmla="*/ 2038351 w 2305049"/>
                  <a:gd name="connsiteY5" fmla="*/ 0 h 1214437"/>
                  <a:gd name="connsiteX6" fmla="*/ 2072641 w 2305049"/>
                  <a:gd name="connsiteY6" fmla="*/ 300991 h 1214437"/>
                  <a:gd name="connsiteX0" fmla="*/ 2305049 w 2305049"/>
                  <a:gd name="connsiteY0" fmla="*/ 1023937 h 1214437"/>
                  <a:gd name="connsiteX1" fmla="*/ 633413 w 2305049"/>
                  <a:gd name="connsiteY1" fmla="*/ 1214437 h 1214437"/>
                  <a:gd name="connsiteX2" fmla="*/ 133351 w 2305049"/>
                  <a:gd name="connsiteY2" fmla="*/ 685801 h 1214437"/>
                  <a:gd name="connsiteX3" fmla="*/ 0 w 2305049"/>
                  <a:gd name="connsiteY3" fmla="*/ 52388 h 1214437"/>
                  <a:gd name="connsiteX4" fmla="*/ 1785939 w 2305049"/>
                  <a:gd name="connsiteY4" fmla="*/ 9525 h 1214437"/>
                  <a:gd name="connsiteX5" fmla="*/ 2038351 w 2305049"/>
                  <a:gd name="connsiteY5" fmla="*/ 0 h 1214437"/>
                  <a:gd name="connsiteX6" fmla="*/ 2072641 w 2305049"/>
                  <a:gd name="connsiteY6" fmla="*/ 300991 h 1214437"/>
                  <a:gd name="connsiteX0" fmla="*/ 2305049 w 2305049"/>
                  <a:gd name="connsiteY0" fmla="*/ 1023937 h 1214437"/>
                  <a:gd name="connsiteX1" fmla="*/ 633413 w 2305049"/>
                  <a:gd name="connsiteY1" fmla="*/ 1214437 h 1214437"/>
                  <a:gd name="connsiteX2" fmla="*/ 133351 w 2305049"/>
                  <a:gd name="connsiteY2" fmla="*/ 685801 h 1214437"/>
                  <a:gd name="connsiteX3" fmla="*/ 0 w 2305049"/>
                  <a:gd name="connsiteY3" fmla="*/ 52388 h 1214437"/>
                  <a:gd name="connsiteX4" fmla="*/ 1785939 w 2305049"/>
                  <a:gd name="connsiteY4" fmla="*/ 9525 h 1214437"/>
                  <a:gd name="connsiteX5" fmla="*/ 2038351 w 2305049"/>
                  <a:gd name="connsiteY5" fmla="*/ 0 h 1214437"/>
                  <a:gd name="connsiteX0" fmla="*/ 2305049 w 2305049"/>
                  <a:gd name="connsiteY0" fmla="*/ 1023937 h 1214437"/>
                  <a:gd name="connsiteX1" fmla="*/ 633413 w 2305049"/>
                  <a:gd name="connsiteY1" fmla="*/ 1214437 h 1214437"/>
                  <a:gd name="connsiteX2" fmla="*/ 133351 w 2305049"/>
                  <a:gd name="connsiteY2" fmla="*/ 685801 h 1214437"/>
                  <a:gd name="connsiteX3" fmla="*/ 0 w 2305049"/>
                  <a:gd name="connsiteY3" fmla="*/ 52388 h 1214437"/>
                  <a:gd name="connsiteX4" fmla="*/ 1785939 w 2305049"/>
                  <a:gd name="connsiteY4" fmla="*/ 9525 h 1214437"/>
                  <a:gd name="connsiteX5" fmla="*/ 2038351 w 2305049"/>
                  <a:gd name="connsiteY5" fmla="*/ 0 h 1214437"/>
                  <a:gd name="connsiteX0" fmla="*/ 2305049 w 2305049"/>
                  <a:gd name="connsiteY0" fmla="*/ 1023937 h 1214437"/>
                  <a:gd name="connsiteX1" fmla="*/ 633413 w 2305049"/>
                  <a:gd name="connsiteY1" fmla="*/ 1214437 h 1214437"/>
                  <a:gd name="connsiteX2" fmla="*/ 133351 w 2305049"/>
                  <a:gd name="connsiteY2" fmla="*/ 685801 h 1214437"/>
                  <a:gd name="connsiteX3" fmla="*/ 0 w 2305049"/>
                  <a:gd name="connsiteY3" fmla="*/ 52388 h 1214437"/>
                  <a:gd name="connsiteX4" fmla="*/ 1785939 w 2305049"/>
                  <a:gd name="connsiteY4" fmla="*/ 9525 h 1214437"/>
                  <a:gd name="connsiteX5" fmla="*/ 2038351 w 2305049"/>
                  <a:gd name="connsiteY5" fmla="*/ 0 h 1214437"/>
                  <a:gd name="connsiteX6" fmla="*/ 2305049 w 2305049"/>
                  <a:gd name="connsiteY6" fmla="*/ 1023937 h 1214437"/>
                  <a:gd name="connsiteX0" fmla="*/ 2043111 w 2043111"/>
                  <a:gd name="connsiteY0" fmla="*/ 257175 h 1214437"/>
                  <a:gd name="connsiteX1" fmla="*/ 633413 w 2043111"/>
                  <a:gd name="connsiteY1" fmla="*/ 1214437 h 1214437"/>
                  <a:gd name="connsiteX2" fmla="*/ 133351 w 2043111"/>
                  <a:gd name="connsiteY2" fmla="*/ 685801 h 1214437"/>
                  <a:gd name="connsiteX3" fmla="*/ 0 w 2043111"/>
                  <a:gd name="connsiteY3" fmla="*/ 52388 h 1214437"/>
                  <a:gd name="connsiteX4" fmla="*/ 1785939 w 2043111"/>
                  <a:gd name="connsiteY4" fmla="*/ 9525 h 1214437"/>
                  <a:gd name="connsiteX5" fmla="*/ 2038351 w 2043111"/>
                  <a:gd name="connsiteY5" fmla="*/ 0 h 1214437"/>
                  <a:gd name="connsiteX6" fmla="*/ 2043111 w 2043111"/>
                  <a:gd name="connsiteY6" fmla="*/ 257175 h 1214437"/>
                  <a:gd name="connsiteX0" fmla="*/ 1909760 w 1909760"/>
                  <a:gd name="connsiteY0" fmla="*/ 257175 h 1214437"/>
                  <a:gd name="connsiteX1" fmla="*/ 500062 w 1909760"/>
                  <a:gd name="connsiteY1" fmla="*/ 1214437 h 1214437"/>
                  <a:gd name="connsiteX2" fmla="*/ 0 w 1909760"/>
                  <a:gd name="connsiteY2" fmla="*/ 685801 h 1214437"/>
                  <a:gd name="connsiteX3" fmla="*/ 333374 w 1909760"/>
                  <a:gd name="connsiteY3" fmla="*/ 9526 h 1214437"/>
                  <a:gd name="connsiteX4" fmla="*/ 1652588 w 1909760"/>
                  <a:gd name="connsiteY4" fmla="*/ 9525 h 1214437"/>
                  <a:gd name="connsiteX5" fmla="*/ 1905000 w 1909760"/>
                  <a:gd name="connsiteY5" fmla="*/ 0 h 1214437"/>
                  <a:gd name="connsiteX6" fmla="*/ 1909760 w 1909760"/>
                  <a:gd name="connsiteY6" fmla="*/ 257175 h 1214437"/>
                  <a:gd name="connsiteX0" fmla="*/ 1909760 w 1909760"/>
                  <a:gd name="connsiteY0" fmla="*/ 257175 h 1214437"/>
                  <a:gd name="connsiteX1" fmla="*/ 500062 w 1909760"/>
                  <a:gd name="connsiteY1" fmla="*/ 1214437 h 1214437"/>
                  <a:gd name="connsiteX2" fmla="*/ 0 w 1909760"/>
                  <a:gd name="connsiteY2" fmla="*/ 685801 h 1214437"/>
                  <a:gd name="connsiteX3" fmla="*/ 533399 w 1909760"/>
                  <a:gd name="connsiteY3" fmla="*/ 9526 h 1214437"/>
                  <a:gd name="connsiteX4" fmla="*/ 1652588 w 1909760"/>
                  <a:gd name="connsiteY4" fmla="*/ 9525 h 1214437"/>
                  <a:gd name="connsiteX5" fmla="*/ 1905000 w 1909760"/>
                  <a:gd name="connsiteY5" fmla="*/ 0 h 1214437"/>
                  <a:gd name="connsiteX6" fmla="*/ 1909760 w 1909760"/>
                  <a:gd name="connsiteY6" fmla="*/ 257175 h 1214437"/>
                  <a:gd name="connsiteX0" fmla="*/ 1719260 w 1719260"/>
                  <a:gd name="connsiteY0" fmla="*/ 257175 h 1214437"/>
                  <a:gd name="connsiteX1" fmla="*/ 309562 w 1719260"/>
                  <a:gd name="connsiteY1" fmla="*/ 1214437 h 1214437"/>
                  <a:gd name="connsiteX2" fmla="*/ 0 w 1719260"/>
                  <a:gd name="connsiteY2" fmla="*/ 423864 h 1214437"/>
                  <a:gd name="connsiteX3" fmla="*/ 342899 w 1719260"/>
                  <a:gd name="connsiteY3" fmla="*/ 9526 h 1214437"/>
                  <a:gd name="connsiteX4" fmla="*/ 1462088 w 1719260"/>
                  <a:gd name="connsiteY4" fmla="*/ 9525 h 1214437"/>
                  <a:gd name="connsiteX5" fmla="*/ 1714500 w 1719260"/>
                  <a:gd name="connsiteY5" fmla="*/ 0 h 1214437"/>
                  <a:gd name="connsiteX6" fmla="*/ 1719260 w 1719260"/>
                  <a:gd name="connsiteY6" fmla="*/ 257175 h 1214437"/>
                  <a:gd name="connsiteX0" fmla="*/ 1719260 w 1719260"/>
                  <a:gd name="connsiteY0" fmla="*/ 257175 h 423864"/>
                  <a:gd name="connsiteX1" fmla="*/ 514350 w 1719260"/>
                  <a:gd name="connsiteY1" fmla="*/ 295274 h 423864"/>
                  <a:gd name="connsiteX2" fmla="*/ 0 w 1719260"/>
                  <a:gd name="connsiteY2" fmla="*/ 423864 h 423864"/>
                  <a:gd name="connsiteX3" fmla="*/ 342899 w 1719260"/>
                  <a:gd name="connsiteY3" fmla="*/ 9526 h 423864"/>
                  <a:gd name="connsiteX4" fmla="*/ 1462088 w 1719260"/>
                  <a:gd name="connsiteY4" fmla="*/ 9525 h 423864"/>
                  <a:gd name="connsiteX5" fmla="*/ 1714500 w 1719260"/>
                  <a:gd name="connsiteY5" fmla="*/ 0 h 423864"/>
                  <a:gd name="connsiteX6" fmla="*/ 1719260 w 1719260"/>
                  <a:gd name="connsiteY6" fmla="*/ 257175 h 423864"/>
                  <a:gd name="connsiteX0" fmla="*/ 1585910 w 1585910"/>
                  <a:gd name="connsiteY0" fmla="*/ 257175 h 395289"/>
                  <a:gd name="connsiteX1" fmla="*/ 381000 w 1585910"/>
                  <a:gd name="connsiteY1" fmla="*/ 295274 h 395289"/>
                  <a:gd name="connsiteX2" fmla="*/ 0 w 1585910"/>
                  <a:gd name="connsiteY2" fmla="*/ 395289 h 395289"/>
                  <a:gd name="connsiteX3" fmla="*/ 209549 w 1585910"/>
                  <a:gd name="connsiteY3" fmla="*/ 9526 h 395289"/>
                  <a:gd name="connsiteX4" fmla="*/ 1328738 w 1585910"/>
                  <a:gd name="connsiteY4" fmla="*/ 9525 h 395289"/>
                  <a:gd name="connsiteX5" fmla="*/ 1581150 w 1585910"/>
                  <a:gd name="connsiteY5" fmla="*/ 0 h 395289"/>
                  <a:gd name="connsiteX6" fmla="*/ 1585910 w 1585910"/>
                  <a:gd name="connsiteY6" fmla="*/ 257175 h 395289"/>
                  <a:gd name="connsiteX0" fmla="*/ 1585910 w 1585910"/>
                  <a:gd name="connsiteY0" fmla="*/ 257175 h 395289"/>
                  <a:gd name="connsiteX1" fmla="*/ 381000 w 1585910"/>
                  <a:gd name="connsiteY1" fmla="*/ 295274 h 395289"/>
                  <a:gd name="connsiteX2" fmla="*/ 0 w 1585910"/>
                  <a:gd name="connsiteY2" fmla="*/ 395289 h 395289"/>
                  <a:gd name="connsiteX3" fmla="*/ 685799 w 1585910"/>
                  <a:gd name="connsiteY3" fmla="*/ 4763 h 395289"/>
                  <a:gd name="connsiteX4" fmla="*/ 1328738 w 1585910"/>
                  <a:gd name="connsiteY4" fmla="*/ 9525 h 395289"/>
                  <a:gd name="connsiteX5" fmla="*/ 1581150 w 1585910"/>
                  <a:gd name="connsiteY5" fmla="*/ 0 h 395289"/>
                  <a:gd name="connsiteX6" fmla="*/ 1585910 w 1585910"/>
                  <a:gd name="connsiteY6" fmla="*/ 257175 h 395289"/>
                  <a:gd name="connsiteX0" fmla="*/ 1585910 w 1585910"/>
                  <a:gd name="connsiteY0" fmla="*/ 257175 h 395289"/>
                  <a:gd name="connsiteX1" fmla="*/ 381000 w 1585910"/>
                  <a:gd name="connsiteY1" fmla="*/ 295274 h 395289"/>
                  <a:gd name="connsiteX2" fmla="*/ 0 w 1585910"/>
                  <a:gd name="connsiteY2" fmla="*/ 395289 h 395289"/>
                  <a:gd name="connsiteX3" fmla="*/ 666749 w 1585910"/>
                  <a:gd name="connsiteY3" fmla="*/ 19051 h 395289"/>
                  <a:gd name="connsiteX4" fmla="*/ 1328738 w 1585910"/>
                  <a:gd name="connsiteY4" fmla="*/ 9525 h 395289"/>
                  <a:gd name="connsiteX5" fmla="*/ 1581150 w 1585910"/>
                  <a:gd name="connsiteY5" fmla="*/ 0 h 395289"/>
                  <a:gd name="connsiteX6" fmla="*/ 1585910 w 1585910"/>
                  <a:gd name="connsiteY6" fmla="*/ 257175 h 395289"/>
                  <a:gd name="connsiteX0" fmla="*/ 1585910 w 1585910"/>
                  <a:gd name="connsiteY0" fmla="*/ 257175 h 395289"/>
                  <a:gd name="connsiteX1" fmla="*/ 728662 w 1585910"/>
                  <a:gd name="connsiteY1" fmla="*/ 238124 h 395289"/>
                  <a:gd name="connsiteX2" fmla="*/ 0 w 1585910"/>
                  <a:gd name="connsiteY2" fmla="*/ 395289 h 395289"/>
                  <a:gd name="connsiteX3" fmla="*/ 666749 w 1585910"/>
                  <a:gd name="connsiteY3" fmla="*/ 19051 h 395289"/>
                  <a:gd name="connsiteX4" fmla="*/ 1328738 w 1585910"/>
                  <a:gd name="connsiteY4" fmla="*/ 9525 h 395289"/>
                  <a:gd name="connsiteX5" fmla="*/ 1581150 w 1585910"/>
                  <a:gd name="connsiteY5" fmla="*/ 0 h 395289"/>
                  <a:gd name="connsiteX6" fmla="*/ 1585910 w 1585910"/>
                  <a:gd name="connsiteY6" fmla="*/ 257175 h 395289"/>
                  <a:gd name="connsiteX0" fmla="*/ 1095372 w 1095372"/>
                  <a:gd name="connsiteY0" fmla="*/ 257175 h 304801"/>
                  <a:gd name="connsiteX1" fmla="*/ 238124 w 1095372"/>
                  <a:gd name="connsiteY1" fmla="*/ 238124 h 304801"/>
                  <a:gd name="connsiteX2" fmla="*/ 0 w 1095372"/>
                  <a:gd name="connsiteY2" fmla="*/ 304801 h 304801"/>
                  <a:gd name="connsiteX3" fmla="*/ 176211 w 1095372"/>
                  <a:gd name="connsiteY3" fmla="*/ 19051 h 304801"/>
                  <a:gd name="connsiteX4" fmla="*/ 838200 w 1095372"/>
                  <a:gd name="connsiteY4" fmla="*/ 9525 h 304801"/>
                  <a:gd name="connsiteX5" fmla="*/ 1090612 w 1095372"/>
                  <a:gd name="connsiteY5" fmla="*/ 0 h 304801"/>
                  <a:gd name="connsiteX6" fmla="*/ 1095372 w 1095372"/>
                  <a:gd name="connsiteY6" fmla="*/ 257175 h 304801"/>
                  <a:gd name="connsiteX0" fmla="*/ 1019172 w 1092199"/>
                  <a:gd name="connsiteY0" fmla="*/ 238125 h 304801"/>
                  <a:gd name="connsiteX1" fmla="*/ 238124 w 1092199"/>
                  <a:gd name="connsiteY1" fmla="*/ 238124 h 304801"/>
                  <a:gd name="connsiteX2" fmla="*/ 0 w 1092199"/>
                  <a:gd name="connsiteY2" fmla="*/ 304801 h 304801"/>
                  <a:gd name="connsiteX3" fmla="*/ 176211 w 1092199"/>
                  <a:gd name="connsiteY3" fmla="*/ 19051 h 304801"/>
                  <a:gd name="connsiteX4" fmla="*/ 838200 w 1092199"/>
                  <a:gd name="connsiteY4" fmla="*/ 9525 h 304801"/>
                  <a:gd name="connsiteX5" fmla="*/ 1090612 w 1092199"/>
                  <a:gd name="connsiteY5" fmla="*/ 0 h 304801"/>
                  <a:gd name="connsiteX6" fmla="*/ 1019172 w 1092199"/>
                  <a:gd name="connsiteY6" fmla="*/ 238125 h 304801"/>
                  <a:gd name="connsiteX0" fmla="*/ 1019172 w 1020762"/>
                  <a:gd name="connsiteY0" fmla="*/ 233362 h 300038"/>
                  <a:gd name="connsiteX1" fmla="*/ 238124 w 1020762"/>
                  <a:gd name="connsiteY1" fmla="*/ 233361 h 300038"/>
                  <a:gd name="connsiteX2" fmla="*/ 0 w 1020762"/>
                  <a:gd name="connsiteY2" fmla="*/ 300038 h 300038"/>
                  <a:gd name="connsiteX3" fmla="*/ 176211 w 1020762"/>
                  <a:gd name="connsiteY3" fmla="*/ 14288 h 300038"/>
                  <a:gd name="connsiteX4" fmla="*/ 838200 w 1020762"/>
                  <a:gd name="connsiteY4" fmla="*/ 4762 h 300038"/>
                  <a:gd name="connsiteX5" fmla="*/ 1019175 w 1020762"/>
                  <a:gd name="connsiteY5" fmla="*/ 0 h 300038"/>
                  <a:gd name="connsiteX6" fmla="*/ 1019172 w 1020762"/>
                  <a:gd name="connsiteY6" fmla="*/ 233362 h 300038"/>
                  <a:gd name="connsiteX0" fmla="*/ 1019172 w 1020762"/>
                  <a:gd name="connsiteY0" fmla="*/ 233362 h 300038"/>
                  <a:gd name="connsiteX1" fmla="*/ 233361 w 1020762"/>
                  <a:gd name="connsiteY1" fmla="*/ 242886 h 300038"/>
                  <a:gd name="connsiteX2" fmla="*/ 0 w 1020762"/>
                  <a:gd name="connsiteY2" fmla="*/ 300038 h 300038"/>
                  <a:gd name="connsiteX3" fmla="*/ 176211 w 1020762"/>
                  <a:gd name="connsiteY3" fmla="*/ 14288 h 300038"/>
                  <a:gd name="connsiteX4" fmla="*/ 838200 w 1020762"/>
                  <a:gd name="connsiteY4" fmla="*/ 4762 h 300038"/>
                  <a:gd name="connsiteX5" fmla="*/ 1019175 w 1020762"/>
                  <a:gd name="connsiteY5" fmla="*/ 0 h 300038"/>
                  <a:gd name="connsiteX6" fmla="*/ 1019172 w 1020762"/>
                  <a:gd name="connsiteY6" fmla="*/ 233362 h 300038"/>
                  <a:gd name="connsiteX0" fmla="*/ 1033459 w 1033459"/>
                  <a:gd name="connsiteY0" fmla="*/ 257175 h 300038"/>
                  <a:gd name="connsiteX1" fmla="*/ 233361 w 1033459"/>
                  <a:gd name="connsiteY1" fmla="*/ 242886 h 300038"/>
                  <a:gd name="connsiteX2" fmla="*/ 0 w 1033459"/>
                  <a:gd name="connsiteY2" fmla="*/ 300038 h 300038"/>
                  <a:gd name="connsiteX3" fmla="*/ 176211 w 1033459"/>
                  <a:gd name="connsiteY3" fmla="*/ 14288 h 300038"/>
                  <a:gd name="connsiteX4" fmla="*/ 838200 w 1033459"/>
                  <a:gd name="connsiteY4" fmla="*/ 4762 h 300038"/>
                  <a:gd name="connsiteX5" fmla="*/ 1019175 w 1033459"/>
                  <a:gd name="connsiteY5" fmla="*/ 0 h 300038"/>
                  <a:gd name="connsiteX6" fmla="*/ 1033459 w 1033459"/>
                  <a:gd name="connsiteY6" fmla="*/ 257175 h 300038"/>
                  <a:gd name="connsiteX0" fmla="*/ 1019171 w 1020762"/>
                  <a:gd name="connsiteY0" fmla="*/ 261937 h 300038"/>
                  <a:gd name="connsiteX1" fmla="*/ 233361 w 1020762"/>
                  <a:gd name="connsiteY1" fmla="*/ 242886 h 300038"/>
                  <a:gd name="connsiteX2" fmla="*/ 0 w 1020762"/>
                  <a:gd name="connsiteY2" fmla="*/ 300038 h 300038"/>
                  <a:gd name="connsiteX3" fmla="*/ 176211 w 1020762"/>
                  <a:gd name="connsiteY3" fmla="*/ 14288 h 300038"/>
                  <a:gd name="connsiteX4" fmla="*/ 838200 w 1020762"/>
                  <a:gd name="connsiteY4" fmla="*/ 4762 h 300038"/>
                  <a:gd name="connsiteX5" fmla="*/ 1019175 w 1020762"/>
                  <a:gd name="connsiteY5" fmla="*/ 0 h 300038"/>
                  <a:gd name="connsiteX6" fmla="*/ 1019171 w 1020762"/>
                  <a:gd name="connsiteY6" fmla="*/ 261937 h 300038"/>
                  <a:gd name="connsiteX0" fmla="*/ 1023933 w 1023933"/>
                  <a:gd name="connsiteY0" fmla="*/ 238125 h 300038"/>
                  <a:gd name="connsiteX1" fmla="*/ 233361 w 1023933"/>
                  <a:gd name="connsiteY1" fmla="*/ 242886 h 300038"/>
                  <a:gd name="connsiteX2" fmla="*/ 0 w 1023933"/>
                  <a:gd name="connsiteY2" fmla="*/ 300038 h 300038"/>
                  <a:gd name="connsiteX3" fmla="*/ 176211 w 1023933"/>
                  <a:gd name="connsiteY3" fmla="*/ 14288 h 300038"/>
                  <a:gd name="connsiteX4" fmla="*/ 838200 w 1023933"/>
                  <a:gd name="connsiteY4" fmla="*/ 4762 h 300038"/>
                  <a:gd name="connsiteX5" fmla="*/ 1019175 w 1023933"/>
                  <a:gd name="connsiteY5" fmla="*/ 0 h 300038"/>
                  <a:gd name="connsiteX6" fmla="*/ 1023933 w 1023933"/>
                  <a:gd name="connsiteY6" fmla="*/ 238125 h 300038"/>
                  <a:gd name="connsiteX0" fmla="*/ 1023933 w 1697037"/>
                  <a:gd name="connsiteY0" fmla="*/ 247650 h 309563"/>
                  <a:gd name="connsiteX1" fmla="*/ 233361 w 1697037"/>
                  <a:gd name="connsiteY1" fmla="*/ 252411 h 309563"/>
                  <a:gd name="connsiteX2" fmla="*/ 0 w 1697037"/>
                  <a:gd name="connsiteY2" fmla="*/ 309563 h 309563"/>
                  <a:gd name="connsiteX3" fmla="*/ 176211 w 1697037"/>
                  <a:gd name="connsiteY3" fmla="*/ 23813 h 309563"/>
                  <a:gd name="connsiteX4" fmla="*/ 838200 w 1697037"/>
                  <a:gd name="connsiteY4" fmla="*/ 14287 h 309563"/>
                  <a:gd name="connsiteX5" fmla="*/ 1695450 w 1697037"/>
                  <a:gd name="connsiteY5" fmla="*/ 0 h 309563"/>
                  <a:gd name="connsiteX6" fmla="*/ 1023933 w 1697037"/>
                  <a:gd name="connsiteY6" fmla="*/ 247650 h 309563"/>
                  <a:gd name="connsiteX0" fmla="*/ 1695445 w 1697037"/>
                  <a:gd name="connsiteY0" fmla="*/ 233363 h 309563"/>
                  <a:gd name="connsiteX1" fmla="*/ 233361 w 1697037"/>
                  <a:gd name="connsiteY1" fmla="*/ 252411 h 309563"/>
                  <a:gd name="connsiteX2" fmla="*/ 0 w 1697037"/>
                  <a:gd name="connsiteY2" fmla="*/ 309563 h 309563"/>
                  <a:gd name="connsiteX3" fmla="*/ 176211 w 1697037"/>
                  <a:gd name="connsiteY3" fmla="*/ 23813 h 309563"/>
                  <a:gd name="connsiteX4" fmla="*/ 838200 w 1697037"/>
                  <a:gd name="connsiteY4" fmla="*/ 14287 h 309563"/>
                  <a:gd name="connsiteX5" fmla="*/ 1695450 w 1697037"/>
                  <a:gd name="connsiteY5" fmla="*/ 0 h 309563"/>
                  <a:gd name="connsiteX6" fmla="*/ 1695445 w 1697037"/>
                  <a:gd name="connsiteY6" fmla="*/ 233363 h 309563"/>
                  <a:gd name="connsiteX0" fmla="*/ 1695445 w 1963737"/>
                  <a:gd name="connsiteY0" fmla="*/ 252413 h 328613"/>
                  <a:gd name="connsiteX1" fmla="*/ 233361 w 1963737"/>
                  <a:gd name="connsiteY1" fmla="*/ 271461 h 328613"/>
                  <a:gd name="connsiteX2" fmla="*/ 0 w 1963737"/>
                  <a:gd name="connsiteY2" fmla="*/ 328613 h 328613"/>
                  <a:gd name="connsiteX3" fmla="*/ 176211 w 1963737"/>
                  <a:gd name="connsiteY3" fmla="*/ 42863 h 328613"/>
                  <a:gd name="connsiteX4" fmla="*/ 838200 w 1963737"/>
                  <a:gd name="connsiteY4" fmla="*/ 33337 h 328613"/>
                  <a:gd name="connsiteX5" fmla="*/ 1962150 w 1963737"/>
                  <a:gd name="connsiteY5" fmla="*/ 0 h 328613"/>
                  <a:gd name="connsiteX6" fmla="*/ 1695445 w 1963737"/>
                  <a:gd name="connsiteY6" fmla="*/ 252413 h 328613"/>
                  <a:gd name="connsiteX0" fmla="*/ 1976432 w 1976432"/>
                  <a:gd name="connsiteY0" fmla="*/ 247651 h 328613"/>
                  <a:gd name="connsiteX1" fmla="*/ 233361 w 1976432"/>
                  <a:gd name="connsiteY1" fmla="*/ 271461 h 328613"/>
                  <a:gd name="connsiteX2" fmla="*/ 0 w 1976432"/>
                  <a:gd name="connsiteY2" fmla="*/ 328613 h 328613"/>
                  <a:gd name="connsiteX3" fmla="*/ 176211 w 1976432"/>
                  <a:gd name="connsiteY3" fmla="*/ 42863 h 328613"/>
                  <a:gd name="connsiteX4" fmla="*/ 838200 w 1976432"/>
                  <a:gd name="connsiteY4" fmla="*/ 33337 h 328613"/>
                  <a:gd name="connsiteX5" fmla="*/ 1962150 w 1976432"/>
                  <a:gd name="connsiteY5" fmla="*/ 0 h 328613"/>
                  <a:gd name="connsiteX6" fmla="*/ 1976432 w 1976432"/>
                  <a:gd name="connsiteY6" fmla="*/ 247651 h 328613"/>
                  <a:gd name="connsiteX0" fmla="*/ 1976432 w 1976432"/>
                  <a:gd name="connsiteY0" fmla="*/ 228601 h 309563"/>
                  <a:gd name="connsiteX1" fmla="*/ 233361 w 1976432"/>
                  <a:gd name="connsiteY1" fmla="*/ 252411 h 309563"/>
                  <a:gd name="connsiteX2" fmla="*/ 0 w 1976432"/>
                  <a:gd name="connsiteY2" fmla="*/ 309563 h 309563"/>
                  <a:gd name="connsiteX3" fmla="*/ 176211 w 1976432"/>
                  <a:gd name="connsiteY3" fmla="*/ 23813 h 309563"/>
                  <a:gd name="connsiteX4" fmla="*/ 838200 w 1976432"/>
                  <a:gd name="connsiteY4" fmla="*/ 14287 h 309563"/>
                  <a:gd name="connsiteX5" fmla="*/ 1971675 w 1976432"/>
                  <a:gd name="connsiteY5" fmla="*/ 0 h 309563"/>
                  <a:gd name="connsiteX6" fmla="*/ 1976432 w 1976432"/>
                  <a:gd name="connsiteY6" fmla="*/ 228601 h 309563"/>
                  <a:gd name="connsiteX0" fmla="*/ 1981195 w 1981195"/>
                  <a:gd name="connsiteY0" fmla="*/ 257176 h 309563"/>
                  <a:gd name="connsiteX1" fmla="*/ 233361 w 1981195"/>
                  <a:gd name="connsiteY1" fmla="*/ 252411 h 309563"/>
                  <a:gd name="connsiteX2" fmla="*/ 0 w 1981195"/>
                  <a:gd name="connsiteY2" fmla="*/ 309563 h 309563"/>
                  <a:gd name="connsiteX3" fmla="*/ 176211 w 1981195"/>
                  <a:gd name="connsiteY3" fmla="*/ 23813 h 309563"/>
                  <a:gd name="connsiteX4" fmla="*/ 838200 w 1981195"/>
                  <a:gd name="connsiteY4" fmla="*/ 14287 h 309563"/>
                  <a:gd name="connsiteX5" fmla="*/ 1971675 w 1981195"/>
                  <a:gd name="connsiteY5" fmla="*/ 0 h 309563"/>
                  <a:gd name="connsiteX6" fmla="*/ 1981195 w 1981195"/>
                  <a:gd name="connsiteY6" fmla="*/ 257176 h 309563"/>
                  <a:gd name="connsiteX0" fmla="*/ 1981195 w 1981195"/>
                  <a:gd name="connsiteY0" fmla="*/ 257176 h 309563"/>
                  <a:gd name="connsiteX1" fmla="*/ 228598 w 1981195"/>
                  <a:gd name="connsiteY1" fmla="*/ 276224 h 309563"/>
                  <a:gd name="connsiteX2" fmla="*/ 0 w 1981195"/>
                  <a:gd name="connsiteY2" fmla="*/ 309563 h 309563"/>
                  <a:gd name="connsiteX3" fmla="*/ 176211 w 1981195"/>
                  <a:gd name="connsiteY3" fmla="*/ 23813 h 309563"/>
                  <a:gd name="connsiteX4" fmla="*/ 838200 w 1981195"/>
                  <a:gd name="connsiteY4" fmla="*/ 14287 h 309563"/>
                  <a:gd name="connsiteX5" fmla="*/ 1971675 w 1981195"/>
                  <a:gd name="connsiteY5" fmla="*/ 0 h 309563"/>
                  <a:gd name="connsiteX6" fmla="*/ 1981195 w 1981195"/>
                  <a:gd name="connsiteY6" fmla="*/ 257176 h 3095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81195" h="309563">
                    <a:moveTo>
                      <a:pt x="1981195" y="257176"/>
                    </a:moveTo>
                    <a:lnTo>
                      <a:pt x="228598" y="276224"/>
                    </a:lnTo>
                    <a:lnTo>
                      <a:pt x="0" y="309563"/>
                    </a:lnTo>
                    <a:lnTo>
                      <a:pt x="176211" y="23813"/>
                    </a:lnTo>
                    <a:lnTo>
                      <a:pt x="838200" y="14287"/>
                    </a:lnTo>
                    <a:lnTo>
                      <a:pt x="1971675" y="0"/>
                    </a:lnTo>
                    <a:cubicBezTo>
                      <a:pt x="1973262" y="85725"/>
                      <a:pt x="1979608" y="171451"/>
                      <a:pt x="1981195" y="257176"/>
                    </a:cubicBezTo>
                    <a:close/>
                  </a:path>
                </a:pathLst>
              </a:custGeom>
              <a:solidFill>
                <a:srgbClr val="2525FF"/>
              </a:solidFill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11310" name="TextBox 35"/>
              <p:cNvSpPr txBox="1">
                <a:spLocks noChangeArrowheads="1"/>
              </p:cNvSpPr>
              <p:nvPr/>
            </p:nvSpPr>
            <p:spPr bwMode="auto">
              <a:xfrm>
                <a:off x="3933832" y="4510078"/>
                <a:ext cx="1762128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rIns="0">
                <a:spAutoFit/>
              </a:bodyPr>
              <a:lstStyle/>
              <a:p>
                <a:r>
                  <a:rPr lang="en-GB" sz="1600" b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Horizontal Drilling</a:t>
                </a:r>
              </a:p>
            </p:txBody>
          </p:sp>
        </p:grpSp>
        <p:grpSp>
          <p:nvGrpSpPr>
            <p:cNvPr id="11290" name="Group 41"/>
            <p:cNvGrpSpPr>
              <a:grpSpLocks/>
            </p:cNvGrpSpPr>
            <p:nvPr/>
          </p:nvGrpSpPr>
          <p:grpSpPr bwMode="auto">
            <a:xfrm>
              <a:off x="1816375" y="5333338"/>
              <a:ext cx="2168525" cy="352441"/>
              <a:chOff x="4567239" y="4933937"/>
              <a:chExt cx="2168525" cy="352441"/>
            </a:xfrm>
          </p:grpSpPr>
          <p:sp>
            <p:nvSpPr>
              <p:cNvPr id="37" name="Freeform 36"/>
              <p:cNvSpPr/>
              <p:nvPr/>
            </p:nvSpPr>
            <p:spPr>
              <a:xfrm>
                <a:off x="4566914" y="4972050"/>
                <a:ext cx="2168647" cy="314325"/>
              </a:xfrm>
              <a:custGeom>
                <a:avLst/>
                <a:gdLst>
                  <a:gd name="connsiteX0" fmla="*/ 0 w 816769"/>
                  <a:gd name="connsiteY0" fmla="*/ 39687 h 363537"/>
                  <a:gd name="connsiteX1" fmla="*/ 695325 w 816769"/>
                  <a:gd name="connsiteY1" fmla="*/ 53975 h 363537"/>
                  <a:gd name="connsiteX2" fmla="*/ 728662 w 816769"/>
                  <a:gd name="connsiteY2" fmla="*/ 363537 h 363537"/>
                  <a:gd name="connsiteX0" fmla="*/ 0 w 737394"/>
                  <a:gd name="connsiteY0" fmla="*/ 43655 h 367505"/>
                  <a:gd name="connsiteX1" fmla="*/ 476250 w 737394"/>
                  <a:gd name="connsiteY1" fmla="*/ 19843 h 367505"/>
                  <a:gd name="connsiteX2" fmla="*/ 695325 w 737394"/>
                  <a:gd name="connsiteY2" fmla="*/ 57943 h 367505"/>
                  <a:gd name="connsiteX3" fmla="*/ 728662 w 737394"/>
                  <a:gd name="connsiteY3" fmla="*/ 367505 h 367505"/>
                  <a:gd name="connsiteX0" fmla="*/ 0 w 737394"/>
                  <a:gd name="connsiteY0" fmla="*/ 43655 h 367505"/>
                  <a:gd name="connsiteX1" fmla="*/ 476250 w 737394"/>
                  <a:gd name="connsiteY1" fmla="*/ 19843 h 367505"/>
                  <a:gd name="connsiteX2" fmla="*/ 695325 w 737394"/>
                  <a:gd name="connsiteY2" fmla="*/ 57943 h 367505"/>
                  <a:gd name="connsiteX3" fmla="*/ 728662 w 737394"/>
                  <a:gd name="connsiteY3" fmla="*/ 367505 h 367505"/>
                  <a:gd name="connsiteX0" fmla="*/ 0 w 737394"/>
                  <a:gd name="connsiteY0" fmla="*/ 43655 h 367505"/>
                  <a:gd name="connsiteX1" fmla="*/ 476250 w 737394"/>
                  <a:gd name="connsiteY1" fmla="*/ 19843 h 367505"/>
                  <a:gd name="connsiteX2" fmla="*/ 695325 w 737394"/>
                  <a:gd name="connsiteY2" fmla="*/ 57943 h 367505"/>
                  <a:gd name="connsiteX3" fmla="*/ 728662 w 737394"/>
                  <a:gd name="connsiteY3" fmla="*/ 367505 h 367505"/>
                  <a:gd name="connsiteX4" fmla="*/ 0 w 737394"/>
                  <a:gd name="connsiteY4" fmla="*/ 43655 h 367505"/>
                  <a:gd name="connsiteX0" fmla="*/ 0 w 723900"/>
                  <a:gd name="connsiteY0" fmla="*/ 114299 h 862011"/>
                  <a:gd name="connsiteX1" fmla="*/ 476250 w 723900"/>
                  <a:gd name="connsiteY1" fmla="*/ 90487 h 862011"/>
                  <a:gd name="connsiteX2" fmla="*/ 695325 w 723900"/>
                  <a:gd name="connsiteY2" fmla="*/ 128587 h 862011"/>
                  <a:gd name="connsiteX3" fmla="*/ 647699 w 723900"/>
                  <a:gd name="connsiteY3" fmla="*/ 862011 h 862011"/>
                  <a:gd name="connsiteX4" fmla="*/ 0 w 723900"/>
                  <a:gd name="connsiteY4" fmla="*/ 114299 h 862011"/>
                  <a:gd name="connsiteX0" fmla="*/ 0 w 749299"/>
                  <a:gd name="connsiteY0" fmla="*/ 114299 h 862011"/>
                  <a:gd name="connsiteX1" fmla="*/ 476250 w 749299"/>
                  <a:gd name="connsiteY1" fmla="*/ 90487 h 862011"/>
                  <a:gd name="connsiteX2" fmla="*/ 695325 w 749299"/>
                  <a:gd name="connsiteY2" fmla="*/ 128587 h 862011"/>
                  <a:gd name="connsiteX3" fmla="*/ 647699 w 749299"/>
                  <a:gd name="connsiteY3" fmla="*/ 862011 h 862011"/>
                  <a:gd name="connsiteX4" fmla="*/ 85725 w 749299"/>
                  <a:gd name="connsiteY4" fmla="*/ 219074 h 862011"/>
                  <a:gd name="connsiteX5" fmla="*/ 0 w 749299"/>
                  <a:gd name="connsiteY5" fmla="*/ 114299 h 862011"/>
                  <a:gd name="connsiteX0" fmla="*/ 271462 w 1020761"/>
                  <a:gd name="connsiteY0" fmla="*/ 114299 h 862011"/>
                  <a:gd name="connsiteX1" fmla="*/ 747712 w 1020761"/>
                  <a:gd name="connsiteY1" fmla="*/ 90487 h 862011"/>
                  <a:gd name="connsiteX2" fmla="*/ 966787 w 1020761"/>
                  <a:gd name="connsiteY2" fmla="*/ 128587 h 862011"/>
                  <a:gd name="connsiteX3" fmla="*/ 919161 w 1020761"/>
                  <a:gd name="connsiteY3" fmla="*/ 862011 h 862011"/>
                  <a:gd name="connsiteX4" fmla="*/ 0 w 1020761"/>
                  <a:gd name="connsiteY4" fmla="*/ 614362 h 862011"/>
                  <a:gd name="connsiteX5" fmla="*/ 271462 w 1020761"/>
                  <a:gd name="connsiteY5" fmla="*/ 114299 h 862011"/>
                  <a:gd name="connsiteX0" fmla="*/ 271462 w 1020761"/>
                  <a:gd name="connsiteY0" fmla="*/ 250031 h 997743"/>
                  <a:gd name="connsiteX1" fmla="*/ 828675 w 1020761"/>
                  <a:gd name="connsiteY1" fmla="*/ 2381 h 997743"/>
                  <a:gd name="connsiteX2" fmla="*/ 966787 w 1020761"/>
                  <a:gd name="connsiteY2" fmla="*/ 264319 h 997743"/>
                  <a:gd name="connsiteX3" fmla="*/ 919161 w 1020761"/>
                  <a:gd name="connsiteY3" fmla="*/ 997743 h 997743"/>
                  <a:gd name="connsiteX4" fmla="*/ 0 w 1020761"/>
                  <a:gd name="connsiteY4" fmla="*/ 750094 h 997743"/>
                  <a:gd name="connsiteX5" fmla="*/ 271462 w 1020761"/>
                  <a:gd name="connsiteY5" fmla="*/ 250031 h 997743"/>
                  <a:gd name="connsiteX0" fmla="*/ 271462 w 1020761"/>
                  <a:gd name="connsiteY0" fmla="*/ 250031 h 997743"/>
                  <a:gd name="connsiteX1" fmla="*/ 828675 w 1020761"/>
                  <a:gd name="connsiteY1" fmla="*/ 2381 h 997743"/>
                  <a:gd name="connsiteX2" fmla="*/ 966787 w 1020761"/>
                  <a:gd name="connsiteY2" fmla="*/ 264319 h 997743"/>
                  <a:gd name="connsiteX3" fmla="*/ 919161 w 1020761"/>
                  <a:gd name="connsiteY3" fmla="*/ 997743 h 997743"/>
                  <a:gd name="connsiteX4" fmla="*/ 0 w 1020761"/>
                  <a:gd name="connsiteY4" fmla="*/ 750094 h 997743"/>
                  <a:gd name="connsiteX5" fmla="*/ 128587 w 1020761"/>
                  <a:gd name="connsiteY5" fmla="*/ 507206 h 997743"/>
                  <a:gd name="connsiteX6" fmla="*/ 271462 w 1020761"/>
                  <a:gd name="connsiteY6" fmla="*/ 250031 h 997743"/>
                  <a:gd name="connsiteX0" fmla="*/ 404813 w 1154112"/>
                  <a:gd name="connsiteY0" fmla="*/ 250031 h 997743"/>
                  <a:gd name="connsiteX1" fmla="*/ 962026 w 1154112"/>
                  <a:gd name="connsiteY1" fmla="*/ 2381 h 997743"/>
                  <a:gd name="connsiteX2" fmla="*/ 1100138 w 1154112"/>
                  <a:gd name="connsiteY2" fmla="*/ 264319 h 997743"/>
                  <a:gd name="connsiteX3" fmla="*/ 1052512 w 1154112"/>
                  <a:gd name="connsiteY3" fmla="*/ 997743 h 997743"/>
                  <a:gd name="connsiteX4" fmla="*/ 133351 w 1154112"/>
                  <a:gd name="connsiteY4" fmla="*/ 750094 h 997743"/>
                  <a:gd name="connsiteX5" fmla="*/ 0 w 1154112"/>
                  <a:gd name="connsiteY5" fmla="*/ 116681 h 997743"/>
                  <a:gd name="connsiteX6" fmla="*/ 404813 w 1154112"/>
                  <a:gd name="connsiteY6" fmla="*/ 250031 h 997743"/>
                  <a:gd name="connsiteX0" fmla="*/ 404813 w 1154112"/>
                  <a:gd name="connsiteY0" fmla="*/ 250031 h 997743"/>
                  <a:gd name="connsiteX1" fmla="*/ 962026 w 1154112"/>
                  <a:gd name="connsiteY1" fmla="*/ 2381 h 997743"/>
                  <a:gd name="connsiteX2" fmla="*/ 1100138 w 1154112"/>
                  <a:gd name="connsiteY2" fmla="*/ 264319 h 997743"/>
                  <a:gd name="connsiteX3" fmla="*/ 1052512 w 1154112"/>
                  <a:gd name="connsiteY3" fmla="*/ 997743 h 997743"/>
                  <a:gd name="connsiteX4" fmla="*/ 133351 w 1154112"/>
                  <a:gd name="connsiteY4" fmla="*/ 750094 h 997743"/>
                  <a:gd name="connsiteX5" fmla="*/ 0 w 1154112"/>
                  <a:gd name="connsiteY5" fmla="*/ 116681 h 997743"/>
                  <a:gd name="connsiteX6" fmla="*/ 404813 w 1154112"/>
                  <a:gd name="connsiteY6" fmla="*/ 250031 h 997743"/>
                  <a:gd name="connsiteX0" fmla="*/ 404813 w 1154112"/>
                  <a:gd name="connsiteY0" fmla="*/ 250031 h 997743"/>
                  <a:gd name="connsiteX1" fmla="*/ 962026 w 1154112"/>
                  <a:gd name="connsiteY1" fmla="*/ 2381 h 997743"/>
                  <a:gd name="connsiteX2" fmla="*/ 1100138 w 1154112"/>
                  <a:gd name="connsiteY2" fmla="*/ 264319 h 997743"/>
                  <a:gd name="connsiteX3" fmla="*/ 1052512 w 1154112"/>
                  <a:gd name="connsiteY3" fmla="*/ 997743 h 997743"/>
                  <a:gd name="connsiteX4" fmla="*/ 133351 w 1154112"/>
                  <a:gd name="connsiteY4" fmla="*/ 750094 h 997743"/>
                  <a:gd name="connsiteX5" fmla="*/ 0 w 1154112"/>
                  <a:gd name="connsiteY5" fmla="*/ 116681 h 997743"/>
                  <a:gd name="connsiteX6" fmla="*/ 404813 w 1154112"/>
                  <a:gd name="connsiteY6" fmla="*/ 250031 h 997743"/>
                  <a:gd name="connsiteX0" fmla="*/ 404813 w 1154112"/>
                  <a:gd name="connsiteY0" fmla="*/ 133350 h 881062"/>
                  <a:gd name="connsiteX1" fmla="*/ 1100138 w 1154112"/>
                  <a:gd name="connsiteY1" fmla="*/ 147638 h 881062"/>
                  <a:gd name="connsiteX2" fmla="*/ 1052512 w 1154112"/>
                  <a:gd name="connsiteY2" fmla="*/ 881062 h 881062"/>
                  <a:gd name="connsiteX3" fmla="*/ 133351 w 1154112"/>
                  <a:gd name="connsiteY3" fmla="*/ 633413 h 881062"/>
                  <a:gd name="connsiteX4" fmla="*/ 0 w 1154112"/>
                  <a:gd name="connsiteY4" fmla="*/ 0 h 881062"/>
                  <a:gd name="connsiteX5" fmla="*/ 404813 w 1154112"/>
                  <a:gd name="connsiteY5" fmla="*/ 133350 h 881062"/>
                  <a:gd name="connsiteX0" fmla="*/ 404813 w 1154112"/>
                  <a:gd name="connsiteY0" fmla="*/ 133350 h 881062"/>
                  <a:gd name="connsiteX1" fmla="*/ 1100138 w 1154112"/>
                  <a:gd name="connsiteY1" fmla="*/ 147638 h 881062"/>
                  <a:gd name="connsiteX2" fmla="*/ 1052512 w 1154112"/>
                  <a:gd name="connsiteY2" fmla="*/ 881062 h 881062"/>
                  <a:gd name="connsiteX3" fmla="*/ 661988 w 1154112"/>
                  <a:gd name="connsiteY3" fmla="*/ 766762 h 881062"/>
                  <a:gd name="connsiteX4" fmla="*/ 133351 w 1154112"/>
                  <a:gd name="connsiteY4" fmla="*/ 633413 h 881062"/>
                  <a:gd name="connsiteX5" fmla="*/ 0 w 1154112"/>
                  <a:gd name="connsiteY5" fmla="*/ 0 h 881062"/>
                  <a:gd name="connsiteX6" fmla="*/ 404813 w 1154112"/>
                  <a:gd name="connsiteY6" fmla="*/ 133350 h 881062"/>
                  <a:gd name="connsiteX0" fmla="*/ 404813 w 1154112"/>
                  <a:gd name="connsiteY0" fmla="*/ 133350 h 1162049"/>
                  <a:gd name="connsiteX1" fmla="*/ 1100138 w 1154112"/>
                  <a:gd name="connsiteY1" fmla="*/ 147638 h 1162049"/>
                  <a:gd name="connsiteX2" fmla="*/ 1052512 w 1154112"/>
                  <a:gd name="connsiteY2" fmla="*/ 881062 h 1162049"/>
                  <a:gd name="connsiteX3" fmla="*/ 633413 w 1154112"/>
                  <a:gd name="connsiteY3" fmla="*/ 1162049 h 1162049"/>
                  <a:gd name="connsiteX4" fmla="*/ 133351 w 1154112"/>
                  <a:gd name="connsiteY4" fmla="*/ 633413 h 1162049"/>
                  <a:gd name="connsiteX5" fmla="*/ 0 w 1154112"/>
                  <a:gd name="connsiteY5" fmla="*/ 0 h 1162049"/>
                  <a:gd name="connsiteX6" fmla="*/ 404813 w 1154112"/>
                  <a:gd name="connsiteY6" fmla="*/ 133350 h 1162049"/>
                  <a:gd name="connsiteX0" fmla="*/ 404813 w 1052512"/>
                  <a:gd name="connsiteY0" fmla="*/ 133350 h 1162049"/>
                  <a:gd name="connsiteX1" fmla="*/ 1052512 w 1052512"/>
                  <a:gd name="connsiteY1" fmla="*/ 881062 h 1162049"/>
                  <a:gd name="connsiteX2" fmla="*/ 633413 w 1052512"/>
                  <a:gd name="connsiteY2" fmla="*/ 1162049 h 1162049"/>
                  <a:gd name="connsiteX3" fmla="*/ 133351 w 1052512"/>
                  <a:gd name="connsiteY3" fmla="*/ 633413 h 1162049"/>
                  <a:gd name="connsiteX4" fmla="*/ 0 w 1052512"/>
                  <a:gd name="connsiteY4" fmla="*/ 0 h 1162049"/>
                  <a:gd name="connsiteX5" fmla="*/ 404813 w 1052512"/>
                  <a:gd name="connsiteY5" fmla="*/ 133350 h 1162049"/>
                  <a:gd name="connsiteX0" fmla="*/ 404813 w 1052512"/>
                  <a:gd name="connsiteY0" fmla="*/ 133350 h 1162049"/>
                  <a:gd name="connsiteX1" fmla="*/ 1052512 w 1052512"/>
                  <a:gd name="connsiteY1" fmla="*/ 881062 h 1162049"/>
                  <a:gd name="connsiteX2" fmla="*/ 633413 w 1052512"/>
                  <a:gd name="connsiteY2" fmla="*/ 1162049 h 1162049"/>
                  <a:gd name="connsiteX3" fmla="*/ 133351 w 1052512"/>
                  <a:gd name="connsiteY3" fmla="*/ 633413 h 1162049"/>
                  <a:gd name="connsiteX4" fmla="*/ 0 w 1052512"/>
                  <a:gd name="connsiteY4" fmla="*/ 0 h 1162049"/>
                  <a:gd name="connsiteX5" fmla="*/ 404813 w 1052512"/>
                  <a:gd name="connsiteY5" fmla="*/ 133350 h 1162049"/>
                  <a:gd name="connsiteX0" fmla="*/ 404813 w 1052512"/>
                  <a:gd name="connsiteY0" fmla="*/ 133350 h 1162049"/>
                  <a:gd name="connsiteX1" fmla="*/ 1052512 w 1052512"/>
                  <a:gd name="connsiteY1" fmla="*/ 881062 h 1162049"/>
                  <a:gd name="connsiteX2" fmla="*/ 633413 w 1052512"/>
                  <a:gd name="connsiteY2" fmla="*/ 1162049 h 1162049"/>
                  <a:gd name="connsiteX3" fmla="*/ 133351 w 1052512"/>
                  <a:gd name="connsiteY3" fmla="*/ 633413 h 1162049"/>
                  <a:gd name="connsiteX4" fmla="*/ 0 w 1052512"/>
                  <a:gd name="connsiteY4" fmla="*/ 0 h 1162049"/>
                  <a:gd name="connsiteX5" fmla="*/ 404813 w 1052512"/>
                  <a:gd name="connsiteY5" fmla="*/ 133350 h 1162049"/>
                  <a:gd name="connsiteX0" fmla="*/ 404813 w 1052512"/>
                  <a:gd name="connsiteY0" fmla="*/ 133350 h 1162049"/>
                  <a:gd name="connsiteX1" fmla="*/ 1052512 w 1052512"/>
                  <a:gd name="connsiteY1" fmla="*/ 881062 h 1162049"/>
                  <a:gd name="connsiteX2" fmla="*/ 633413 w 1052512"/>
                  <a:gd name="connsiteY2" fmla="*/ 1162049 h 1162049"/>
                  <a:gd name="connsiteX3" fmla="*/ 133351 w 1052512"/>
                  <a:gd name="connsiteY3" fmla="*/ 633413 h 1162049"/>
                  <a:gd name="connsiteX4" fmla="*/ 0 w 1052512"/>
                  <a:gd name="connsiteY4" fmla="*/ 0 h 1162049"/>
                  <a:gd name="connsiteX5" fmla="*/ 404813 w 1052512"/>
                  <a:gd name="connsiteY5" fmla="*/ 133350 h 1162049"/>
                  <a:gd name="connsiteX0" fmla="*/ 404813 w 1052512"/>
                  <a:gd name="connsiteY0" fmla="*/ 133350 h 1162049"/>
                  <a:gd name="connsiteX1" fmla="*/ 1052512 w 1052512"/>
                  <a:gd name="connsiteY1" fmla="*/ 881062 h 1162049"/>
                  <a:gd name="connsiteX2" fmla="*/ 633413 w 1052512"/>
                  <a:gd name="connsiteY2" fmla="*/ 1162049 h 1162049"/>
                  <a:gd name="connsiteX3" fmla="*/ 133351 w 1052512"/>
                  <a:gd name="connsiteY3" fmla="*/ 633413 h 1162049"/>
                  <a:gd name="connsiteX4" fmla="*/ 0 w 1052512"/>
                  <a:gd name="connsiteY4" fmla="*/ 0 h 1162049"/>
                  <a:gd name="connsiteX5" fmla="*/ 404813 w 1052512"/>
                  <a:gd name="connsiteY5" fmla="*/ 133350 h 1162049"/>
                  <a:gd name="connsiteX0" fmla="*/ 404813 w 1052512"/>
                  <a:gd name="connsiteY0" fmla="*/ 133350 h 1162049"/>
                  <a:gd name="connsiteX1" fmla="*/ 1052512 w 1052512"/>
                  <a:gd name="connsiteY1" fmla="*/ 881062 h 1162049"/>
                  <a:gd name="connsiteX2" fmla="*/ 633413 w 1052512"/>
                  <a:gd name="connsiteY2" fmla="*/ 1162049 h 1162049"/>
                  <a:gd name="connsiteX3" fmla="*/ 133351 w 1052512"/>
                  <a:gd name="connsiteY3" fmla="*/ 633413 h 1162049"/>
                  <a:gd name="connsiteX4" fmla="*/ 0 w 1052512"/>
                  <a:gd name="connsiteY4" fmla="*/ 0 h 1162049"/>
                  <a:gd name="connsiteX5" fmla="*/ 404813 w 1052512"/>
                  <a:gd name="connsiteY5" fmla="*/ 133350 h 1162049"/>
                  <a:gd name="connsiteX0" fmla="*/ 404813 w 1047749"/>
                  <a:gd name="connsiteY0" fmla="*/ 133350 h 1162049"/>
                  <a:gd name="connsiteX1" fmla="*/ 1047749 w 1047749"/>
                  <a:gd name="connsiteY1" fmla="*/ 881062 h 1162049"/>
                  <a:gd name="connsiteX2" fmla="*/ 633413 w 1047749"/>
                  <a:gd name="connsiteY2" fmla="*/ 1162049 h 1162049"/>
                  <a:gd name="connsiteX3" fmla="*/ 133351 w 1047749"/>
                  <a:gd name="connsiteY3" fmla="*/ 633413 h 1162049"/>
                  <a:gd name="connsiteX4" fmla="*/ 0 w 1047749"/>
                  <a:gd name="connsiteY4" fmla="*/ 0 h 1162049"/>
                  <a:gd name="connsiteX5" fmla="*/ 404813 w 1047749"/>
                  <a:gd name="connsiteY5" fmla="*/ 133350 h 1162049"/>
                  <a:gd name="connsiteX0" fmla="*/ 404813 w 1766887"/>
                  <a:gd name="connsiteY0" fmla="*/ 133350 h 1162049"/>
                  <a:gd name="connsiteX1" fmla="*/ 1766887 w 1766887"/>
                  <a:gd name="connsiteY1" fmla="*/ 723899 h 1162049"/>
                  <a:gd name="connsiteX2" fmla="*/ 633413 w 1766887"/>
                  <a:gd name="connsiteY2" fmla="*/ 1162049 h 1162049"/>
                  <a:gd name="connsiteX3" fmla="*/ 133351 w 1766887"/>
                  <a:gd name="connsiteY3" fmla="*/ 633413 h 1162049"/>
                  <a:gd name="connsiteX4" fmla="*/ 0 w 1766887"/>
                  <a:gd name="connsiteY4" fmla="*/ 0 h 1162049"/>
                  <a:gd name="connsiteX5" fmla="*/ 404813 w 1766887"/>
                  <a:gd name="connsiteY5" fmla="*/ 133350 h 1162049"/>
                  <a:gd name="connsiteX0" fmla="*/ 404813 w 2233612"/>
                  <a:gd name="connsiteY0" fmla="*/ 133350 h 1557337"/>
                  <a:gd name="connsiteX1" fmla="*/ 2233612 w 2233612"/>
                  <a:gd name="connsiteY1" fmla="*/ 1557337 h 1557337"/>
                  <a:gd name="connsiteX2" fmla="*/ 633413 w 2233612"/>
                  <a:gd name="connsiteY2" fmla="*/ 1162049 h 1557337"/>
                  <a:gd name="connsiteX3" fmla="*/ 133351 w 2233612"/>
                  <a:gd name="connsiteY3" fmla="*/ 633413 h 1557337"/>
                  <a:gd name="connsiteX4" fmla="*/ 0 w 2233612"/>
                  <a:gd name="connsiteY4" fmla="*/ 0 h 1557337"/>
                  <a:gd name="connsiteX5" fmla="*/ 404813 w 2233612"/>
                  <a:gd name="connsiteY5" fmla="*/ 133350 h 1557337"/>
                  <a:gd name="connsiteX0" fmla="*/ 2214563 w 2389982"/>
                  <a:gd name="connsiteY0" fmla="*/ 852488 h 1557337"/>
                  <a:gd name="connsiteX1" fmla="*/ 2233612 w 2389982"/>
                  <a:gd name="connsiteY1" fmla="*/ 1557337 h 1557337"/>
                  <a:gd name="connsiteX2" fmla="*/ 633413 w 2389982"/>
                  <a:gd name="connsiteY2" fmla="*/ 1162049 h 1557337"/>
                  <a:gd name="connsiteX3" fmla="*/ 133351 w 2389982"/>
                  <a:gd name="connsiteY3" fmla="*/ 633413 h 1557337"/>
                  <a:gd name="connsiteX4" fmla="*/ 0 w 2389982"/>
                  <a:gd name="connsiteY4" fmla="*/ 0 h 1557337"/>
                  <a:gd name="connsiteX5" fmla="*/ 2214563 w 2389982"/>
                  <a:gd name="connsiteY5" fmla="*/ 852488 h 1557337"/>
                  <a:gd name="connsiteX0" fmla="*/ 2214563 w 2389982"/>
                  <a:gd name="connsiteY0" fmla="*/ 852488 h 1557337"/>
                  <a:gd name="connsiteX1" fmla="*/ 2233612 w 2389982"/>
                  <a:gd name="connsiteY1" fmla="*/ 1557337 h 1557337"/>
                  <a:gd name="connsiteX2" fmla="*/ 633413 w 2389982"/>
                  <a:gd name="connsiteY2" fmla="*/ 1162049 h 1557337"/>
                  <a:gd name="connsiteX3" fmla="*/ 133351 w 2389982"/>
                  <a:gd name="connsiteY3" fmla="*/ 633413 h 1557337"/>
                  <a:gd name="connsiteX4" fmla="*/ 0 w 2389982"/>
                  <a:gd name="connsiteY4" fmla="*/ 0 h 1557337"/>
                  <a:gd name="connsiteX5" fmla="*/ 2214563 w 2389982"/>
                  <a:gd name="connsiteY5" fmla="*/ 852488 h 1557337"/>
                  <a:gd name="connsiteX0" fmla="*/ 2214563 w 2389982"/>
                  <a:gd name="connsiteY0" fmla="*/ 852488 h 1557337"/>
                  <a:gd name="connsiteX1" fmla="*/ 2233612 w 2389982"/>
                  <a:gd name="connsiteY1" fmla="*/ 1557337 h 1557337"/>
                  <a:gd name="connsiteX2" fmla="*/ 633413 w 2389982"/>
                  <a:gd name="connsiteY2" fmla="*/ 1162049 h 1557337"/>
                  <a:gd name="connsiteX3" fmla="*/ 133351 w 2389982"/>
                  <a:gd name="connsiteY3" fmla="*/ 633413 h 1557337"/>
                  <a:gd name="connsiteX4" fmla="*/ 0 w 2389982"/>
                  <a:gd name="connsiteY4" fmla="*/ 0 h 1557337"/>
                  <a:gd name="connsiteX5" fmla="*/ 1666875 w 2389982"/>
                  <a:gd name="connsiteY5" fmla="*/ 638174 h 1557337"/>
                  <a:gd name="connsiteX6" fmla="*/ 2214563 w 2389982"/>
                  <a:gd name="connsiteY6" fmla="*/ 852488 h 1557337"/>
                  <a:gd name="connsiteX0" fmla="*/ 2214563 w 2389982"/>
                  <a:gd name="connsiteY0" fmla="*/ 852488 h 1557337"/>
                  <a:gd name="connsiteX1" fmla="*/ 2233612 w 2389982"/>
                  <a:gd name="connsiteY1" fmla="*/ 1557337 h 1557337"/>
                  <a:gd name="connsiteX2" fmla="*/ 633413 w 2389982"/>
                  <a:gd name="connsiteY2" fmla="*/ 1162049 h 1557337"/>
                  <a:gd name="connsiteX3" fmla="*/ 133351 w 2389982"/>
                  <a:gd name="connsiteY3" fmla="*/ 633413 h 1557337"/>
                  <a:gd name="connsiteX4" fmla="*/ 0 w 2389982"/>
                  <a:gd name="connsiteY4" fmla="*/ 0 h 1557337"/>
                  <a:gd name="connsiteX5" fmla="*/ 2014538 w 2389982"/>
                  <a:gd name="connsiteY5" fmla="*/ 171449 h 1557337"/>
                  <a:gd name="connsiteX6" fmla="*/ 2214563 w 2389982"/>
                  <a:gd name="connsiteY6" fmla="*/ 852488 h 1557337"/>
                  <a:gd name="connsiteX0" fmla="*/ 2214563 w 2389982"/>
                  <a:gd name="connsiteY0" fmla="*/ 852488 h 1557337"/>
                  <a:gd name="connsiteX1" fmla="*/ 2233612 w 2389982"/>
                  <a:gd name="connsiteY1" fmla="*/ 1557337 h 1557337"/>
                  <a:gd name="connsiteX2" fmla="*/ 633413 w 2389982"/>
                  <a:gd name="connsiteY2" fmla="*/ 1162049 h 1557337"/>
                  <a:gd name="connsiteX3" fmla="*/ 133351 w 2389982"/>
                  <a:gd name="connsiteY3" fmla="*/ 633413 h 1557337"/>
                  <a:gd name="connsiteX4" fmla="*/ 0 w 2389982"/>
                  <a:gd name="connsiteY4" fmla="*/ 0 h 1557337"/>
                  <a:gd name="connsiteX5" fmla="*/ 2014538 w 2389982"/>
                  <a:gd name="connsiteY5" fmla="*/ 171449 h 1557337"/>
                  <a:gd name="connsiteX6" fmla="*/ 2214563 w 2389982"/>
                  <a:gd name="connsiteY6" fmla="*/ 852488 h 1557337"/>
                  <a:gd name="connsiteX0" fmla="*/ 2214563 w 2389982"/>
                  <a:gd name="connsiteY0" fmla="*/ 852488 h 1557337"/>
                  <a:gd name="connsiteX1" fmla="*/ 2233612 w 2389982"/>
                  <a:gd name="connsiteY1" fmla="*/ 1557337 h 1557337"/>
                  <a:gd name="connsiteX2" fmla="*/ 633413 w 2389982"/>
                  <a:gd name="connsiteY2" fmla="*/ 1162049 h 1557337"/>
                  <a:gd name="connsiteX3" fmla="*/ 133351 w 2389982"/>
                  <a:gd name="connsiteY3" fmla="*/ 633413 h 1557337"/>
                  <a:gd name="connsiteX4" fmla="*/ 0 w 2389982"/>
                  <a:gd name="connsiteY4" fmla="*/ 0 h 1557337"/>
                  <a:gd name="connsiteX5" fmla="*/ 2014538 w 2389982"/>
                  <a:gd name="connsiteY5" fmla="*/ 171449 h 1557337"/>
                  <a:gd name="connsiteX6" fmla="*/ 2214563 w 2389982"/>
                  <a:gd name="connsiteY6" fmla="*/ 852488 h 1557337"/>
                  <a:gd name="connsiteX0" fmla="*/ 2205038 w 2380457"/>
                  <a:gd name="connsiteY0" fmla="*/ 871538 h 1557337"/>
                  <a:gd name="connsiteX1" fmla="*/ 2233612 w 2380457"/>
                  <a:gd name="connsiteY1" fmla="*/ 1557337 h 1557337"/>
                  <a:gd name="connsiteX2" fmla="*/ 633413 w 2380457"/>
                  <a:gd name="connsiteY2" fmla="*/ 1162049 h 1557337"/>
                  <a:gd name="connsiteX3" fmla="*/ 133351 w 2380457"/>
                  <a:gd name="connsiteY3" fmla="*/ 633413 h 1557337"/>
                  <a:gd name="connsiteX4" fmla="*/ 0 w 2380457"/>
                  <a:gd name="connsiteY4" fmla="*/ 0 h 1557337"/>
                  <a:gd name="connsiteX5" fmla="*/ 2014538 w 2380457"/>
                  <a:gd name="connsiteY5" fmla="*/ 171449 h 1557337"/>
                  <a:gd name="connsiteX6" fmla="*/ 2205038 w 2380457"/>
                  <a:gd name="connsiteY6" fmla="*/ 871538 h 1557337"/>
                  <a:gd name="connsiteX0" fmla="*/ 2205038 w 2380457"/>
                  <a:gd name="connsiteY0" fmla="*/ 871538 h 1557337"/>
                  <a:gd name="connsiteX1" fmla="*/ 2233612 w 2380457"/>
                  <a:gd name="connsiteY1" fmla="*/ 1557337 h 1557337"/>
                  <a:gd name="connsiteX2" fmla="*/ 633413 w 2380457"/>
                  <a:gd name="connsiteY2" fmla="*/ 1162049 h 1557337"/>
                  <a:gd name="connsiteX3" fmla="*/ 133351 w 2380457"/>
                  <a:gd name="connsiteY3" fmla="*/ 633413 h 1557337"/>
                  <a:gd name="connsiteX4" fmla="*/ 0 w 2380457"/>
                  <a:gd name="connsiteY4" fmla="*/ 0 h 1557337"/>
                  <a:gd name="connsiteX5" fmla="*/ 2014538 w 2380457"/>
                  <a:gd name="connsiteY5" fmla="*/ 171449 h 1557337"/>
                  <a:gd name="connsiteX6" fmla="*/ 2296478 w 2380457"/>
                  <a:gd name="connsiteY6" fmla="*/ 962978 h 1557337"/>
                  <a:gd name="connsiteX0" fmla="*/ 914400 w 2296478"/>
                  <a:gd name="connsiteY0" fmla="*/ 571500 h 1557337"/>
                  <a:gd name="connsiteX1" fmla="*/ 2233612 w 2296478"/>
                  <a:gd name="connsiteY1" fmla="*/ 1557337 h 1557337"/>
                  <a:gd name="connsiteX2" fmla="*/ 633413 w 2296478"/>
                  <a:gd name="connsiteY2" fmla="*/ 1162049 h 1557337"/>
                  <a:gd name="connsiteX3" fmla="*/ 133351 w 2296478"/>
                  <a:gd name="connsiteY3" fmla="*/ 633413 h 1557337"/>
                  <a:gd name="connsiteX4" fmla="*/ 0 w 2296478"/>
                  <a:gd name="connsiteY4" fmla="*/ 0 h 1557337"/>
                  <a:gd name="connsiteX5" fmla="*/ 2014538 w 2296478"/>
                  <a:gd name="connsiteY5" fmla="*/ 171449 h 1557337"/>
                  <a:gd name="connsiteX6" fmla="*/ 2296478 w 2296478"/>
                  <a:gd name="connsiteY6" fmla="*/ 962978 h 1557337"/>
                  <a:gd name="connsiteX0" fmla="*/ 2233612 w 2296478"/>
                  <a:gd name="connsiteY0" fmla="*/ 1557337 h 1557337"/>
                  <a:gd name="connsiteX1" fmla="*/ 633413 w 2296478"/>
                  <a:gd name="connsiteY1" fmla="*/ 1162049 h 1557337"/>
                  <a:gd name="connsiteX2" fmla="*/ 133351 w 2296478"/>
                  <a:gd name="connsiteY2" fmla="*/ 633413 h 1557337"/>
                  <a:gd name="connsiteX3" fmla="*/ 0 w 2296478"/>
                  <a:gd name="connsiteY3" fmla="*/ 0 h 1557337"/>
                  <a:gd name="connsiteX4" fmla="*/ 2014538 w 2296478"/>
                  <a:gd name="connsiteY4" fmla="*/ 171449 h 1557337"/>
                  <a:gd name="connsiteX5" fmla="*/ 2296478 w 2296478"/>
                  <a:gd name="connsiteY5" fmla="*/ 962978 h 1557337"/>
                  <a:gd name="connsiteX0" fmla="*/ 2305049 w 2305049"/>
                  <a:gd name="connsiteY0" fmla="*/ 971549 h 1162049"/>
                  <a:gd name="connsiteX1" fmla="*/ 633413 w 2305049"/>
                  <a:gd name="connsiteY1" fmla="*/ 1162049 h 1162049"/>
                  <a:gd name="connsiteX2" fmla="*/ 133351 w 2305049"/>
                  <a:gd name="connsiteY2" fmla="*/ 633413 h 1162049"/>
                  <a:gd name="connsiteX3" fmla="*/ 0 w 2305049"/>
                  <a:gd name="connsiteY3" fmla="*/ 0 h 1162049"/>
                  <a:gd name="connsiteX4" fmla="*/ 2014538 w 2305049"/>
                  <a:gd name="connsiteY4" fmla="*/ 171449 h 1162049"/>
                  <a:gd name="connsiteX5" fmla="*/ 2296478 w 2305049"/>
                  <a:gd name="connsiteY5" fmla="*/ 962978 h 1162049"/>
                  <a:gd name="connsiteX0" fmla="*/ 2305049 w 2305049"/>
                  <a:gd name="connsiteY0" fmla="*/ 1023937 h 1214437"/>
                  <a:gd name="connsiteX1" fmla="*/ 633413 w 2305049"/>
                  <a:gd name="connsiteY1" fmla="*/ 1214437 h 1214437"/>
                  <a:gd name="connsiteX2" fmla="*/ 133351 w 2305049"/>
                  <a:gd name="connsiteY2" fmla="*/ 685801 h 1214437"/>
                  <a:gd name="connsiteX3" fmla="*/ 0 w 2305049"/>
                  <a:gd name="connsiteY3" fmla="*/ 52388 h 1214437"/>
                  <a:gd name="connsiteX4" fmla="*/ 2038351 w 2305049"/>
                  <a:gd name="connsiteY4" fmla="*/ 0 h 1214437"/>
                  <a:gd name="connsiteX5" fmla="*/ 2296478 w 2305049"/>
                  <a:gd name="connsiteY5" fmla="*/ 1015366 h 1214437"/>
                  <a:gd name="connsiteX0" fmla="*/ 2305049 w 2305049"/>
                  <a:gd name="connsiteY0" fmla="*/ 1023937 h 1214437"/>
                  <a:gd name="connsiteX1" fmla="*/ 633413 w 2305049"/>
                  <a:gd name="connsiteY1" fmla="*/ 1214437 h 1214437"/>
                  <a:gd name="connsiteX2" fmla="*/ 133351 w 2305049"/>
                  <a:gd name="connsiteY2" fmla="*/ 685801 h 1214437"/>
                  <a:gd name="connsiteX3" fmla="*/ 0 w 2305049"/>
                  <a:gd name="connsiteY3" fmla="*/ 52388 h 1214437"/>
                  <a:gd name="connsiteX4" fmla="*/ 2038351 w 2305049"/>
                  <a:gd name="connsiteY4" fmla="*/ 0 h 1214437"/>
                  <a:gd name="connsiteX5" fmla="*/ 2072641 w 2305049"/>
                  <a:gd name="connsiteY5" fmla="*/ 300991 h 1214437"/>
                  <a:gd name="connsiteX0" fmla="*/ 2305049 w 2305049"/>
                  <a:gd name="connsiteY0" fmla="*/ 1023937 h 1214437"/>
                  <a:gd name="connsiteX1" fmla="*/ 633413 w 2305049"/>
                  <a:gd name="connsiteY1" fmla="*/ 1214437 h 1214437"/>
                  <a:gd name="connsiteX2" fmla="*/ 133351 w 2305049"/>
                  <a:gd name="connsiteY2" fmla="*/ 685801 h 1214437"/>
                  <a:gd name="connsiteX3" fmla="*/ 0 w 2305049"/>
                  <a:gd name="connsiteY3" fmla="*/ 52388 h 1214437"/>
                  <a:gd name="connsiteX4" fmla="*/ 1785939 w 2305049"/>
                  <a:gd name="connsiteY4" fmla="*/ 9525 h 1214437"/>
                  <a:gd name="connsiteX5" fmla="*/ 2038351 w 2305049"/>
                  <a:gd name="connsiteY5" fmla="*/ 0 h 1214437"/>
                  <a:gd name="connsiteX6" fmla="*/ 2072641 w 2305049"/>
                  <a:gd name="connsiteY6" fmla="*/ 300991 h 1214437"/>
                  <a:gd name="connsiteX0" fmla="*/ 2305049 w 2305049"/>
                  <a:gd name="connsiteY0" fmla="*/ 1023937 h 1214437"/>
                  <a:gd name="connsiteX1" fmla="*/ 633413 w 2305049"/>
                  <a:gd name="connsiteY1" fmla="*/ 1214437 h 1214437"/>
                  <a:gd name="connsiteX2" fmla="*/ 133351 w 2305049"/>
                  <a:gd name="connsiteY2" fmla="*/ 685801 h 1214437"/>
                  <a:gd name="connsiteX3" fmla="*/ 0 w 2305049"/>
                  <a:gd name="connsiteY3" fmla="*/ 52388 h 1214437"/>
                  <a:gd name="connsiteX4" fmla="*/ 1785939 w 2305049"/>
                  <a:gd name="connsiteY4" fmla="*/ 9525 h 1214437"/>
                  <a:gd name="connsiteX5" fmla="*/ 2038351 w 2305049"/>
                  <a:gd name="connsiteY5" fmla="*/ 0 h 1214437"/>
                  <a:gd name="connsiteX6" fmla="*/ 2072641 w 2305049"/>
                  <a:gd name="connsiteY6" fmla="*/ 300991 h 1214437"/>
                  <a:gd name="connsiteX0" fmla="*/ 2305049 w 2305049"/>
                  <a:gd name="connsiteY0" fmla="*/ 1023937 h 1214437"/>
                  <a:gd name="connsiteX1" fmla="*/ 633413 w 2305049"/>
                  <a:gd name="connsiteY1" fmla="*/ 1214437 h 1214437"/>
                  <a:gd name="connsiteX2" fmla="*/ 133351 w 2305049"/>
                  <a:gd name="connsiteY2" fmla="*/ 685801 h 1214437"/>
                  <a:gd name="connsiteX3" fmla="*/ 0 w 2305049"/>
                  <a:gd name="connsiteY3" fmla="*/ 52388 h 1214437"/>
                  <a:gd name="connsiteX4" fmla="*/ 1785939 w 2305049"/>
                  <a:gd name="connsiteY4" fmla="*/ 9525 h 1214437"/>
                  <a:gd name="connsiteX5" fmla="*/ 2038351 w 2305049"/>
                  <a:gd name="connsiteY5" fmla="*/ 0 h 1214437"/>
                  <a:gd name="connsiteX6" fmla="*/ 2072641 w 2305049"/>
                  <a:gd name="connsiteY6" fmla="*/ 300991 h 1214437"/>
                  <a:gd name="connsiteX0" fmla="*/ 2305049 w 2305049"/>
                  <a:gd name="connsiteY0" fmla="*/ 1023937 h 1214437"/>
                  <a:gd name="connsiteX1" fmla="*/ 633413 w 2305049"/>
                  <a:gd name="connsiteY1" fmla="*/ 1214437 h 1214437"/>
                  <a:gd name="connsiteX2" fmla="*/ 133351 w 2305049"/>
                  <a:gd name="connsiteY2" fmla="*/ 685801 h 1214437"/>
                  <a:gd name="connsiteX3" fmla="*/ 0 w 2305049"/>
                  <a:gd name="connsiteY3" fmla="*/ 52388 h 1214437"/>
                  <a:gd name="connsiteX4" fmla="*/ 1785939 w 2305049"/>
                  <a:gd name="connsiteY4" fmla="*/ 9525 h 1214437"/>
                  <a:gd name="connsiteX5" fmla="*/ 2038351 w 2305049"/>
                  <a:gd name="connsiteY5" fmla="*/ 0 h 1214437"/>
                  <a:gd name="connsiteX0" fmla="*/ 2305049 w 2305049"/>
                  <a:gd name="connsiteY0" fmla="*/ 1023937 h 1214437"/>
                  <a:gd name="connsiteX1" fmla="*/ 633413 w 2305049"/>
                  <a:gd name="connsiteY1" fmla="*/ 1214437 h 1214437"/>
                  <a:gd name="connsiteX2" fmla="*/ 133351 w 2305049"/>
                  <a:gd name="connsiteY2" fmla="*/ 685801 h 1214437"/>
                  <a:gd name="connsiteX3" fmla="*/ 0 w 2305049"/>
                  <a:gd name="connsiteY3" fmla="*/ 52388 h 1214437"/>
                  <a:gd name="connsiteX4" fmla="*/ 1785939 w 2305049"/>
                  <a:gd name="connsiteY4" fmla="*/ 9525 h 1214437"/>
                  <a:gd name="connsiteX5" fmla="*/ 2038351 w 2305049"/>
                  <a:gd name="connsiteY5" fmla="*/ 0 h 1214437"/>
                  <a:gd name="connsiteX0" fmla="*/ 2305049 w 2305049"/>
                  <a:gd name="connsiteY0" fmla="*/ 1023937 h 1214437"/>
                  <a:gd name="connsiteX1" fmla="*/ 633413 w 2305049"/>
                  <a:gd name="connsiteY1" fmla="*/ 1214437 h 1214437"/>
                  <a:gd name="connsiteX2" fmla="*/ 133351 w 2305049"/>
                  <a:gd name="connsiteY2" fmla="*/ 685801 h 1214437"/>
                  <a:gd name="connsiteX3" fmla="*/ 0 w 2305049"/>
                  <a:gd name="connsiteY3" fmla="*/ 52388 h 1214437"/>
                  <a:gd name="connsiteX4" fmla="*/ 1785939 w 2305049"/>
                  <a:gd name="connsiteY4" fmla="*/ 9525 h 1214437"/>
                  <a:gd name="connsiteX5" fmla="*/ 2038351 w 2305049"/>
                  <a:gd name="connsiteY5" fmla="*/ 0 h 1214437"/>
                  <a:gd name="connsiteX6" fmla="*/ 2305049 w 2305049"/>
                  <a:gd name="connsiteY6" fmla="*/ 1023937 h 1214437"/>
                  <a:gd name="connsiteX0" fmla="*/ 2043111 w 2043111"/>
                  <a:gd name="connsiteY0" fmla="*/ 257175 h 1214437"/>
                  <a:gd name="connsiteX1" fmla="*/ 633413 w 2043111"/>
                  <a:gd name="connsiteY1" fmla="*/ 1214437 h 1214437"/>
                  <a:gd name="connsiteX2" fmla="*/ 133351 w 2043111"/>
                  <a:gd name="connsiteY2" fmla="*/ 685801 h 1214437"/>
                  <a:gd name="connsiteX3" fmla="*/ 0 w 2043111"/>
                  <a:gd name="connsiteY3" fmla="*/ 52388 h 1214437"/>
                  <a:gd name="connsiteX4" fmla="*/ 1785939 w 2043111"/>
                  <a:gd name="connsiteY4" fmla="*/ 9525 h 1214437"/>
                  <a:gd name="connsiteX5" fmla="*/ 2038351 w 2043111"/>
                  <a:gd name="connsiteY5" fmla="*/ 0 h 1214437"/>
                  <a:gd name="connsiteX6" fmla="*/ 2043111 w 2043111"/>
                  <a:gd name="connsiteY6" fmla="*/ 257175 h 1214437"/>
                  <a:gd name="connsiteX0" fmla="*/ 1909760 w 1909760"/>
                  <a:gd name="connsiteY0" fmla="*/ 257175 h 1214437"/>
                  <a:gd name="connsiteX1" fmla="*/ 500062 w 1909760"/>
                  <a:gd name="connsiteY1" fmla="*/ 1214437 h 1214437"/>
                  <a:gd name="connsiteX2" fmla="*/ 0 w 1909760"/>
                  <a:gd name="connsiteY2" fmla="*/ 685801 h 1214437"/>
                  <a:gd name="connsiteX3" fmla="*/ 333374 w 1909760"/>
                  <a:gd name="connsiteY3" fmla="*/ 9526 h 1214437"/>
                  <a:gd name="connsiteX4" fmla="*/ 1652588 w 1909760"/>
                  <a:gd name="connsiteY4" fmla="*/ 9525 h 1214437"/>
                  <a:gd name="connsiteX5" fmla="*/ 1905000 w 1909760"/>
                  <a:gd name="connsiteY5" fmla="*/ 0 h 1214437"/>
                  <a:gd name="connsiteX6" fmla="*/ 1909760 w 1909760"/>
                  <a:gd name="connsiteY6" fmla="*/ 257175 h 1214437"/>
                  <a:gd name="connsiteX0" fmla="*/ 1909760 w 1909760"/>
                  <a:gd name="connsiteY0" fmla="*/ 257175 h 1214437"/>
                  <a:gd name="connsiteX1" fmla="*/ 500062 w 1909760"/>
                  <a:gd name="connsiteY1" fmla="*/ 1214437 h 1214437"/>
                  <a:gd name="connsiteX2" fmla="*/ 0 w 1909760"/>
                  <a:gd name="connsiteY2" fmla="*/ 685801 h 1214437"/>
                  <a:gd name="connsiteX3" fmla="*/ 533399 w 1909760"/>
                  <a:gd name="connsiteY3" fmla="*/ 9526 h 1214437"/>
                  <a:gd name="connsiteX4" fmla="*/ 1652588 w 1909760"/>
                  <a:gd name="connsiteY4" fmla="*/ 9525 h 1214437"/>
                  <a:gd name="connsiteX5" fmla="*/ 1905000 w 1909760"/>
                  <a:gd name="connsiteY5" fmla="*/ 0 h 1214437"/>
                  <a:gd name="connsiteX6" fmla="*/ 1909760 w 1909760"/>
                  <a:gd name="connsiteY6" fmla="*/ 257175 h 1214437"/>
                  <a:gd name="connsiteX0" fmla="*/ 1719260 w 1719260"/>
                  <a:gd name="connsiteY0" fmla="*/ 257175 h 1214437"/>
                  <a:gd name="connsiteX1" fmla="*/ 309562 w 1719260"/>
                  <a:gd name="connsiteY1" fmla="*/ 1214437 h 1214437"/>
                  <a:gd name="connsiteX2" fmla="*/ 0 w 1719260"/>
                  <a:gd name="connsiteY2" fmla="*/ 423864 h 1214437"/>
                  <a:gd name="connsiteX3" fmla="*/ 342899 w 1719260"/>
                  <a:gd name="connsiteY3" fmla="*/ 9526 h 1214437"/>
                  <a:gd name="connsiteX4" fmla="*/ 1462088 w 1719260"/>
                  <a:gd name="connsiteY4" fmla="*/ 9525 h 1214437"/>
                  <a:gd name="connsiteX5" fmla="*/ 1714500 w 1719260"/>
                  <a:gd name="connsiteY5" fmla="*/ 0 h 1214437"/>
                  <a:gd name="connsiteX6" fmla="*/ 1719260 w 1719260"/>
                  <a:gd name="connsiteY6" fmla="*/ 257175 h 1214437"/>
                  <a:gd name="connsiteX0" fmla="*/ 1719260 w 1719260"/>
                  <a:gd name="connsiteY0" fmla="*/ 257175 h 423864"/>
                  <a:gd name="connsiteX1" fmla="*/ 514350 w 1719260"/>
                  <a:gd name="connsiteY1" fmla="*/ 295274 h 423864"/>
                  <a:gd name="connsiteX2" fmla="*/ 0 w 1719260"/>
                  <a:gd name="connsiteY2" fmla="*/ 423864 h 423864"/>
                  <a:gd name="connsiteX3" fmla="*/ 342899 w 1719260"/>
                  <a:gd name="connsiteY3" fmla="*/ 9526 h 423864"/>
                  <a:gd name="connsiteX4" fmla="*/ 1462088 w 1719260"/>
                  <a:gd name="connsiteY4" fmla="*/ 9525 h 423864"/>
                  <a:gd name="connsiteX5" fmla="*/ 1714500 w 1719260"/>
                  <a:gd name="connsiteY5" fmla="*/ 0 h 423864"/>
                  <a:gd name="connsiteX6" fmla="*/ 1719260 w 1719260"/>
                  <a:gd name="connsiteY6" fmla="*/ 257175 h 423864"/>
                  <a:gd name="connsiteX0" fmla="*/ 1585910 w 1585910"/>
                  <a:gd name="connsiteY0" fmla="*/ 257175 h 395289"/>
                  <a:gd name="connsiteX1" fmla="*/ 381000 w 1585910"/>
                  <a:gd name="connsiteY1" fmla="*/ 295274 h 395289"/>
                  <a:gd name="connsiteX2" fmla="*/ 0 w 1585910"/>
                  <a:gd name="connsiteY2" fmla="*/ 395289 h 395289"/>
                  <a:gd name="connsiteX3" fmla="*/ 209549 w 1585910"/>
                  <a:gd name="connsiteY3" fmla="*/ 9526 h 395289"/>
                  <a:gd name="connsiteX4" fmla="*/ 1328738 w 1585910"/>
                  <a:gd name="connsiteY4" fmla="*/ 9525 h 395289"/>
                  <a:gd name="connsiteX5" fmla="*/ 1581150 w 1585910"/>
                  <a:gd name="connsiteY5" fmla="*/ 0 h 395289"/>
                  <a:gd name="connsiteX6" fmla="*/ 1585910 w 1585910"/>
                  <a:gd name="connsiteY6" fmla="*/ 257175 h 395289"/>
                  <a:gd name="connsiteX0" fmla="*/ 1585910 w 1585910"/>
                  <a:gd name="connsiteY0" fmla="*/ 257175 h 395289"/>
                  <a:gd name="connsiteX1" fmla="*/ 381000 w 1585910"/>
                  <a:gd name="connsiteY1" fmla="*/ 295274 h 395289"/>
                  <a:gd name="connsiteX2" fmla="*/ 0 w 1585910"/>
                  <a:gd name="connsiteY2" fmla="*/ 395289 h 395289"/>
                  <a:gd name="connsiteX3" fmla="*/ 685799 w 1585910"/>
                  <a:gd name="connsiteY3" fmla="*/ 4763 h 395289"/>
                  <a:gd name="connsiteX4" fmla="*/ 1328738 w 1585910"/>
                  <a:gd name="connsiteY4" fmla="*/ 9525 h 395289"/>
                  <a:gd name="connsiteX5" fmla="*/ 1581150 w 1585910"/>
                  <a:gd name="connsiteY5" fmla="*/ 0 h 395289"/>
                  <a:gd name="connsiteX6" fmla="*/ 1585910 w 1585910"/>
                  <a:gd name="connsiteY6" fmla="*/ 257175 h 395289"/>
                  <a:gd name="connsiteX0" fmla="*/ 1585910 w 1585910"/>
                  <a:gd name="connsiteY0" fmla="*/ 257175 h 395289"/>
                  <a:gd name="connsiteX1" fmla="*/ 381000 w 1585910"/>
                  <a:gd name="connsiteY1" fmla="*/ 295274 h 395289"/>
                  <a:gd name="connsiteX2" fmla="*/ 0 w 1585910"/>
                  <a:gd name="connsiteY2" fmla="*/ 395289 h 395289"/>
                  <a:gd name="connsiteX3" fmla="*/ 666749 w 1585910"/>
                  <a:gd name="connsiteY3" fmla="*/ 19051 h 395289"/>
                  <a:gd name="connsiteX4" fmla="*/ 1328738 w 1585910"/>
                  <a:gd name="connsiteY4" fmla="*/ 9525 h 395289"/>
                  <a:gd name="connsiteX5" fmla="*/ 1581150 w 1585910"/>
                  <a:gd name="connsiteY5" fmla="*/ 0 h 395289"/>
                  <a:gd name="connsiteX6" fmla="*/ 1585910 w 1585910"/>
                  <a:gd name="connsiteY6" fmla="*/ 257175 h 395289"/>
                  <a:gd name="connsiteX0" fmla="*/ 1585910 w 1585910"/>
                  <a:gd name="connsiteY0" fmla="*/ 257175 h 395289"/>
                  <a:gd name="connsiteX1" fmla="*/ 728662 w 1585910"/>
                  <a:gd name="connsiteY1" fmla="*/ 238124 h 395289"/>
                  <a:gd name="connsiteX2" fmla="*/ 0 w 1585910"/>
                  <a:gd name="connsiteY2" fmla="*/ 395289 h 395289"/>
                  <a:gd name="connsiteX3" fmla="*/ 666749 w 1585910"/>
                  <a:gd name="connsiteY3" fmla="*/ 19051 h 395289"/>
                  <a:gd name="connsiteX4" fmla="*/ 1328738 w 1585910"/>
                  <a:gd name="connsiteY4" fmla="*/ 9525 h 395289"/>
                  <a:gd name="connsiteX5" fmla="*/ 1581150 w 1585910"/>
                  <a:gd name="connsiteY5" fmla="*/ 0 h 395289"/>
                  <a:gd name="connsiteX6" fmla="*/ 1585910 w 1585910"/>
                  <a:gd name="connsiteY6" fmla="*/ 257175 h 395289"/>
                  <a:gd name="connsiteX0" fmla="*/ 1095372 w 1095372"/>
                  <a:gd name="connsiteY0" fmla="*/ 257175 h 304801"/>
                  <a:gd name="connsiteX1" fmla="*/ 238124 w 1095372"/>
                  <a:gd name="connsiteY1" fmla="*/ 238124 h 304801"/>
                  <a:gd name="connsiteX2" fmla="*/ 0 w 1095372"/>
                  <a:gd name="connsiteY2" fmla="*/ 304801 h 304801"/>
                  <a:gd name="connsiteX3" fmla="*/ 176211 w 1095372"/>
                  <a:gd name="connsiteY3" fmla="*/ 19051 h 304801"/>
                  <a:gd name="connsiteX4" fmla="*/ 838200 w 1095372"/>
                  <a:gd name="connsiteY4" fmla="*/ 9525 h 304801"/>
                  <a:gd name="connsiteX5" fmla="*/ 1090612 w 1095372"/>
                  <a:gd name="connsiteY5" fmla="*/ 0 h 304801"/>
                  <a:gd name="connsiteX6" fmla="*/ 1095372 w 1095372"/>
                  <a:gd name="connsiteY6" fmla="*/ 257175 h 304801"/>
                  <a:gd name="connsiteX0" fmla="*/ 1019172 w 1092199"/>
                  <a:gd name="connsiteY0" fmla="*/ 238125 h 304801"/>
                  <a:gd name="connsiteX1" fmla="*/ 238124 w 1092199"/>
                  <a:gd name="connsiteY1" fmla="*/ 238124 h 304801"/>
                  <a:gd name="connsiteX2" fmla="*/ 0 w 1092199"/>
                  <a:gd name="connsiteY2" fmla="*/ 304801 h 304801"/>
                  <a:gd name="connsiteX3" fmla="*/ 176211 w 1092199"/>
                  <a:gd name="connsiteY3" fmla="*/ 19051 h 304801"/>
                  <a:gd name="connsiteX4" fmla="*/ 838200 w 1092199"/>
                  <a:gd name="connsiteY4" fmla="*/ 9525 h 304801"/>
                  <a:gd name="connsiteX5" fmla="*/ 1090612 w 1092199"/>
                  <a:gd name="connsiteY5" fmla="*/ 0 h 304801"/>
                  <a:gd name="connsiteX6" fmla="*/ 1019172 w 1092199"/>
                  <a:gd name="connsiteY6" fmla="*/ 238125 h 304801"/>
                  <a:gd name="connsiteX0" fmla="*/ 1019172 w 1020762"/>
                  <a:gd name="connsiteY0" fmla="*/ 233362 h 300038"/>
                  <a:gd name="connsiteX1" fmla="*/ 238124 w 1020762"/>
                  <a:gd name="connsiteY1" fmla="*/ 233361 h 300038"/>
                  <a:gd name="connsiteX2" fmla="*/ 0 w 1020762"/>
                  <a:gd name="connsiteY2" fmla="*/ 300038 h 300038"/>
                  <a:gd name="connsiteX3" fmla="*/ 176211 w 1020762"/>
                  <a:gd name="connsiteY3" fmla="*/ 14288 h 300038"/>
                  <a:gd name="connsiteX4" fmla="*/ 838200 w 1020762"/>
                  <a:gd name="connsiteY4" fmla="*/ 4762 h 300038"/>
                  <a:gd name="connsiteX5" fmla="*/ 1019175 w 1020762"/>
                  <a:gd name="connsiteY5" fmla="*/ 0 h 300038"/>
                  <a:gd name="connsiteX6" fmla="*/ 1019172 w 1020762"/>
                  <a:gd name="connsiteY6" fmla="*/ 233362 h 300038"/>
                  <a:gd name="connsiteX0" fmla="*/ 1019172 w 1020762"/>
                  <a:gd name="connsiteY0" fmla="*/ 233362 h 300038"/>
                  <a:gd name="connsiteX1" fmla="*/ 233361 w 1020762"/>
                  <a:gd name="connsiteY1" fmla="*/ 242886 h 300038"/>
                  <a:gd name="connsiteX2" fmla="*/ 0 w 1020762"/>
                  <a:gd name="connsiteY2" fmla="*/ 300038 h 300038"/>
                  <a:gd name="connsiteX3" fmla="*/ 176211 w 1020762"/>
                  <a:gd name="connsiteY3" fmla="*/ 14288 h 300038"/>
                  <a:gd name="connsiteX4" fmla="*/ 838200 w 1020762"/>
                  <a:gd name="connsiteY4" fmla="*/ 4762 h 300038"/>
                  <a:gd name="connsiteX5" fmla="*/ 1019175 w 1020762"/>
                  <a:gd name="connsiteY5" fmla="*/ 0 h 300038"/>
                  <a:gd name="connsiteX6" fmla="*/ 1019172 w 1020762"/>
                  <a:gd name="connsiteY6" fmla="*/ 233362 h 300038"/>
                  <a:gd name="connsiteX0" fmla="*/ 1033459 w 1033459"/>
                  <a:gd name="connsiteY0" fmla="*/ 257175 h 300038"/>
                  <a:gd name="connsiteX1" fmla="*/ 233361 w 1033459"/>
                  <a:gd name="connsiteY1" fmla="*/ 242886 h 300038"/>
                  <a:gd name="connsiteX2" fmla="*/ 0 w 1033459"/>
                  <a:gd name="connsiteY2" fmla="*/ 300038 h 300038"/>
                  <a:gd name="connsiteX3" fmla="*/ 176211 w 1033459"/>
                  <a:gd name="connsiteY3" fmla="*/ 14288 h 300038"/>
                  <a:gd name="connsiteX4" fmla="*/ 838200 w 1033459"/>
                  <a:gd name="connsiteY4" fmla="*/ 4762 h 300038"/>
                  <a:gd name="connsiteX5" fmla="*/ 1019175 w 1033459"/>
                  <a:gd name="connsiteY5" fmla="*/ 0 h 300038"/>
                  <a:gd name="connsiteX6" fmla="*/ 1033459 w 1033459"/>
                  <a:gd name="connsiteY6" fmla="*/ 257175 h 300038"/>
                  <a:gd name="connsiteX0" fmla="*/ 1019171 w 1020762"/>
                  <a:gd name="connsiteY0" fmla="*/ 261937 h 300038"/>
                  <a:gd name="connsiteX1" fmla="*/ 233361 w 1020762"/>
                  <a:gd name="connsiteY1" fmla="*/ 242886 h 300038"/>
                  <a:gd name="connsiteX2" fmla="*/ 0 w 1020762"/>
                  <a:gd name="connsiteY2" fmla="*/ 300038 h 300038"/>
                  <a:gd name="connsiteX3" fmla="*/ 176211 w 1020762"/>
                  <a:gd name="connsiteY3" fmla="*/ 14288 h 300038"/>
                  <a:gd name="connsiteX4" fmla="*/ 838200 w 1020762"/>
                  <a:gd name="connsiteY4" fmla="*/ 4762 h 300038"/>
                  <a:gd name="connsiteX5" fmla="*/ 1019175 w 1020762"/>
                  <a:gd name="connsiteY5" fmla="*/ 0 h 300038"/>
                  <a:gd name="connsiteX6" fmla="*/ 1019171 w 1020762"/>
                  <a:gd name="connsiteY6" fmla="*/ 261937 h 300038"/>
                  <a:gd name="connsiteX0" fmla="*/ 1023933 w 1023933"/>
                  <a:gd name="connsiteY0" fmla="*/ 238125 h 300038"/>
                  <a:gd name="connsiteX1" fmla="*/ 233361 w 1023933"/>
                  <a:gd name="connsiteY1" fmla="*/ 242886 h 300038"/>
                  <a:gd name="connsiteX2" fmla="*/ 0 w 1023933"/>
                  <a:gd name="connsiteY2" fmla="*/ 300038 h 300038"/>
                  <a:gd name="connsiteX3" fmla="*/ 176211 w 1023933"/>
                  <a:gd name="connsiteY3" fmla="*/ 14288 h 300038"/>
                  <a:gd name="connsiteX4" fmla="*/ 838200 w 1023933"/>
                  <a:gd name="connsiteY4" fmla="*/ 4762 h 300038"/>
                  <a:gd name="connsiteX5" fmla="*/ 1019175 w 1023933"/>
                  <a:gd name="connsiteY5" fmla="*/ 0 h 300038"/>
                  <a:gd name="connsiteX6" fmla="*/ 1023933 w 1023933"/>
                  <a:gd name="connsiteY6" fmla="*/ 238125 h 300038"/>
                  <a:gd name="connsiteX0" fmla="*/ 1023933 w 1697037"/>
                  <a:gd name="connsiteY0" fmla="*/ 247650 h 309563"/>
                  <a:gd name="connsiteX1" fmla="*/ 233361 w 1697037"/>
                  <a:gd name="connsiteY1" fmla="*/ 252411 h 309563"/>
                  <a:gd name="connsiteX2" fmla="*/ 0 w 1697037"/>
                  <a:gd name="connsiteY2" fmla="*/ 309563 h 309563"/>
                  <a:gd name="connsiteX3" fmla="*/ 176211 w 1697037"/>
                  <a:gd name="connsiteY3" fmla="*/ 23813 h 309563"/>
                  <a:gd name="connsiteX4" fmla="*/ 838200 w 1697037"/>
                  <a:gd name="connsiteY4" fmla="*/ 14287 h 309563"/>
                  <a:gd name="connsiteX5" fmla="*/ 1695450 w 1697037"/>
                  <a:gd name="connsiteY5" fmla="*/ 0 h 309563"/>
                  <a:gd name="connsiteX6" fmla="*/ 1023933 w 1697037"/>
                  <a:gd name="connsiteY6" fmla="*/ 247650 h 309563"/>
                  <a:gd name="connsiteX0" fmla="*/ 1695445 w 1697037"/>
                  <a:gd name="connsiteY0" fmla="*/ 233363 h 309563"/>
                  <a:gd name="connsiteX1" fmla="*/ 233361 w 1697037"/>
                  <a:gd name="connsiteY1" fmla="*/ 252411 h 309563"/>
                  <a:gd name="connsiteX2" fmla="*/ 0 w 1697037"/>
                  <a:gd name="connsiteY2" fmla="*/ 309563 h 309563"/>
                  <a:gd name="connsiteX3" fmla="*/ 176211 w 1697037"/>
                  <a:gd name="connsiteY3" fmla="*/ 23813 h 309563"/>
                  <a:gd name="connsiteX4" fmla="*/ 838200 w 1697037"/>
                  <a:gd name="connsiteY4" fmla="*/ 14287 h 309563"/>
                  <a:gd name="connsiteX5" fmla="*/ 1695450 w 1697037"/>
                  <a:gd name="connsiteY5" fmla="*/ 0 h 309563"/>
                  <a:gd name="connsiteX6" fmla="*/ 1695445 w 1697037"/>
                  <a:gd name="connsiteY6" fmla="*/ 233363 h 309563"/>
                  <a:gd name="connsiteX0" fmla="*/ 1695445 w 1963737"/>
                  <a:gd name="connsiteY0" fmla="*/ 252413 h 328613"/>
                  <a:gd name="connsiteX1" fmla="*/ 233361 w 1963737"/>
                  <a:gd name="connsiteY1" fmla="*/ 271461 h 328613"/>
                  <a:gd name="connsiteX2" fmla="*/ 0 w 1963737"/>
                  <a:gd name="connsiteY2" fmla="*/ 328613 h 328613"/>
                  <a:gd name="connsiteX3" fmla="*/ 176211 w 1963737"/>
                  <a:gd name="connsiteY3" fmla="*/ 42863 h 328613"/>
                  <a:gd name="connsiteX4" fmla="*/ 838200 w 1963737"/>
                  <a:gd name="connsiteY4" fmla="*/ 33337 h 328613"/>
                  <a:gd name="connsiteX5" fmla="*/ 1962150 w 1963737"/>
                  <a:gd name="connsiteY5" fmla="*/ 0 h 328613"/>
                  <a:gd name="connsiteX6" fmla="*/ 1695445 w 1963737"/>
                  <a:gd name="connsiteY6" fmla="*/ 252413 h 328613"/>
                  <a:gd name="connsiteX0" fmla="*/ 1976432 w 1976432"/>
                  <a:gd name="connsiteY0" fmla="*/ 247651 h 328613"/>
                  <a:gd name="connsiteX1" fmla="*/ 233361 w 1976432"/>
                  <a:gd name="connsiteY1" fmla="*/ 271461 h 328613"/>
                  <a:gd name="connsiteX2" fmla="*/ 0 w 1976432"/>
                  <a:gd name="connsiteY2" fmla="*/ 328613 h 328613"/>
                  <a:gd name="connsiteX3" fmla="*/ 176211 w 1976432"/>
                  <a:gd name="connsiteY3" fmla="*/ 42863 h 328613"/>
                  <a:gd name="connsiteX4" fmla="*/ 838200 w 1976432"/>
                  <a:gd name="connsiteY4" fmla="*/ 33337 h 328613"/>
                  <a:gd name="connsiteX5" fmla="*/ 1962150 w 1976432"/>
                  <a:gd name="connsiteY5" fmla="*/ 0 h 328613"/>
                  <a:gd name="connsiteX6" fmla="*/ 1976432 w 1976432"/>
                  <a:gd name="connsiteY6" fmla="*/ 247651 h 328613"/>
                  <a:gd name="connsiteX0" fmla="*/ 1976432 w 1976432"/>
                  <a:gd name="connsiteY0" fmla="*/ 228601 h 309563"/>
                  <a:gd name="connsiteX1" fmla="*/ 233361 w 1976432"/>
                  <a:gd name="connsiteY1" fmla="*/ 252411 h 309563"/>
                  <a:gd name="connsiteX2" fmla="*/ 0 w 1976432"/>
                  <a:gd name="connsiteY2" fmla="*/ 309563 h 309563"/>
                  <a:gd name="connsiteX3" fmla="*/ 176211 w 1976432"/>
                  <a:gd name="connsiteY3" fmla="*/ 23813 h 309563"/>
                  <a:gd name="connsiteX4" fmla="*/ 838200 w 1976432"/>
                  <a:gd name="connsiteY4" fmla="*/ 14287 h 309563"/>
                  <a:gd name="connsiteX5" fmla="*/ 1971675 w 1976432"/>
                  <a:gd name="connsiteY5" fmla="*/ 0 h 309563"/>
                  <a:gd name="connsiteX6" fmla="*/ 1976432 w 1976432"/>
                  <a:gd name="connsiteY6" fmla="*/ 228601 h 309563"/>
                  <a:gd name="connsiteX0" fmla="*/ 1981195 w 1981195"/>
                  <a:gd name="connsiteY0" fmla="*/ 257176 h 309563"/>
                  <a:gd name="connsiteX1" fmla="*/ 233361 w 1981195"/>
                  <a:gd name="connsiteY1" fmla="*/ 252411 h 309563"/>
                  <a:gd name="connsiteX2" fmla="*/ 0 w 1981195"/>
                  <a:gd name="connsiteY2" fmla="*/ 309563 h 309563"/>
                  <a:gd name="connsiteX3" fmla="*/ 176211 w 1981195"/>
                  <a:gd name="connsiteY3" fmla="*/ 23813 h 309563"/>
                  <a:gd name="connsiteX4" fmla="*/ 838200 w 1981195"/>
                  <a:gd name="connsiteY4" fmla="*/ 14287 h 309563"/>
                  <a:gd name="connsiteX5" fmla="*/ 1971675 w 1981195"/>
                  <a:gd name="connsiteY5" fmla="*/ 0 h 309563"/>
                  <a:gd name="connsiteX6" fmla="*/ 1981195 w 1981195"/>
                  <a:gd name="connsiteY6" fmla="*/ 257176 h 309563"/>
                  <a:gd name="connsiteX0" fmla="*/ 1981195 w 1981195"/>
                  <a:gd name="connsiteY0" fmla="*/ 257176 h 309563"/>
                  <a:gd name="connsiteX1" fmla="*/ 228598 w 1981195"/>
                  <a:gd name="connsiteY1" fmla="*/ 276224 h 309563"/>
                  <a:gd name="connsiteX2" fmla="*/ 0 w 1981195"/>
                  <a:gd name="connsiteY2" fmla="*/ 309563 h 309563"/>
                  <a:gd name="connsiteX3" fmla="*/ 176211 w 1981195"/>
                  <a:gd name="connsiteY3" fmla="*/ 23813 h 309563"/>
                  <a:gd name="connsiteX4" fmla="*/ 838200 w 1981195"/>
                  <a:gd name="connsiteY4" fmla="*/ 14287 h 309563"/>
                  <a:gd name="connsiteX5" fmla="*/ 1971675 w 1981195"/>
                  <a:gd name="connsiteY5" fmla="*/ 0 h 309563"/>
                  <a:gd name="connsiteX6" fmla="*/ 1981195 w 1981195"/>
                  <a:gd name="connsiteY6" fmla="*/ 257176 h 309563"/>
                  <a:gd name="connsiteX0" fmla="*/ 1981195 w 2168525"/>
                  <a:gd name="connsiteY0" fmla="*/ 261939 h 314326"/>
                  <a:gd name="connsiteX1" fmla="*/ 228598 w 2168525"/>
                  <a:gd name="connsiteY1" fmla="*/ 280987 h 314326"/>
                  <a:gd name="connsiteX2" fmla="*/ 0 w 2168525"/>
                  <a:gd name="connsiteY2" fmla="*/ 314326 h 314326"/>
                  <a:gd name="connsiteX3" fmla="*/ 176211 w 2168525"/>
                  <a:gd name="connsiteY3" fmla="*/ 28576 h 314326"/>
                  <a:gd name="connsiteX4" fmla="*/ 838200 w 2168525"/>
                  <a:gd name="connsiteY4" fmla="*/ 19050 h 314326"/>
                  <a:gd name="connsiteX5" fmla="*/ 2166938 w 2168525"/>
                  <a:gd name="connsiteY5" fmla="*/ 0 h 314326"/>
                  <a:gd name="connsiteX6" fmla="*/ 1981195 w 2168525"/>
                  <a:gd name="connsiteY6" fmla="*/ 261939 h 314326"/>
                  <a:gd name="connsiteX0" fmla="*/ 2166932 w 2168525"/>
                  <a:gd name="connsiteY0" fmla="*/ 261939 h 314326"/>
                  <a:gd name="connsiteX1" fmla="*/ 228598 w 2168525"/>
                  <a:gd name="connsiteY1" fmla="*/ 280987 h 314326"/>
                  <a:gd name="connsiteX2" fmla="*/ 0 w 2168525"/>
                  <a:gd name="connsiteY2" fmla="*/ 314326 h 314326"/>
                  <a:gd name="connsiteX3" fmla="*/ 176211 w 2168525"/>
                  <a:gd name="connsiteY3" fmla="*/ 28576 h 314326"/>
                  <a:gd name="connsiteX4" fmla="*/ 838200 w 2168525"/>
                  <a:gd name="connsiteY4" fmla="*/ 19050 h 314326"/>
                  <a:gd name="connsiteX5" fmla="*/ 2166938 w 2168525"/>
                  <a:gd name="connsiteY5" fmla="*/ 0 h 314326"/>
                  <a:gd name="connsiteX6" fmla="*/ 2166932 w 2168525"/>
                  <a:gd name="connsiteY6" fmla="*/ 261939 h 3143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168525" h="314326">
                    <a:moveTo>
                      <a:pt x="2166932" y="261939"/>
                    </a:moveTo>
                    <a:lnTo>
                      <a:pt x="228598" y="280987"/>
                    </a:lnTo>
                    <a:lnTo>
                      <a:pt x="0" y="314326"/>
                    </a:lnTo>
                    <a:lnTo>
                      <a:pt x="176211" y="28576"/>
                    </a:lnTo>
                    <a:lnTo>
                      <a:pt x="838200" y="19050"/>
                    </a:lnTo>
                    <a:lnTo>
                      <a:pt x="2166938" y="0"/>
                    </a:lnTo>
                    <a:cubicBezTo>
                      <a:pt x="2168525" y="85725"/>
                      <a:pt x="2165345" y="176214"/>
                      <a:pt x="2166932" y="261939"/>
                    </a:cubicBezTo>
                    <a:close/>
                  </a:path>
                </a:pathLst>
              </a:custGeom>
              <a:solidFill>
                <a:srgbClr val="2525FF"/>
              </a:solidFill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11308" name="TextBox 37"/>
              <p:cNvSpPr txBox="1">
                <a:spLocks noChangeArrowheads="1"/>
              </p:cNvSpPr>
              <p:nvPr/>
            </p:nvSpPr>
            <p:spPr bwMode="auto">
              <a:xfrm>
                <a:off x="4757747" y="4933937"/>
                <a:ext cx="1904987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rIns="0">
                <a:spAutoFit/>
              </a:bodyPr>
              <a:lstStyle/>
              <a:p>
                <a:r>
                  <a:rPr lang="en-GB" sz="1600" b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Hydraulic Fracturing</a:t>
                </a:r>
              </a:p>
            </p:txBody>
          </p:sp>
        </p:grpSp>
        <p:grpSp>
          <p:nvGrpSpPr>
            <p:cNvPr id="11291" name="Group 40"/>
            <p:cNvGrpSpPr>
              <a:grpSpLocks/>
            </p:cNvGrpSpPr>
            <p:nvPr/>
          </p:nvGrpSpPr>
          <p:grpSpPr bwMode="auto">
            <a:xfrm>
              <a:off x="2349776" y="5676239"/>
              <a:ext cx="1033458" cy="342916"/>
              <a:chOff x="4967290" y="5257788"/>
              <a:chExt cx="1033458" cy="342916"/>
            </a:xfrm>
          </p:grpSpPr>
          <p:sp>
            <p:nvSpPr>
              <p:cNvPr id="39" name="Freeform 38"/>
              <p:cNvSpPr/>
              <p:nvPr/>
            </p:nvSpPr>
            <p:spPr>
              <a:xfrm>
                <a:off x="4966994" y="5305425"/>
                <a:ext cx="1033521" cy="295275"/>
              </a:xfrm>
              <a:custGeom>
                <a:avLst/>
                <a:gdLst>
                  <a:gd name="connsiteX0" fmla="*/ 0 w 816769"/>
                  <a:gd name="connsiteY0" fmla="*/ 39687 h 363537"/>
                  <a:gd name="connsiteX1" fmla="*/ 695325 w 816769"/>
                  <a:gd name="connsiteY1" fmla="*/ 53975 h 363537"/>
                  <a:gd name="connsiteX2" fmla="*/ 728662 w 816769"/>
                  <a:gd name="connsiteY2" fmla="*/ 363537 h 363537"/>
                  <a:gd name="connsiteX0" fmla="*/ 0 w 737394"/>
                  <a:gd name="connsiteY0" fmla="*/ 43655 h 367505"/>
                  <a:gd name="connsiteX1" fmla="*/ 476250 w 737394"/>
                  <a:gd name="connsiteY1" fmla="*/ 19843 h 367505"/>
                  <a:gd name="connsiteX2" fmla="*/ 695325 w 737394"/>
                  <a:gd name="connsiteY2" fmla="*/ 57943 h 367505"/>
                  <a:gd name="connsiteX3" fmla="*/ 728662 w 737394"/>
                  <a:gd name="connsiteY3" fmla="*/ 367505 h 367505"/>
                  <a:gd name="connsiteX0" fmla="*/ 0 w 737394"/>
                  <a:gd name="connsiteY0" fmla="*/ 43655 h 367505"/>
                  <a:gd name="connsiteX1" fmla="*/ 476250 w 737394"/>
                  <a:gd name="connsiteY1" fmla="*/ 19843 h 367505"/>
                  <a:gd name="connsiteX2" fmla="*/ 695325 w 737394"/>
                  <a:gd name="connsiteY2" fmla="*/ 57943 h 367505"/>
                  <a:gd name="connsiteX3" fmla="*/ 728662 w 737394"/>
                  <a:gd name="connsiteY3" fmla="*/ 367505 h 367505"/>
                  <a:gd name="connsiteX0" fmla="*/ 0 w 737394"/>
                  <a:gd name="connsiteY0" fmla="*/ 43655 h 367505"/>
                  <a:gd name="connsiteX1" fmla="*/ 476250 w 737394"/>
                  <a:gd name="connsiteY1" fmla="*/ 19843 h 367505"/>
                  <a:gd name="connsiteX2" fmla="*/ 695325 w 737394"/>
                  <a:gd name="connsiteY2" fmla="*/ 57943 h 367505"/>
                  <a:gd name="connsiteX3" fmla="*/ 728662 w 737394"/>
                  <a:gd name="connsiteY3" fmla="*/ 367505 h 367505"/>
                  <a:gd name="connsiteX4" fmla="*/ 0 w 737394"/>
                  <a:gd name="connsiteY4" fmla="*/ 43655 h 367505"/>
                  <a:gd name="connsiteX0" fmla="*/ 0 w 723900"/>
                  <a:gd name="connsiteY0" fmla="*/ 114299 h 862011"/>
                  <a:gd name="connsiteX1" fmla="*/ 476250 w 723900"/>
                  <a:gd name="connsiteY1" fmla="*/ 90487 h 862011"/>
                  <a:gd name="connsiteX2" fmla="*/ 695325 w 723900"/>
                  <a:gd name="connsiteY2" fmla="*/ 128587 h 862011"/>
                  <a:gd name="connsiteX3" fmla="*/ 647699 w 723900"/>
                  <a:gd name="connsiteY3" fmla="*/ 862011 h 862011"/>
                  <a:gd name="connsiteX4" fmla="*/ 0 w 723900"/>
                  <a:gd name="connsiteY4" fmla="*/ 114299 h 862011"/>
                  <a:gd name="connsiteX0" fmla="*/ 0 w 749299"/>
                  <a:gd name="connsiteY0" fmla="*/ 114299 h 862011"/>
                  <a:gd name="connsiteX1" fmla="*/ 476250 w 749299"/>
                  <a:gd name="connsiteY1" fmla="*/ 90487 h 862011"/>
                  <a:gd name="connsiteX2" fmla="*/ 695325 w 749299"/>
                  <a:gd name="connsiteY2" fmla="*/ 128587 h 862011"/>
                  <a:gd name="connsiteX3" fmla="*/ 647699 w 749299"/>
                  <a:gd name="connsiteY3" fmla="*/ 862011 h 862011"/>
                  <a:gd name="connsiteX4" fmla="*/ 85725 w 749299"/>
                  <a:gd name="connsiteY4" fmla="*/ 219074 h 862011"/>
                  <a:gd name="connsiteX5" fmla="*/ 0 w 749299"/>
                  <a:gd name="connsiteY5" fmla="*/ 114299 h 862011"/>
                  <a:gd name="connsiteX0" fmla="*/ 271462 w 1020761"/>
                  <a:gd name="connsiteY0" fmla="*/ 114299 h 862011"/>
                  <a:gd name="connsiteX1" fmla="*/ 747712 w 1020761"/>
                  <a:gd name="connsiteY1" fmla="*/ 90487 h 862011"/>
                  <a:gd name="connsiteX2" fmla="*/ 966787 w 1020761"/>
                  <a:gd name="connsiteY2" fmla="*/ 128587 h 862011"/>
                  <a:gd name="connsiteX3" fmla="*/ 919161 w 1020761"/>
                  <a:gd name="connsiteY3" fmla="*/ 862011 h 862011"/>
                  <a:gd name="connsiteX4" fmla="*/ 0 w 1020761"/>
                  <a:gd name="connsiteY4" fmla="*/ 614362 h 862011"/>
                  <a:gd name="connsiteX5" fmla="*/ 271462 w 1020761"/>
                  <a:gd name="connsiteY5" fmla="*/ 114299 h 862011"/>
                  <a:gd name="connsiteX0" fmla="*/ 271462 w 1020761"/>
                  <a:gd name="connsiteY0" fmla="*/ 250031 h 997743"/>
                  <a:gd name="connsiteX1" fmla="*/ 828675 w 1020761"/>
                  <a:gd name="connsiteY1" fmla="*/ 2381 h 997743"/>
                  <a:gd name="connsiteX2" fmla="*/ 966787 w 1020761"/>
                  <a:gd name="connsiteY2" fmla="*/ 264319 h 997743"/>
                  <a:gd name="connsiteX3" fmla="*/ 919161 w 1020761"/>
                  <a:gd name="connsiteY3" fmla="*/ 997743 h 997743"/>
                  <a:gd name="connsiteX4" fmla="*/ 0 w 1020761"/>
                  <a:gd name="connsiteY4" fmla="*/ 750094 h 997743"/>
                  <a:gd name="connsiteX5" fmla="*/ 271462 w 1020761"/>
                  <a:gd name="connsiteY5" fmla="*/ 250031 h 997743"/>
                  <a:gd name="connsiteX0" fmla="*/ 271462 w 1020761"/>
                  <a:gd name="connsiteY0" fmla="*/ 250031 h 997743"/>
                  <a:gd name="connsiteX1" fmla="*/ 828675 w 1020761"/>
                  <a:gd name="connsiteY1" fmla="*/ 2381 h 997743"/>
                  <a:gd name="connsiteX2" fmla="*/ 966787 w 1020761"/>
                  <a:gd name="connsiteY2" fmla="*/ 264319 h 997743"/>
                  <a:gd name="connsiteX3" fmla="*/ 919161 w 1020761"/>
                  <a:gd name="connsiteY3" fmla="*/ 997743 h 997743"/>
                  <a:gd name="connsiteX4" fmla="*/ 0 w 1020761"/>
                  <a:gd name="connsiteY4" fmla="*/ 750094 h 997743"/>
                  <a:gd name="connsiteX5" fmla="*/ 128587 w 1020761"/>
                  <a:gd name="connsiteY5" fmla="*/ 507206 h 997743"/>
                  <a:gd name="connsiteX6" fmla="*/ 271462 w 1020761"/>
                  <a:gd name="connsiteY6" fmla="*/ 250031 h 997743"/>
                  <a:gd name="connsiteX0" fmla="*/ 404813 w 1154112"/>
                  <a:gd name="connsiteY0" fmla="*/ 250031 h 997743"/>
                  <a:gd name="connsiteX1" fmla="*/ 962026 w 1154112"/>
                  <a:gd name="connsiteY1" fmla="*/ 2381 h 997743"/>
                  <a:gd name="connsiteX2" fmla="*/ 1100138 w 1154112"/>
                  <a:gd name="connsiteY2" fmla="*/ 264319 h 997743"/>
                  <a:gd name="connsiteX3" fmla="*/ 1052512 w 1154112"/>
                  <a:gd name="connsiteY3" fmla="*/ 997743 h 997743"/>
                  <a:gd name="connsiteX4" fmla="*/ 133351 w 1154112"/>
                  <a:gd name="connsiteY4" fmla="*/ 750094 h 997743"/>
                  <a:gd name="connsiteX5" fmla="*/ 0 w 1154112"/>
                  <a:gd name="connsiteY5" fmla="*/ 116681 h 997743"/>
                  <a:gd name="connsiteX6" fmla="*/ 404813 w 1154112"/>
                  <a:gd name="connsiteY6" fmla="*/ 250031 h 997743"/>
                  <a:gd name="connsiteX0" fmla="*/ 404813 w 1154112"/>
                  <a:gd name="connsiteY0" fmla="*/ 250031 h 997743"/>
                  <a:gd name="connsiteX1" fmla="*/ 962026 w 1154112"/>
                  <a:gd name="connsiteY1" fmla="*/ 2381 h 997743"/>
                  <a:gd name="connsiteX2" fmla="*/ 1100138 w 1154112"/>
                  <a:gd name="connsiteY2" fmla="*/ 264319 h 997743"/>
                  <a:gd name="connsiteX3" fmla="*/ 1052512 w 1154112"/>
                  <a:gd name="connsiteY3" fmla="*/ 997743 h 997743"/>
                  <a:gd name="connsiteX4" fmla="*/ 133351 w 1154112"/>
                  <a:gd name="connsiteY4" fmla="*/ 750094 h 997743"/>
                  <a:gd name="connsiteX5" fmla="*/ 0 w 1154112"/>
                  <a:gd name="connsiteY5" fmla="*/ 116681 h 997743"/>
                  <a:gd name="connsiteX6" fmla="*/ 404813 w 1154112"/>
                  <a:gd name="connsiteY6" fmla="*/ 250031 h 997743"/>
                  <a:gd name="connsiteX0" fmla="*/ 404813 w 1154112"/>
                  <a:gd name="connsiteY0" fmla="*/ 250031 h 997743"/>
                  <a:gd name="connsiteX1" fmla="*/ 962026 w 1154112"/>
                  <a:gd name="connsiteY1" fmla="*/ 2381 h 997743"/>
                  <a:gd name="connsiteX2" fmla="*/ 1100138 w 1154112"/>
                  <a:gd name="connsiteY2" fmla="*/ 264319 h 997743"/>
                  <a:gd name="connsiteX3" fmla="*/ 1052512 w 1154112"/>
                  <a:gd name="connsiteY3" fmla="*/ 997743 h 997743"/>
                  <a:gd name="connsiteX4" fmla="*/ 133351 w 1154112"/>
                  <a:gd name="connsiteY4" fmla="*/ 750094 h 997743"/>
                  <a:gd name="connsiteX5" fmla="*/ 0 w 1154112"/>
                  <a:gd name="connsiteY5" fmla="*/ 116681 h 997743"/>
                  <a:gd name="connsiteX6" fmla="*/ 404813 w 1154112"/>
                  <a:gd name="connsiteY6" fmla="*/ 250031 h 997743"/>
                  <a:gd name="connsiteX0" fmla="*/ 404813 w 1154112"/>
                  <a:gd name="connsiteY0" fmla="*/ 133350 h 881062"/>
                  <a:gd name="connsiteX1" fmla="*/ 1100138 w 1154112"/>
                  <a:gd name="connsiteY1" fmla="*/ 147638 h 881062"/>
                  <a:gd name="connsiteX2" fmla="*/ 1052512 w 1154112"/>
                  <a:gd name="connsiteY2" fmla="*/ 881062 h 881062"/>
                  <a:gd name="connsiteX3" fmla="*/ 133351 w 1154112"/>
                  <a:gd name="connsiteY3" fmla="*/ 633413 h 881062"/>
                  <a:gd name="connsiteX4" fmla="*/ 0 w 1154112"/>
                  <a:gd name="connsiteY4" fmla="*/ 0 h 881062"/>
                  <a:gd name="connsiteX5" fmla="*/ 404813 w 1154112"/>
                  <a:gd name="connsiteY5" fmla="*/ 133350 h 881062"/>
                  <a:gd name="connsiteX0" fmla="*/ 404813 w 1154112"/>
                  <a:gd name="connsiteY0" fmla="*/ 133350 h 881062"/>
                  <a:gd name="connsiteX1" fmla="*/ 1100138 w 1154112"/>
                  <a:gd name="connsiteY1" fmla="*/ 147638 h 881062"/>
                  <a:gd name="connsiteX2" fmla="*/ 1052512 w 1154112"/>
                  <a:gd name="connsiteY2" fmla="*/ 881062 h 881062"/>
                  <a:gd name="connsiteX3" fmla="*/ 661988 w 1154112"/>
                  <a:gd name="connsiteY3" fmla="*/ 766762 h 881062"/>
                  <a:gd name="connsiteX4" fmla="*/ 133351 w 1154112"/>
                  <a:gd name="connsiteY4" fmla="*/ 633413 h 881062"/>
                  <a:gd name="connsiteX5" fmla="*/ 0 w 1154112"/>
                  <a:gd name="connsiteY5" fmla="*/ 0 h 881062"/>
                  <a:gd name="connsiteX6" fmla="*/ 404813 w 1154112"/>
                  <a:gd name="connsiteY6" fmla="*/ 133350 h 881062"/>
                  <a:gd name="connsiteX0" fmla="*/ 404813 w 1154112"/>
                  <a:gd name="connsiteY0" fmla="*/ 133350 h 1162049"/>
                  <a:gd name="connsiteX1" fmla="*/ 1100138 w 1154112"/>
                  <a:gd name="connsiteY1" fmla="*/ 147638 h 1162049"/>
                  <a:gd name="connsiteX2" fmla="*/ 1052512 w 1154112"/>
                  <a:gd name="connsiteY2" fmla="*/ 881062 h 1162049"/>
                  <a:gd name="connsiteX3" fmla="*/ 633413 w 1154112"/>
                  <a:gd name="connsiteY3" fmla="*/ 1162049 h 1162049"/>
                  <a:gd name="connsiteX4" fmla="*/ 133351 w 1154112"/>
                  <a:gd name="connsiteY4" fmla="*/ 633413 h 1162049"/>
                  <a:gd name="connsiteX5" fmla="*/ 0 w 1154112"/>
                  <a:gd name="connsiteY5" fmla="*/ 0 h 1162049"/>
                  <a:gd name="connsiteX6" fmla="*/ 404813 w 1154112"/>
                  <a:gd name="connsiteY6" fmla="*/ 133350 h 1162049"/>
                  <a:gd name="connsiteX0" fmla="*/ 404813 w 1052512"/>
                  <a:gd name="connsiteY0" fmla="*/ 133350 h 1162049"/>
                  <a:gd name="connsiteX1" fmla="*/ 1052512 w 1052512"/>
                  <a:gd name="connsiteY1" fmla="*/ 881062 h 1162049"/>
                  <a:gd name="connsiteX2" fmla="*/ 633413 w 1052512"/>
                  <a:gd name="connsiteY2" fmla="*/ 1162049 h 1162049"/>
                  <a:gd name="connsiteX3" fmla="*/ 133351 w 1052512"/>
                  <a:gd name="connsiteY3" fmla="*/ 633413 h 1162049"/>
                  <a:gd name="connsiteX4" fmla="*/ 0 w 1052512"/>
                  <a:gd name="connsiteY4" fmla="*/ 0 h 1162049"/>
                  <a:gd name="connsiteX5" fmla="*/ 404813 w 1052512"/>
                  <a:gd name="connsiteY5" fmla="*/ 133350 h 1162049"/>
                  <a:gd name="connsiteX0" fmla="*/ 404813 w 1052512"/>
                  <a:gd name="connsiteY0" fmla="*/ 133350 h 1162049"/>
                  <a:gd name="connsiteX1" fmla="*/ 1052512 w 1052512"/>
                  <a:gd name="connsiteY1" fmla="*/ 881062 h 1162049"/>
                  <a:gd name="connsiteX2" fmla="*/ 633413 w 1052512"/>
                  <a:gd name="connsiteY2" fmla="*/ 1162049 h 1162049"/>
                  <a:gd name="connsiteX3" fmla="*/ 133351 w 1052512"/>
                  <a:gd name="connsiteY3" fmla="*/ 633413 h 1162049"/>
                  <a:gd name="connsiteX4" fmla="*/ 0 w 1052512"/>
                  <a:gd name="connsiteY4" fmla="*/ 0 h 1162049"/>
                  <a:gd name="connsiteX5" fmla="*/ 404813 w 1052512"/>
                  <a:gd name="connsiteY5" fmla="*/ 133350 h 1162049"/>
                  <a:gd name="connsiteX0" fmla="*/ 404813 w 1052512"/>
                  <a:gd name="connsiteY0" fmla="*/ 133350 h 1162049"/>
                  <a:gd name="connsiteX1" fmla="*/ 1052512 w 1052512"/>
                  <a:gd name="connsiteY1" fmla="*/ 881062 h 1162049"/>
                  <a:gd name="connsiteX2" fmla="*/ 633413 w 1052512"/>
                  <a:gd name="connsiteY2" fmla="*/ 1162049 h 1162049"/>
                  <a:gd name="connsiteX3" fmla="*/ 133351 w 1052512"/>
                  <a:gd name="connsiteY3" fmla="*/ 633413 h 1162049"/>
                  <a:gd name="connsiteX4" fmla="*/ 0 w 1052512"/>
                  <a:gd name="connsiteY4" fmla="*/ 0 h 1162049"/>
                  <a:gd name="connsiteX5" fmla="*/ 404813 w 1052512"/>
                  <a:gd name="connsiteY5" fmla="*/ 133350 h 1162049"/>
                  <a:gd name="connsiteX0" fmla="*/ 404813 w 1052512"/>
                  <a:gd name="connsiteY0" fmla="*/ 133350 h 1162049"/>
                  <a:gd name="connsiteX1" fmla="*/ 1052512 w 1052512"/>
                  <a:gd name="connsiteY1" fmla="*/ 881062 h 1162049"/>
                  <a:gd name="connsiteX2" fmla="*/ 633413 w 1052512"/>
                  <a:gd name="connsiteY2" fmla="*/ 1162049 h 1162049"/>
                  <a:gd name="connsiteX3" fmla="*/ 133351 w 1052512"/>
                  <a:gd name="connsiteY3" fmla="*/ 633413 h 1162049"/>
                  <a:gd name="connsiteX4" fmla="*/ 0 w 1052512"/>
                  <a:gd name="connsiteY4" fmla="*/ 0 h 1162049"/>
                  <a:gd name="connsiteX5" fmla="*/ 404813 w 1052512"/>
                  <a:gd name="connsiteY5" fmla="*/ 133350 h 1162049"/>
                  <a:gd name="connsiteX0" fmla="*/ 404813 w 1052512"/>
                  <a:gd name="connsiteY0" fmla="*/ 133350 h 1162049"/>
                  <a:gd name="connsiteX1" fmla="*/ 1052512 w 1052512"/>
                  <a:gd name="connsiteY1" fmla="*/ 881062 h 1162049"/>
                  <a:gd name="connsiteX2" fmla="*/ 633413 w 1052512"/>
                  <a:gd name="connsiteY2" fmla="*/ 1162049 h 1162049"/>
                  <a:gd name="connsiteX3" fmla="*/ 133351 w 1052512"/>
                  <a:gd name="connsiteY3" fmla="*/ 633413 h 1162049"/>
                  <a:gd name="connsiteX4" fmla="*/ 0 w 1052512"/>
                  <a:gd name="connsiteY4" fmla="*/ 0 h 1162049"/>
                  <a:gd name="connsiteX5" fmla="*/ 404813 w 1052512"/>
                  <a:gd name="connsiteY5" fmla="*/ 133350 h 1162049"/>
                  <a:gd name="connsiteX0" fmla="*/ 404813 w 1052512"/>
                  <a:gd name="connsiteY0" fmla="*/ 133350 h 1162049"/>
                  <a:gd name="connsiteX1" fmla="*/ 1052512 w 1052512"/>
                  <a:gd name="connsiteY1" fmla="*/ 881062 h 1162049"/>
                  <a:gd name="connsiteX2" fmla="*/ 633413 w 1052512"/>
                  <a:gd name="connsiteY2" fmla="*/ 1162049 h 1162049"/>
                  <a:gd name="connsiteX3" fmla="*/ 133351 w 1052512"/>
                  <a:gd name="connsiteY3" fmla="*/ 633413 h 1162049"/>
                  <a:gd name="connsiteX4" fmla="*/ 0 w 1052512"/>
                  <a:gd name="connsiteY4" fmla="*/ 0 h 1162049"/>
                  <a:gd name="connsiteX5" fmla="*/ 404813 w 1052512"/>
                  <a:gd name="connsiteY5" fmla="*/ 133350 h 1162049"/>
                  <a:gd name="connsiteX0" fmla="*/ 404813 w 1047749"/>
                  <a:gd name="connsiteY0" fmla="*/ 133350 h 1162049"/>
                  <a:gd name="connsiteX1" fmla="*/ 1047749 w 1047749"/>
                  <a:gd name="connsiteY1" fmla="*/ 881062 h 1162049"/>
                  <a:gd name="connsiteX2" fmla="*/ 633413 w 1047749"/>
                  <a:gd name="connsiteY2" fmla="*/ 1162049 h 1162049"/>
                  <a:gd name="connsiteX3" fmla="*/ 133351 w 1047749"/>
                  <a:gd name="connsiteY3" fmla="*/ 633413 h 1162049"/>
                  <a:gd name="connsiteX4" fmla="*/ 0 w 1047749"/>
                  <a:gd name="connsiteY4" fmla="*/ 0 h 1162049"/>
                  <a:gd name="connsiteX5" fmla="*/ 404813 w 1047749"/>
                  <a:gd name="connsiteY5" fmla="*/ 133350 h 1162049"/>
                  <a:gd name="connsiteX0" fmla="*/ 404813 w 1766887"/>
                  <a:gd name="connsiteY0" fmla="*/ 133350 h 1162049"/>
                  <a:gd name="connsiteX1" fmla="*/ 1766887 w 1766887"/>
                  <a:gd name="connsiteY1" fmla="*/ 723899 h 1162049"/>
                  <a:gd name="connsiteX2" fmla="*/ 633413 w 1766887"/>
                  <a:gd name="connsiteY2" fmla="*/ 1162049 h 1162049"/>
                  <a:gd name="connsiteX3" fmla="*/ 133351 w 1766887"/>
                  <a:gd name="connsiteY3" fmla="*/ 633413 h 1162049"/>
                  <a:gd name="connsiteX4" fmla="*/ 0 w 1766887"/>
                  <a:gd name="connsiteY4" fmla="*/ 0 h 1162049"/>
                  <a:gd name="connsiteX5" fmla="*/ 404813 w 1766887"/>
                  <a:gd name="connsiteY5" fmla="*/ 133350 h 1162049"/>
                  <a:gd name="connsiteX0" fmla="*/ 404813 w 2233612"/>
                  <a:gd name="connsiteY0" fmla="*/ 133350 h 1557337"/>
                  <a:gd name="connsiteX1" fmla="*/ 2233612 w 2233612"/>
                  <a:gd name="connsiteY1" fmla="*/ 1557337 h 1557337"/>
                  <a:gd name="connsiteX2" fmla="*/ 633413 w 2233612"/>
                  <a:gd name="connsiteY2" fmla="*/ 1162049 h 1557337"/>
                  <a:gd name="connsiteX3" fmla="*/ 133351 w 2233612"/>
                  <a:gd name="connsiteY3" fmla="*/ 633413 h 1557337"/>
                  <a:gd name="connsiteX4" fmla="*/ 0 w 2233612"/>
                  <a:gd name="connsiteY4" fmla="*/ 0 h 1557337"/>
                  <a:gd name="connsiteX5" fmla="*/ 404813 w 2233612"/>
                  <a:gd name="connsiteY5" fmla="*/ 133350 h 1557337"/>
                  <a:gd name="connsiteX0" fmla="*/ 2214563 w 2389982"/>
                  <a:gd name="connsiteY0" fmla="*/ 852488 h 1557337"/>
                  <a:gd name="connsiteX1" fmla="*/ 2233612 w 2389982"/>
                  <a:gd name="connsiteY1" fmla="*/ 1557337 h 1557337"/>
                  <a:gd name="connsiteX2" fmla="*/ 633413 w 2389982"/>
                  <a:gd name="connsiteY2" fmla="*/ 1162049 h 1557337"/>
                  <a:gd name="connsiteX3" fmla="*/ 133351 w 2389982"/>
                  <a:gd name="connsiteY3" fmla="*/ 633413 h 1557337"/>
                  <a:gd name="connsiteX4" fmla="*/ 0 w 2389982"/>
                  <a:gd name="connsiteY4" fmla="*/ 0 h 1557337"/>
                  <a:gd name="connsiteX5" fmla="*/ 2214563 w 2389982"/>
                  <a:gd name="connsiteY5" fmla="*/ 852488 h 1557337"/>
                  <a:gd name="connsiteX0" fmla="*/ 2214563 w 2389982"/>
                  <a:gd name="connsiteY0" fmla="*/ 852488 h 1557337"/>
                  <a:gd name="connsiteX1" fmla="*/ 2233612 w 2389982"/>
                  <a:gd name="connsiteY1" fmla="*/ 1557337 h 1557337"/>
                  <a:gd name="connsiteX2" fmla="*/ 633413 w 2389982"/>
                  <a:gd name="connsiteY2" fmla="*/ 1162049 h 1557337"/>
                  <a:gd name="connsiteX3" fmla="*/ 133351 w 2389982"/>
                  <a:gd name="connsiteY3" fmla="*/ 633413 h 1557337"/>
                  <a:gd name="connsiteX4" fmla="*/ 0 w 2389982"/>
                  <a:gd name="connsiteY4" fmla="*/ 0 h 1557337"/>
                  <a:gd name="connsiteX5" fmla="*/ 2214563 w 2389982"/>
                  <a:gd name="connsiteY5" fmla="*/ 852488 h 1557337"/>
                  <a:gd name="connsiteX0" fmla="*/ 2214563 w 2389982"/>
                  <a:gd name="connsiteY0" fmla="*/ 852488 h 1557337"/>
                  <a:gd name="connsiteX1" fmla="*/ 2233612 w 2389982"/>
                  <a:gd name="connsiteY1" fmla="*/ 1557337 h 1557337"/>
                  <a:gd name="connsiteX2" fmla="*/ 633413 w 2389982"/>
                  <a:gd name="connsiteY2" fmla="*/ 1162049 h 1557337"/>
                  <a:gd name="connsiteX3" fmla="*/ 133351 w 2389982"/>
                  <a:gd name="connsiteY3" fmla="*/ 633413 h 1557337"/>
                  <a:gd name="connsiteX4" fmla="*/ 0 w 2389982"/>
                  <a:gd name="connsiteY4" fmla="*/ 0 h 1557337"/>
                  <a:gd name="connsiteX5" fmla="*/ 1666875 w 2389982"/>
                  <a:gd name="connsiteY5" fmla="*/ 638174 h 1557337"/>
                  <a:gd name="connsiteX6" fmla="*/ 2214563 w 2389982"/>
                  <a:gd name="connsiteY6" fmla="*/ 852488 h 1557337"/>
                  <a:gd name="connsiteX0" fmla="*/ 2214563 w 2389982"/>
                  <a:gd name="connsiteY0" fmla="*/ 852488 h 1557337"/>
                  <a:gd name="connsiteX1" fmla="*/ 2233612 w 2389982"/>
                  <a:gd name="connsiteY1" fmla="*/ 1557337 h 1557337"/>
                  <a:gd name="connsiteX2" fmla="*/ 633413 w 2389982"/>
                  <a:gd name="connsiteY2" fmla="*/ 1162049 h 1557337"/>
                  <a:gd name="connsiteX3" fmla="*/ 133351 w 2389982"/>
                  <a:gd name="connsiteY3" fmla="*/ 633413 h 1557337"/>
                  <a:gd name="connsiteX4" fmla="*/ 0 w 2389982"/>
                  <a:gd name="connsiteY4" fmla="*/ 0 h 1557337"/>
                  <a:gd name="connsiteX5" fmla="*/ 2014538 w 2389982"/>
                  <a:gd name="connsiteY5" fmla="*/ 171449 h 1557337"/>
                  <a:gd name="connsiteX6" fmla="*/ 2214563 w 2389982"/>
                  <a:gd name="connsiteY6" fmla="*/ 852488 h 1557337"/>
                  <a:gd name="connsiteX0" fmla="*/ 2214563 w 2389982"/>
                  <a:gd name="connsiteY0" fmla="*/ 852488 h 1557337"/>
                  <a:gd name="connsiteX1" fmla="*/ 2233612 w 2389982"/>
                  <a:gd name="connsiteY1" fmla="*/ 1557337 h 1557337"/>
                  <a:gd name="connsiteX2" fmla="*/ 633413 w 2389982"/>
                  <a:gd name="connsiteY2" fmla="*/ 1162049 h 1557337"/>
                  <a:gd name="connsiteX3" fmla="*/ 133351 w 2389982"/>
                  <a:gd name="connsiteY3" fmla="*/ 633413 h 1557337"/>
                  <a:gd name="connsiteX4" fmla="*/ 0 w 2389982"/>
                  <a:gd name="connsiteY4" fmla="*/ 0 h 1557337"/>
                  <a:gd name="connsiteX5" fmla="*/ 2014538 w 2389982"/>
                  <a:gd name="connsiteY5" fmla="*/ 171449 h 1557337"/>
                  <a:gd name="connsiteX6" fmla="*/ 2214563 w 2389982"/>
                  <a:gd name="connsiteY6" fmla="*/ 852488 h 1557337"/>
                  <a:gd name="connsiteX0" fmla="*/ 2214563 w 2389982"/>
                  <a:gd name="connsiteY0" fmla="*/ 852488 h 1557337"/>
                  <a:gd name="connsiteX1" fmla="*/ 2233612 w 2389982"/>
                  <a:gd name="connsiteY1" fmla="*/ 1557337 h 1557337"/>
                  <a:gd name="connsiteX2" fmla="*/ 633413 w 2389982"/>
                  <a:gd name="connsiteY2" fmla="*/ 1162049 h 1557337"/>
                  <a:gd name="connsiteX3" fmla="*/ 133351 w 2389982"/>
                  <a:gd name="connsiteY3" fmla="*/ 633413 h 1557337"/>
                  <a:gd name="connsiteX4" fmla="*/ 0 w 2389982"/>
                  <a:gd name="connsiteY4" fmla="*/ 0 h 1557337"/>
                  <a:gd name="connsiteX5" fmla="*/ 2014538 w 2389982"/>
                  <a:gd name="connsiteY5" fmla="*/ 171449 h 1557337"/>
                  <a:gd name="connsiteX6" fmla="*/ 2214563 w 2389982"/>
                  <a:gd name="connsiteY6" fmla="*/ 852488 h 1557337"/>
                  <a:gd name="connsiteX0" fmla="*/ 2205038 w 2380457"/>
                  <a:gd name="connsiteY0" fmla="*/ 871538 h 1557337"/>
                  <a:gd name="connsiteX1" fmla="*/ 2233612 w 2380457"/>
                  <a:gd name="connsiteY1" fmla="*/ 1557337 h 1557337"/>
                  <a:gd name="connsiteX2" fmla="*/ 633413 w 2380457"/>
                  <a:gd name="connsiteY2" fmla="*/ 1162049 h 1557337"/>
                  <a:gd name="connsiteX3" fmla="*/ 133351 w 2380457"/>
                  <a:gd name="connsiteY3" fmla="*/ 633413 h 1557337"/>
                  <a:gd name="connsiteX4" fmla="*/ 0 w 2380457"/>
                  <a:gd name="connsiteY4" fmla="*/ 0 h 1557337"/>
                  <a:gd name="connsiteX5" fmla="*/ 2014538 w 2380457"/>
                  <a:gd name="connsiteY5" fmla="*/ 171449 h 1557337"/>
                  <a:gd name="connsiteX6" fmla="*/ 2205038 w 2380457"/>
                  <a:gd name="connsiteY6" fmla="*/ 871538 h 1557337"/>
                  <a:gd name="connsiteX0" fmla="*/ 2205038 w 2380457"/>
                  <a:gd name="connsiteY0" fmla="*/ 871538 h 1557337"/>
                  <a:gd name="connsiteX1" fmla="*/ 2233612 w 2380457"/>
                  <a:gd name="connsiteY1" fmla="*/ 1557337 h 1557337"/>
                  <a:gd name="connsiteX2" fmla="*/ 633413 w 2380457"/>
                  <a:gd name="connsiteY2" fmla="*/ 1162049 h 1557337"/>
                  <a:gd name="connsiteX3" fmla="*/ 133351 w 2380457"/>
                  <a:gd name="connsiteY3" fmla="*/ 633413 h 1557337"/>
                  <a:gd name="connsiteX4" fmla="*/ 0 w 2380457"/>
                  <a:gd name="connsiteY4" fmla="*/ 0 h 1557337"/>
                  <a:gd name="connsiteX5" fmla="*/ 2014538 w 2380457"/>
                  <a:gd name="connsiteY5" fmla="*/ 171449 h 1557337"/>
                  <a:gd name="connsiteX6" fmla="*/ 2296478 w 2380457"/>
                  <a:gd name="connsiteY6" fmla="*/ 962978 h 1557337"/>
                  <a:gd name="connsiteX0" fmla="*/ 914400 w 2296478"/>
                  <a:gd name="connsiteY0" fmla="*/ 571500 h 1557337"/>
                  <a:gd name="connsiteX1" fmla="*/ 2233612 w 2296478"/>
                  <a:gd name="connsiteY1" fmla="*/ 1557337 h 1557337"/>
                  <a:gd name="connsiteX2" fmla="*/ 633413 w 2296478"/>
                  <a:gd name="connsiteY2" fmla="*/ 1162049 h 1557337"/>
                  <a:gd name="connsiteX3" fmla="*/ 133351 w 2296478"/>
                  <a:gd name="connsiteY3" fmla="*/ 633413 h 1557337"/>
                  <a:gd name="connsiteX4" fmla="*/ 0 w 2296478"/>
                  <a:gd name="connsiteY4" fmla="*/ 0 h 1557337"/>
                  <a:gd name="connsiteX5" fmla="*/ 2014538 w 2296478"/>
                  <a:gd name="connsiteY5" fmla="*/ 171449 h 1557337"/>
                  <a:gd name="connsiteX6" fmla="*/ 2296478 w 2296478"/>
                  <a:gd name="connsiteY6" fmla="*/ 962978 h 1557337"/>
                  <a:gd name="connsiteX0" fmla="*/ 2233612 w 2296478"/>
                  <a:gd name="connsiteY0" fmla="*/ 1557337 h 1557337"/>
                  <a:gd name="connsiteX1" fmla="*/ 633413 w 2296478"/>
                  <a:gd name="connsiteY1" fmla="*/ 1162049 h 1557337"/>
                  <a:gd name="connsiteX2" fmla="*/ 133351 w 2296478"/>
                  <a:gd name="connsiteY2" fmla="*/ 633413 h 1557337"/>
                  <a:gd name="connsiteX3" fmla="*/ 0 w 2296478"/>
                  <a:gd name="connsiteY3" fmla="*/ 0 h 1557337"/>
                  <a:gd name="connsiteX4" fmla="*/ 2014538 w 2296478"/>
                  <a:gd name="connsiteY4" fmla="*/ 171449 h 1557337"/>
                  <a:gd name="connsiteX5" fmla="*/ 2296478 w 2296478"/>
                  <a:gd name="connsiteY5" fmla="*/ 962978 h 1557337"/>
                  <a:gd name="connsiteX0" fmla="*/ 2305049 w 2305049"/>
                  <a:gd name="connsiteY0" fmla="*/ 971549 h 1162049"/>
                  <a:gd name="connsiteX1" fmla="*/ 633413 w 2305049"/>
                  <a:gd name="connsiteY1" fmla="*/ 1162049 h 1162049"/>
                  <a:gd name="connsiteX2" fmla="*/ 133351 w 2305049"/>
                  <a:gd name="connsiteY2" fmla="*/ 633413 h 1162049"/>
                  <a:gd name="connsiteX3" fmla="*/ 0 w 2305049"/>
                  <a:gd name="connsiteY3" fmla="*/ 0 h 1162049"/>
                  <a:gd name="connsiteX4" fmla="*/ 2014538 w 2305049"/>
                  <a:gd name="connsiteY4" fmla="*/ 171449 h 1162049"/>
                  <a:gd name="connsiteX5" fmla="*/ 2296478 w 2305049"/>
                  <a:gd name="connsiteY5" fmla="*/ 962978 h 1162049"/>
                  <a:gd name="connsiteX0" fmla="*/ 2305049 w 2305049"/>
                  <a:gd name="connsiteY0" fmla="*/ 1023937 h 1214437"/>
                  <a:gd name="connsiteX1" fmla="*/ 633413 w 2305049"/>
                  <a:gd name="connsiteY1" fmla="*/ 1214437 h 1214437"/>
                  <a:gd name="connsiteX2" fmla="*/ 133351 w 2305049"/>
                  <a:gd name="connsiteY2" fmla="*/ 685801 h 1214437"/>
                  <a:gd name="connsiteX3" fmla="*/ 0 w 2305049"/>
                  <a:gd name="connsiteY3" fmla="*/ 52388 h 1214437"/>
                  <a:gd name="connsiteX4" fmla="*/ 2038351 w 2305049"/>
                  <a:gd name="connsiteY4" fmla="*/ 0 h 1214437"/>
                  <a:gd name="connsiteX5" fmla="*/ 2296478 w 2305049"/>
                  <a:gd name="connsiteY5" fmla="*/ 1015366 h 1214437"/>
                  <a:gd name="connsiteX0" fmla="*/ 2305049 w 2305049"/>
                  <a:gd name="connsiteY0" fmla="*/ 1023937 h 1214437"/>
                  <a:gd name="connsiteX1" fmla="*/ 633413 w 2305049"/>
                  <a:gd name="connsiteY1" fmla="*/ 1214437 h 1214437"/>
                  <a:gd name="connsiteX2" fmla="*/ 133351 w 2305049"/>
                  <a:gd name="connsiteY2" fmla="*/ 685801 h 1214437"/>
                  <a:gd name="connsiteX3" fmla="*/ 0 w 2305049"/>
                  <a:gd name="connsiteY3" fmla="*/ 52388 h 1214437"/>
                  <a:gd name="connsiteX4" fmla="*/ 2038351 w 2305049"/>
                  <a:gd name="connsiteY4" fmla="*/ 0 h 1214437"/>
                  <a:gd name="connsiteX5" fmla="*/ 2072641 w 2305049"/>
                  <a:gd name="connsiteY5" fmla="*/ 300991 h 1214437"/>
                  <a:gd name="connsiteX0" fmla="*/ 2305049 w 2305049"/>
                  <a:gd name="connsiteY0" fmla="*/ 1023937 h 1214437"/>
                  <a:gd name="connsiteX1" fmla="*/ 633413 w 2305049"/>
                  <a:gd name="connsiteY1" fmla="*/ 1214437 h 1214437"/>
                  <a:gd name="connsiteX2" fmla="*/ 133351 w 2305049"/>
                  <a:gd name="connsiteY2" fmla="*/ 685801 h 1214437"/>
                  <a:gd name="connsiteX3" fmla="*/ 0 w 2305049"/>
                  <a:gd name="connsiteY3" fmla="*/ 52388 h 1214437"/>
                  <a:gd name="connsiteX4" fmla="*/ 1785939 w 2305049"/>
                  <a:gd name="connsiteY4" fmla="*/ 9525 h 1214437"/>
                  <a:gd name="connsiteX5" fmla="*/ 2038351 w 2305049"/>
                  <a:gd name="connsiteY5" fmla="*/ 0 h 1214437"/>
                  <a:gd name="connsiteX6" fmla="*/ 2072641 w 2305049"/>
                  <a:gd name="connsiteY6" fmla="*/ 300991 h 1214437"/>
                  <a:gd name="connsiteX0" fmla="*/ 2305049 w 2305049"/>
                  <a:gd name="connsiteY0" fmla="*/ 1023937 h 1214437"/>
                  <a:gd name="connsiteX1" fmla="*/ 633413 w 2305049"/>
                  <a:gd name="connsiteY1" fmla="*/ 1214437 h 1214437"/>
                  <a:gd name="connsiteX2" fmla="*/ 133351 w 2305049"/>
                  <a:gd name="connsiteY2" fmla="*/ 685801 h 1214437"/>
                  <a:gd name="connsiteX3" fmla="*/ 0 w 2305049"/>
                  <a:gd name="connsiteY3" fmla="*/ 52388 h 1214437"/>
                  <a:gd name="connsiteX4" fmla="*/ 1785939 w 2305049"/>
                  <a:gd name="connsiteY4" fmla="*/ 9525 h 1214437"/>
                  <a:gd name="connsiteX5" fmla="*/ 2038351 w 2305049"/>
                  <a:gd name="connsiteY5" fmla="*/ 0 h 1214437"/>
                  <a:gd name="connsiteX6" fmla="*/ 2072641 w 2305049"/>
                  <a:gd name="connsiteY6" fmla="*/ 300991 h 1214437"/>
                  <a:gd name="connsiteX0" fmla="*/ 2305049 w 2305049"/>
                  <a:gd name="connsiteY0" fmla="*/ 1023937 h 1214437"/>
                  <a:gd name="connsiteX1" fmla="*/ 633413 w 2305049"/>
                  <a:gd name="connsiteY1" fmla="*/ 1214437 h 1214437"/>
                  <a:gd name="connsiteX2" fmla="*/ 133351 w 2305049"/>
                  <a:gd name="connsiteY2" fmla="*/ 685801 h 1214437"/>
                  <a:gd name="connsiteX3" fmla="*/ 0 w 2305049"/>
                  <a:gd name="connsiteY3" fmla="*/ 52388 h 1214437"/>
                  <a:gd name="connsiteX4" fmla="*/ 1785939 w 2305049"/>
                  <a:gd name="connsiteY4" fmla="*/ 9525 h 1214437"/>
                  <a:gd name="connsiteX5" fmla="*/ 2038351 w 2305049"/>
                  <a:gd name="connsiteY5" fmla="*/ 0 h 1214437"/>
                  <a:gd name="connsiteX6" fmla="*/ 2072641 w 2305049"/>
                  <a:gd name="connsiteY6" fmla="*/ 300991 h 1214437"/>
                  <a:gd name="connsiteX0" fmla="*/ 2305049 w 2305049"/>
                  <a:gd name="connsiteY0" fmla="*/ 1023937 h 1214437"/>
                  <a:gd name="connsiteX1" fmla="*/ 633413 w 2305049"/>
                  <a:gd name="connsiteY1" fmla="*/ 1214437 h 1214437"/>
                  <a:gd name="connsiteX2" fmla="*/ 133351 w 2305049"/>
                  <a:gd name="connsiteY2" fmla="*/ 685801 h 1214437"/>
                  <a:gd name="connsiteX3" fmla="*/ 0 w 2305049"/>
                  <a:gd name="connsiteY3" fmla="*/ 52388 h 1214437"/>
                  <a:gd name="connsiteX4" fmla="*/ 1785939 w 2305049"/>
                  <a:gd name="connsiteY4" fmla="*/ 9525 h 1214437"/>
                  <a:gd name="connsiteX5" fmla="*/ 2038351 w 2305049"/>
                  <a:gd name="connsiteY5" fmla="*/ 0 h 1214437"/>
                  <a:gd name="connsiteX0" fmla="*/ 2305049 w 2305049"/>
                  <a:gd name="connsiteY0" fmla="*/ 1023937 h 1214437"/>
                  <a:gd name="connsiteX1" fmla="*/ 633413 w 2305049"/>
                  <a:gd name="connsiteY1" fmla="*/ 1214437 h 1214437"/>
                  <a:gd name="connsiteX2" fmla="*/ 133351 w 2305049"/>
                  <a:gd name="connsiteY2" fmla="*/ 685801 h 1214437"/>
                  <a:gd name="connsiteX3" fmla="*/ 0 w 2305049"/>
                  <a:gd name="connsiteY3" fmla="*/ 52388 h 1214437"/>
                  <a:gd name="connsiteX4" fmla="*/ 1785939 w 2305049"/>
                  <a:gd name="connsiteY4" fmla="*/ 9525 h 1214437"/>
                  <a:gd name="connsiteX5" fmla="*/ 2038351 w 2305049"/>
                  <a:gd name="connsiteY5" fmla="*/ 0 h 1214437"/>
                  <a:gd name="connsiteX0" fmla="*/ 2305049 w 2305049"/>
                  <a:gd name="connsiteY0" fmla="*/ 1023937 h 1214437"/>
                  <a:gd name="connsiteX1" fmla="*/ 633413 w 2305049"/>
                  <a:gd name="connsiteY1" fmla="*/ 1214437 h 1214437"/>
                  <a:gd name="connsiteX2" fmla="*/ 133351 w 2305049"/>
                  <a:gd name="connsiteY2" fmla="*/ 685801 h 1214437"/>
                  <a:gd name="connsiteX3" fmla="*/ 0 w 2305049"/>
                  <a:gd name="connsiteY3" fmla="*/ 52388 h 1214437"/>
                  <a:gd name="connsiteX4" fmla="*/ 1785939 w 2305049"/>
                  <a:gd name="connsiteY4" fmla="*/ 9525 h 1214437"/>
                  <a:gd name="connsiteX5" fmla="*/ 2038351 w 2305049"/>
                  <a:gd name="connsiteY5" fmla="*/ 0 h 1214437"/>
                  <a:gd name="connsiteX6" fmla="*/ 2305049 w 2305049"/>
                  <a:gd name="connsiteY6" fmla="*/ 1023937 h 1214437"/>
                  <a:gd name="connsiteX0" fmla="*/ 2043111 w 2043111"/>
                  <a:gd name="connsiteY0" fmla="*/ 257175 h 1214437"/>
                  <a:gd name="connsiteX1" fmla="*/ 633413 w 2043111"/>
                  <a:gd name="connsiteY1" fmla="*/ 1214437 h 1214437"/>
                  <a:gd name="connsiteX2" fmla="*/ 133351 w 2043111"/>
                  <a:gd name="connsiteY2" fmla="*/ 685801 h 1214437"/>
                  <a:gd name="connsiteX3" fmla="*/ 0 w 2043111"/>
                  <a:gd name="connsiteY3" fmla="*/ 52388 h 1214437"/>
                  <a:gd name="connsiteX4" fmla="*/ 1785939 w 2043111"/>
                  <a:gd name="connsiteY4" fmla="*/ 9525 h 1214437"/>
                  <a:gd name="connsiteX5" fmla="*/ 2038351 w 2043111"/>
                  <a:gd name="connsiteY5" fmla="*/ 0 h 1214437"/>
                  <a:gd name="connsiteX6" fmla="*/ 2043111 w 2043111"/>
                  <a:gd name="connsiteY6" fmla="*/ 257175 h 1214437"/>
                  <a:gd name="connsiteX0" fmla="*/ 1909760 w 1909760"/>
                  <a:gd name="connsiteY0" fmla="*/ 257175 h 1214437"/>
                  <a:gd name="connsiteX1" fmla="*/ 500062 w 1909760"/>
                  <a:gd name="connsiteY1" fmla="*/ 1214437 h 1214437"/>
                  <a:gd name="connsiteX2" fmla="*/ 0 w 1909760"/>
                  <a:gd name="connsiteY2" fmla="*/ 685801 h 1214437"/>
                  <a:gd name="connsiteX3" fmla="*/ 333374 w 1909760"/>
                  <a:gd name="connsiteY3" fmla="*/ 9526 h 1214437"/>
                  <a:gd name="connsiteX4" fmla="*/ 1652588 w 1909760"/>
                  <a:gd name="connsiteY4" fmla="*/ 9525 h 1214437"/>
                  <a:gd name="connsiteX5" fmla="*/ 1905000 w 1909760"/>
                  <a:gd name="connsiteY5" fmla="*/ 0 h 1214437"/>
                  <a:gd name="connsiteX6" fmla="*/ 1909760 w 1909760"/>
                  <a:gd name="connsiteY6" fmla="*/ 257175 h 1214437"/>
                  <a:gd name="connsiteX0" fmla="*/ 1909760 w 1909760"/>
                  <a:gd name="connsiteY0" fmla="*/ 257175 h 1214437"/>
                  <a:gd name="connsiteX1" fmla="*/ 500062 w 1909760"/>
                  <a:gd name="connsiteY1" fmla="*/ 1214437 h 1214437"/>
                  <a:gd name="connsiteX2" fmla="*/ 0 w 1909760"/>
                  <a:gd name="connsiteY2" fmla="*/ 685801 h 1214437"/>
                  <a:gd name="connsiteX3" fmla="*/ 533399 w 1909760"/>
                  <a:gd name="connsiteY3" fmla="*/ 9526 h 1214437"/>
                  <a:gd name="connsiteX4" fmla="*/ 1652588 w 1909760"/>
                  <a:gd name="connsiteY4" fmla="*/ 9525 h 1214437"/>
                  <a:gd name="connsiteX5" fmla="*/ 1905000 w 1909760"/>
                  <a:gd name="connsiteY5" fmla="*/ 0 h 1214437"/>
                  <a:gd name="connsiteX6" fmla="*/ 1909760 w 1909760"/>
                  <a:gd name="connsiteY6" fmla="*/ 257175 h 1214437"/>
                  <a:gd name="connsiteX0" fmla="*/ 1719260 w 1719260"/>
                  <a:gd name="connsiteY0" fmla="*/ 257175 h 1214437"/>
                  <a:gd name="connsiteX1" fmla="*/ 309562 w 1719260"/>
                  <a:gd name="connsiteY1" fmla="*/ 1214437 h 1214437"/>
                  <a:gd name="connsiteX2" fmla="*/ 0 w 1719260"/>
                  <a:gd name="connsiteY2" fmla="*/ 423864 h 1214437"/>
                  <a:gd name="connsiteX3" fmla="*/ 342899 w 1719260"/>
                  <a:gd name="connsiteY3" fmla="*/ 9526 h 1214437"/>
                  <a:gd name="connsiteX4" fmla="*/ 1462088 w 1719260"/>
                  <a:gd name="connsiteY4" fmla="*/ 9525 h 1214437"/>
                  <a:gd name="connsiteX5" fmla="*/ 1714500 w 1719260"/>
                  <a:gd name="connsiteY5" fmla="*/ 0 h 1214437"/>
                  <a:gd name="connsiteX6" fmla="*/ 1719260 w 1719260"/>
                  <a:gd name="connsiteY6" fmla="*/ 257175 h 1214437"/>
                  <a:gd name="connsiteX0" fmla="*/ 1719260 w 1719260"/>
                  <a:gd name="connsiteY0" fmla="*/ 257175 h 423864"/>
                  <a:gd name="connsiteX1" fmla="*/ 514350 w 1719260"/>
                  <a:gd name="connsiteY1" fmla="*/ 295274 h 423864"/>
                  <a:gd name="connsiteX2" fmla="*/ 0 w 1719260"/>
                  <a:gd name="connsiteY2" fmla="*/ 423864 h 423864"/>
                  <a:gd name="connsiteX3" fmla="*/ 342899 w 1719260"/>
                  <a:gd name="connsiteY3" fmla="*/ 9526 h 423864"/>
                  <a:gd name="connsiteX4" fmla="*/ 1462088 w 1719260"/>
                  <a:gd name="connsiteY4" fmla="*/ 9525 h 423864"/>
                  <a:gd name="connsiteX5" fmla="*/ 1714500 w 1719260"/>
                  <a:gd name="connsiteY5" fmla="*/ 0 h 423864"/>
                  <a:gd name="connsiteX6" fmla="*/ 1719260 w 1719260"/>
                  <a:gd name="connsiteY6" fmla="*/ 257175 h 423864"/>
                  <a:gd name="connsiteX0" fmla="*/ 1585910 w 1585910"/>
                  <a:gd name="connsiteY0" fmla="*/ 257175 h 395289"/>
                  <a:gd name="connsiteX1" fmla="*/ 381000 w 1585910"/>
                  <a:gd name="connsiteY1" fmla="*/ 295274 h 395289"/>
                  <a:gd name="connsiteX2" fmla="*/ 0 w 1585910"/>
                  <a:gd name="connsiteY2" fmla="*/ 395289 h 395289"/>
                  <a:gd name="connsiteX3" fmla="*/ 209549 w 1585910"/>
                  <a:gd name="connsiteY3" fmla="*/ 9526 h 395289"/>
                  <a:gd name="connsiteX4" fmla="*/ 1328738 w 1585910"/>
                  <a:gd name="connsiteY4" fmla="*/ 9525 h 395289"/>
                  <a:gd name="connsiteX5" fmla="*/ 1581150 w 1585910"/>
                  <a:gd name="connsiteY5" fmla="*/ 0 h 395289"/>
                  <a:gd name="connsiteX6" fmla="*/ 1585910 w 1585910"/>
                  <a:gd name="connsiteY6" fmla="*/ 257175 h 395289"/>
                  <a:gd name="connsiteX0" fmla="*/ 1585910 w 1585910"/>
                  <a:gd name="connsiteY0" fmla="*/ 257175 h 395289"/>
                  <a:gd name="connsiteX1" fmla="*/ 381000 w 1585910"/>
                  <a:gd name="connsiteY1" fmla="*/ 295274 h 395289"/>
                  <a:gd name="connsiteX2" fmla="*/ 0 w 1585910"/>
                  <a:gd name="connsiteY2" fmla="*/ 395289 h 395289"/>
                  <a:gd name="connsiteX3" fmla="*/ 685799 w 1585910"/>
                  <a:gd name="connsiteY3" fmla="*/ 4763 h 395289"/>
                  <a:gd name="connsiteX4" fmla="*/ 1328738 w 1585910"/>
                  <a:gd name="connsiteY4" fmla="*/ 9525 h 395289"/>
                  <a:gd name="connsiteX5" fmla="*/ 1581150 w 1585910"/>
                  <a:gd name="connsiteY5" fmla="*/ 0 h 395289"/>
                  <a:gd name="connsiteX6" fmla="*/ 1585910 w 1585910"/>
                  <a:gd name="connsiteY6" fmla="*/ 257175 h 395289"/>
                  <a:gd name="connsiteX0" fmla="*/ 1585910 w 1585910"/>
                  <a:gd name="connsiteY0" fmla="*/ 257175 h 395289"/>
                  <a:gd name="connsiteX1" fmla="*/ 381000 w 1585910"/>
                  <a:gd name="connsiteY1" fmla="*/ 295274 h 395289"/>
                  <a:gd name="connsiteX2" fmla="*/ 0 w 1585910"/>
                  <a:gd name="connsiteY2" fmla="*/ 395289 h 395289"/>
                  <a:gd name="connsiteX3" fmla="*/ 666749 w 1585910"/>
                  <a:gd name="connsiteY3" fmla="*/ 19051 h 395289"/>
                  <a:gd name="connsiteX4" fmla="*/ 1328738 w 1585910"/>
                  <a:gd name="connsiteY4" fmla="*/ 9525 h 395289"/>
                  <a:gd name="connsiteX5" fmla="*/ 1581150 w 1585910"/>
                  <a:gd name="connsiteY5" fmla="*/ 0 h 395289"/>
                  <a:gd name="connsiteX6" fmla="*/ 1585910 w 1585910"/>
                  <a:gd name="connsiteY6" fmla="*/ 257175 h 395289"/>
                  <a:gd name="connsiteX0" fmla="*/ 1585910 w 1585910"/>
                  <a:gd name="connsiteY0" fmla="*/ 257175 h 395289"/>
                  <a:gd name="connsiteX1" fmla="*/ 728662 w 1585910"/>
                  <a:gd name="connsiteY1" fmla="*/ 238124 h 395289"/>
                  <a:gd name="connsiteX2" fmla="*/ 0 w 1585910"/>
                  <a:gd name="connsiteY2" fmla="*/ 395289 h 395289"/>
                  <a:gd name="connsiteX3" fmla="*/ 666749 w 1585910"/>
                  <a:gd name="connsiteY3" fmla="*/ 19051 h 395289"/>
                  <a:gd name="connsiteX4" fmla="*/ 1328738 w 1585910"/>
                  <a:gd name="connsiteY4" fmla="*/ 9525 h 395289"/>
                  <a:gd name="connsiteX5" fmla="*/ 1581150 w 1585910"/>
                  <a:gd name="connsiteY5" fmla="*/ 0 h 395289"/>
                  <a:gd name="connsiteX6" fmla="*/ 1585910 w 1585910"/>
                  <a:gd name="connsiteY6" fmla="*/ 257175 h 395289"/>
                  <a:gd name="connsiteX0" fmla="*/ 1095372 w 1095372"/>
                  <a:gd name="connsiteY0" fmla="*/ 257175 h 304801"/>
                  <a:gd name="connsiteX1" fmla="*/ 238124 w 1095372"/>
                  <a:gd name="connsiteY1" fmla="*/ 238124 h 304801"/>
                  <a:gd name="connsiteX2" fmla="*/ 0 w 1095372"/>
                  <a:gd name="connsiteY2" fmla="*/ 304801 h 304801"/>
                  <a:gd name="connsiteX3" fmla="*/ 176211 w 1095372"/>
                  <a:gd name="connsiteY3" fmla="*/ 19051 h 304801"/>
                  <a:gd name="connsiteX4" fmla="*/ 838200 w 1095372"/>
                  <a:gd name="connsiteY4" fmla="*/ 9525 h 304801"/>
                  <a:gd name="connsiteX5" fmla="*/ 1090612 w 1095372"/>
                  <a:gd name="connsiteY5" fmla="*/ 0 h 304801"/>
                  <a:gd name="connsiteX6" fmla="*/ 1095372 w 1095372"/>
                  <a:gd name="connsiteY6" fmla="*/ 257175 h 304801"/>
                  <a:gd name="connsiteX0" fmla="*/ 1019172 w 1092199"/>
                  <a:gd name="connsiteY0" fmla="*/ 238125 h 304801"/>
                  <a:gd name="connsiteX1" fmla="*/ 238124 w 1092199"/>
                  <a:gd name="connsiteY1" fmla="*/ 238124 h 304801"/>
                  <a:gd name="connsiteX2" fmla="*/ 0 w 1092199"/>
                  <a:gd name="connsiteY2" fmla="*/ 304801 h 304801"/>
                  <a:gd name="connsiteX3" fmla="*/ 176211 w 1092199"/>
                  <a:gd name="connsiteY3" fmla="*/ 19051 h 304801"/>
                  <a:gd name="connsiteX4" fmla="*/ 838200 w 1092199"/>
                  <a:gd name="connsiteY4" fmla="*/ 9525 h 304801"/>
                  <a:gd name="connsiteX5" fmla="*/ 1090612 w 1092199"/>
                  <a:gd name="connsiteY5" fmla="*/ 0 h 304801"/>
                  <a:gd name="connsiteX6" fmla="*/ 1019172 w 1092199"/>
                  <a:gd name="connsiteY6" fmla="*/ 238125 h 304801"/>
                  <a:gd name="connsiteX0" fmla="*/ 1019172 w 1020762"/>
                  <a:gd name="connsiteY0" fmla="*/ 233362 h 300038"/>
                  <a:gd name="connsiteX1" fmla="*/ 238124 w 1020762"/>
                  <a:gd name="connsiteY1" fmla="*/ 233361 h 300038"/>
                  <a:gd name="connsiteX2" fmla="*/ 0 w 1020762"/>
                  <a:gd name="connsiteY2" fmla="*/ 300038 h 300038"/>
                  <a:gd name="connsiteX3" fmla="*/ 176211 w 1020762"/>
                  <a:gd name="connsiteY3" fmla="*/ 14288 h 300038"/>
                  <a:gd name="connsiteX4" fmla="*/ 838200 w 1020762"/>
                  <a:gd name="connsiteY4" fmla="*/ 4762 h 300038"/>
                  <a:gd name="connsiteX5" fmla="*/ 1019175 w 1020762"/>
                  <a:gd name="connsiteY5" fmla="*/ 0 h 300038"/>
                  <a:gd name="connsiteX6" fmla="*/ 1019172 w 1020762"/>
                  <a:gd name="connsiteY6" fmla="*/ 233362 h 300038"/>
                  <a:gd name="connsiteX0" fmla="*/ 1019172 w 1020762"/>
                  <a:gd name="connsiteY0" fmla="*/ 233362 h 300038"/>
                  <a:gd name="connsiteX1" fmla="*/ 233361 w 1020762"/>
                  <a:gd name="connsiteY1" fmla="*/ 242886 h 300038"/>
                  <a:gd name="connsiteX2" fmla="*/ 0 w 1020762"/>
                  <a:gd name="connsiteY2" fmla="*/ 300038 h 300038"/>
                  <a:gd name="connsiteX3" fmla="*/ 176211 w 1020762"/>
                  <a:gd name="connsiteY3" fmla="*/ 14288 h 300038"/>
                  <a:gd name="connsiteX4" fmla="*/ 838200 w 1020762"/>
                  <a:gd name="connsiteY4" fmla="*/ 4762 h 300038"/>
                  <a:gd name="connsiteX5" fmla="*/ 1019175 w 1020762"/>
                  <a:gd name="connsiteY5" fmla="*/ 0 h 300038"/>
                  <a:gd name="connsiteX6" fmla="*/ 1019172 w 1020762"/>
                  <a:gd name="connsiteY6" fmla="*/ 233362 h 300038"/>
                  <a:gd name="connsiteX0" fmla="*/ 1033459 w 1033459"/>
                  <a:gd name="connsiteY0" fmla="*/ 257175 h 300038"/>
                  <a:gd name="connsiteX1" fmla="*/ 233361 w 1033459"/>
                  <a:gd name="connsiteY1" fmla="*/ 242886 h 300038"/>
                  <a:gd name="connsiteX2" fmla="*/ 0 w 1033459"/>
                  <a:gd name="connsiteY2" fmla="*/ 300038 h 300038"/>
                  <a:gd name="connsiteX3" fmla="*/ 176211 w 1033459"/>
                  <a:gd name="connsiteY3" fmla="*/ 14288 h 300038"/>
                  <a:gd name="connsiteX4" fmla="*/ 838200 w 1033459"/>
                  <a:gd name="connsiteY4" fmla="*/ 4762 h 300038"/>
                  <a:gd name="connsiteX5" fmla="*/ 1019175 w 1033459"/>
                  <a:gd name="connsiteY5" fmla="*/ 0 h 300038"/>
                  <a:gd name="connsiteX6" fmla="*/ 1033459 w 1033459"/>
                  <a:gd name="connsiteY6" fmla="*/ 257175 h 300038"/>
                  <a:gd name="connsiteX0" fmla="*/ 1019171 w 1020762"/>
                  <a:gd name="connsiteY0" fmla="*/ 261937 h 300038"/>
                  <a:gd name="connsiteX1" fmla="*/ 233361 w 1020762"/>
                  <a:gd name="connsiteY1" fmla="*/ 242886 h 300038"/>
                  <a:gd name="connsiteX2" fmla="*/ 0 w 1020762"/>
                  <a:gd name="connsiteY2" fmla="*/ 300038 h 300038"/>
                  <a:gd name="connsiteX3" fmla="*/ 176211 w 1020762"/>
                  <a:gd name="connsiteY3" fmla="*/ 14288 h 300038"/>
                  <a:gd name="connsiteX4" fmla="*/ 838200 w 1020762"/>
                  <a:gd name="connsiteY4" fmla="*/ 4762 h 300038"/>
                  <a:gd name="connsiteX5" fmla="*/ 1019175 w 1020762"/>
                  <a:gd name="connsiteY5" fmla="*/ 0 h 300038"/>
                  <a:gd name="connsiteX6" fmla="*/ 1019171 w 1020762"/>
                  <a:gd name="connsiteY6" fmla="*/ 261937 h 300038"/>
                  <a:gd name="connsiteX0" fmla="*/ 1023933 w 1023933"/>
                  <a:gd name="connsiteY0" fmla="*/ 238125 h 300038"/>
                  <a:gd name="connsiteX1" fmla="*/ 233361 w 1023933"/>
                  <a:gd name="connsiteY1" fmla="*/ 242886 h 300038"/>
                  <a:gd name="connsiteX2" fmla="*/ 0 w 1023933"/>
                  <a:gd name="connsiteY2" fmla="*/ 300038 h 300038"/>
                  <a:gd name="connsiteX3" fmla="*/ 176211 w 1023933"/>
                  <a:gd name="connsiteY3" fmla="*/ 14288 h 300038"/>
                  <a:gd name="connsiteX4" fmla="*/ 838200 w 1023933"/>
                  <a:gd name="connsiteY4" fmla="*/ 4762 h 300038"/>
                  <a:gd name="connsiteX5" fmla="*/ 1019175 w 1023933"/>
                  <a:gd name="connsiteY5" fmla="*/ 0 h 300038"/>
                  <a:gd name="connsiteX6" fmla="*/ 1023933 w 1023933"/>
                  <a:gd name="connsiteY6" fmla="*/ 238125 h 300038"/>
                  <a:gd name="connsiteX0" fmla="*/ 1023933 w 1697037"/>
                  <a:gd name="connsiteY0" fmla="*/ 247650 h 309563"/>
                  <a:gd name="connsiteX1" fmla="*/ 233361 w 1697037"/>
                  <a:gd name="connsiteY1" fmla="*/ 252411 h 309563"/>
                  <a:gd name="connsiteX2" fmla="*/ 0 w 1697037"/>
                  <a:gd name="connsiteY2" fmla="*/ 309563 h 309563"/>
                  <a:gd name="connsiteX3" fmla="*/ 176211 w 1697037"/>
                  <a:gd name="connsiteY3" fmla="*/ 23813 h 309563"/>
                  <a:gd name="connsiteX4" fmla="*/ 838200 w 1697037"/>
                  <a:gd name="connsiteY4" fmla="*/ 14287 h 309563"/>
                  <a:gd name="connsiteX5" fmla="*/ 1695450 w 1697037"/>
                  <a:gd name="connsiteY5" fmla="*/ 0 h 309563"/>
                  <a:gd name="connsiteX6" fmla="*/ 1023933 w 1697037"/>
                  <a:gd name="connsiteY6" fmla="*/ 247650 h 309563"/>
                  <a:gd name="connsiteX0" fmla="*/ 1695445 w 1697037"/>
                  <a:gd name="connsiteY0" fmla="*/ 233363 h 309563"/>
                  <a:gd name="connsiteX1" fmla="*/ 233361 w 1697037"/>
                  <a:gd name="connsiteY1" fmla="*/ 252411 h 309563"/>
                  <a:gd name="connsiteX2" fmla="*/ 0 w 1697037"/>
                  <a:gd name="connsiteY2" fmla="*/ 309563 h 309563"/>
                  <a:gd name="connsiteX3" fmla="*/ 176211 w 1697037"/>
                  <a:gd name="connsiteY3" fmla="*/ 23813 h 309563"/>
                  <a:gd name="connsiteX4" fmla="*/ 838200 w 1697037"/>
                  <a:gd name="connsiteY4" fmla="*/ 14287 h 309563"/>
                  <a:gd name="connsiteX5" fmla="*/ 1695450 w 1697037"/>
                  <a:gd name="connsiteY5" fmla="*/ 0 h 309563"/>
                  <a:gd name="connsiteX6" fmla="*/ 1695445 w 1697037"/>
                  <a:gd name="connsiteY6" fmla="*/ 233363 h 309563"/>
                  <a:gd name="connsiteX0" fmla="*/ 1695445 w 1963737"/>
                  <a:gd name="connsiteY0" fmla="*/ 252413 h 328613"/>
                  <a:gd name="connsiteX1" fmla="*/ 233361 w 1963737"/>
                  <a:gd name="connsiteY1" fmla="*/ 271461 h 328613"/>
                  <a:gd name="connsiteX2" fmla="*/ 0 w 1963737"/>
                  <a:gd name="connsiteY2" fmla="*/ 328613 h 328613"/>
                  <a:gd name="connsiteX3" fmla="*/ 176211 w 1963737"/>
                  <a:gd name="connsiteY3" fmla="*/ 42863 h 328613"/>
                  <a:gd name="connsiteX4" fmla="*/ 838200 w 1963737"/>
                  <a:gd name="connsiteY4" fmla="*/ 33337 h 328613"/>
                  <a:gd name="connsiteX5" fmla="*/ 1962150 w 1963737"/>
                  <a:gd name="connsiteY5" fmla="*/ 0 h 328613"/>
                  <a:gd name="connsiteX6" fmla="*/ 1695445 w 1963737"/>
                  <a:gd name="connsiteY6" fmla="*/ 252413 h 328613"/>
                  <a:gd name="connsiteX0" fmla="*/ 1976432 w 1976432"/>
                  <a:gd name="connsiteY0" fmla="*/ 247651 h 328613"/>
                  <a:gd name="connsiteX1" fmla="*/ 233361 w 1976432"/>
                  <a:gd name="connsiteY1" fmla="*/ 271461 h 328613"/>
                  <a:gd name="connsiteX2" fmla="*/ 0 w 1976432"/>
                  <a:gd name="connsiteY2" fmla="*/ 328613 h 328613"/>
                  <a:gd name="connsiteX3" fmla="*/ 176211 w 1976432"/>
                  <a:gd name="connsiteY3" fmla="*/ 42863 h 328613"/>
                  <a:gd name="connsiteX4" fmla="*/ 838200 w 1976432"/>
                  <a:gd name="connsiteY4" fmla="*/ 33337 h 328613"/>
                  <a:gd name="connsiteX5" fmla="*/ 1962150 w 1976432"/>
                  <a:gd name="connsiteY5" fmla="*/ 0 h 328613"/>
                  <a:gd name="connsiteX6" fmla="*/ 1976432 w 1976432"/>
                  <a:gd name="connsiteY6" fmla="*/ 247651 h 328613"/>
                  <a:gd name="connsiteX0" fmla="*/ 1976432 w 1976432"/>
                  <a:gd name="connsiteY0" fmla="*/ 228601 h 309563"/>
                  <a:gd name="connsiteX1" fmla="*/ 233361 w 1976432"/>
                  <a:gd name="connsiteY1" fmla="*/ 252411 h 309563"/>
                  <a:gd name="connsiteX2" fmla="*/ 0 w 1976432"/>
                  <a:gd name="connsiteY2" fmla="*/ 309563 h 309563"/>
                  <a:gd name="connsiteX3" fmla="*/ 176211 w 1976432"/>
                  <a:gd name="connsiteY3" fmla="*/ 23813 h 309563"/>
                  <a:gd name="connsiteX4" fmla="*/ 838200 w 1976432"/>
                  <a:gd name="connsiteY4" fmla="*/ 14287 h 309563"/>
                  <a:gd name="connsiteX5" fmla="*/ 1971675 w 1976432"/>
                  <a:gd name="connsiteY5" fmla="*/ 0 h 309563"/>
                  <a:gd name="connsiteX6" fmla="*/ 1976432 w 1976432"/>
                  <a:gd name="connsiteY6" fmla="*/ 228601 h 309563"/>
                  <a:gd name="connsiteX0" fmla="*/ 1981195 w 1981195"/>
                  <a:gd name="connsiteY0" fmla="*/ 257176 h 309563"/>
                  <a:gd name="connsiteX1" fmla="*/ 233361 w 1981195"/>
                  <a:gd name="connsiteY1" fmla="*/ 252411 h 309563"/>
                  <a:gd name="connsiteX2" fmla="*/ 0 w 1981195"/>
                  <a:gd name="connsiteY2" fmla="*/ 309563 h 309563"/>
                  <a:gd name="connsiteX3" fmla="*/ 176211 w 1981195"/>
                  <a:gd name="connsiteY3" fmla="*/ 23813 h 309563"/>
                  <a:gd name="connsiteX4" fmla="*/ 838200 w 1981195"/>
                  <a:gd name="connsiteY4" fmla="*/ 14287 h 309563"/>
                  <a:gd name="connsiteX5" fmla="*/ 1971675 w 1981195"/>
                  <a:gd name="connsiteY5" fmla="*/ 0 h 309563"/>
                  <a:gd name="connsiteX6" fmla="*/ 1981195 w 1981195"/>
                  <a:gd name="connsiteY6" fmla="*/ 257176 h 309563"/>
                  <a:gd name="connsiteX0" fmla="*/ 1981195 w 1981195"/>
                  <a:gd name="connsiteY0" fmla="*/ 257176 h 309563"/>
                  <a:gd name="connsiteX1" fmla="*/ 228598 w 1981195"/>
                  <a:gd name="connsiteY1" fmla="*/ 276224 h 309563"/>
                  <a:gd name="connsiteX2" fmla="*/ 0 w 1981195"/>
                  <a:gd name="connsiteY2" fmla="*/ 309563 h 309563"/>
                  <a:gd name="connsiteX3" fmla="*/ 176211 w 1981195"/>
                  <a:gd name="connsiteY3" fmla="*/ 23813 h 309563"/>
                  <a:gd name="connsiteX4" fmla="*/ 838200 w 1981195"/>
                  <a:gd name="connsiteY4" fmla="*/ 14287 h 309563"/>
                  <a:gd name="connsiteX5" fmla="*/ 1971675 w 1981195"/>
                  <a:gd name="connsiteY5" fmla="*/ 0 h 309563"/>
                  <a:gd name="connsiteX6" fmla="*/ 1981195 w 1981195"/>
                  <a:gd name="connsiteY6" fmla="*/ 257176 h 309563"/>
                  <a:gd name="connsiteX0" fmla="*/ 1981195 w 1981195"/>
                  <a:gd name="connsiteY0" fmla="*/ 242889 h 295276"/>
                  <a:gd name="connsiteX1" fmla="*/ 228598 w 1981195"/>
                  <a:gd name="connsiteY1" fmla="*/ 261937 h 295276"/>
                  <a:gd name="connsiteX2" fmla="*/ 0 w 1981195"/>
                  <a:gd name="connsiteY2" fmla="*/ 295276 h 295276"/>
                  <a:gd name="connsiteX3" fmla="*/ 176211 w 1981195"/>
                  <a:gd name="connsiteY3" fmla="*/ 9526 h 295276"/>
                  <a:gd name="connsiteX4" fmla="*/ 838200 w 1981195"/>
                  <a:gd name="connsiteY4" fmla="*/ 0 h 295276"/>
                  <a:gd name="connsiteX5" fmla="*/ 900113 w 1981195"/>
                  <a:gd name="connsiteY5" fmla="*/ 4763 h 295276"/>
                  <a:gd name="connsiteX6" fmla="*/ 1981195 w 1981195"/>
                  <a:gd name="connsiteY6" fmla="*/ 242889 h 295276"/>
                  <a:gd name="connsiteX0" fmla="*/ 904870 w 904870"/>
                  <a:gd name="connsiteY0" fmla="*/ 252414 h 295276"/>
                  <a:gd name="connsiteX1" fmla="*/ 228598 w 904870"/>
                  <a:gd name="connsiteY1" fmla="*/ 261937 h 295276"/>
                  <a:gd name="connsiteX2" fmla="*/ 0 w 904870"/>
                  <a:gd name="connsiteY2" fmla="*/ 295276 h 295276"/>
                  <a:gd name="connsiteX3" fmla="*/ 176211 w 904870"/>
                  <a:gd name="connsiteY3" fmla="*/ 9526 h 295276"/>
                  <a:gd name="connsiteX4" fmla="*/ 838200 w 904870"/>
                  <a:gd name="connsiteY4" fmla="*/ 0 h 295276"/>
                  <a:gd name="connsiteX5" fmla="*/ 900113 w 904870"/>
                  <a:gd name="connsiteY5" fmla="*/ 4763 h 295276"/>
                  <a:gd name="connsiteX6" fmla="*/ 904870 w 904870"/>
                  <a:gd name="connsiteY6" fmla="*/ 252414 h 295276"/>
                  <a:gd name="connsiteX0" fmla="*/ 904870 w 1025525"/>
                  <a:gd name="connsiteY0" fmla="*/ 252414 h 295276"/>
                  <a:gd name="connsiteX1" fmla="*/ 228598 w 1025525"/>
                  <a:gd name="connsiteY1" fmla="*/ 261937 h 295276"/>
                  <a:gd name="connsiteX2" fmla="*/ 0 w 1025525"/>
                  <a:gd name="connsiteY2" fmla="*/ 295276 h 295276"/>
                  <a:gd name="connsiteX3" fmla="*/ 176211 w 1025525"/>
                  <a:gd name="connsiteY3" fmla="*/ 9526 h 295276"/>
                  <a:gd name="connsiteX4" fmla="*/ 838200 w 1025525"/>
                  <a:gd name="connsiteY4" fmla="*/ 0 h 295276"/>
                  <a:gd name="connsiteX5" fmla="*/ 1023938 w 1025525"/>
                  <a:gd name="connsiteY5" fmla="*/ 1 h 295276"/>
                  <a:gd name="connsiteX6" fmla="*/ 904870 w 1025525"/>
                  <a:gd name="connsiteY6" fmla="*/ 252414 h 295276"/>
                  <a:gd name="connsiteX0" fmla="*/ 1033458 w 1033458"/>
                  <a:gd name="connsiteY0" fmla="*/ 252414 h 295276"/>
                  <a:gd name="connsiteX1" fmla="*/ 228598 w 1033458"/>
                  <a:gd name="connsiteY1" fmla="*/ 261937 h 295276"/>
                  <a:gd name="connsiteX2" fmla="*/ 0 w 1033458"/>
                  <a:gd name="connsiteY2" fmla="*/ 295276 h 295276"/>
                  <a:gd name="connsiteX3" fmla="*/ 176211 w 1033458"/>
                  <a:gd name="connsiteY3" fmla="*/ 9526 h 295276"/>
                  <a:gd name="connsiteX4" fmla="*/ 838200 w 1033458"/>
                  <a:gd name="connsiteY4" fmla="*/ 0 h 295276"/>
                  <a:gd name="connsiteX5" fmla="*/ 1023938 w 1033458"/>
                  <a:gd name="connsiteY5" fmla="*/ 1 h 295276"/>
                  <a:gd name="connsiteX6" fmla="*/ 1033458 w 1033458"/>
                  <a:gd name="connsiteY6" fmla="*/ 252414 h 2952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33458" h="295276">
                    <a:moveTo>
                      <a:pt x="1033458" y="252414"/>
                    </a:moveTo>
                    <a:lnTo>
                      <a:pt x="228598" y="261937"/>
                    </a:lnTo>
                    <a:lnTo>
                      <a:pt x="0" y="295276"/>
                    </a:lnTo>
                    <a:lnTo>
                      <a:pt x="176211" y="9526"/>
                    </a:lnTo>
                    <a:lnTo>
                      <a:pt x="838200" y="0"/>
                    </a:lnTo>
                    <a:lnTo>
                      <a:pt x="1023938" y="1"/>
                    </a:lnTo>
                    <a:cubicBezTo>
                      <a:pt x="1025525" y="85726"/>
                      <a:pt x="1031871" y="166689"/>
                      <a:pt x="1033458" y="252414"/>
                    </a:cubicBezTo>
                    <a:close/>
                  </a:path>
                </a:pathLst>
              </a:custGeom>
              <a:solidFill>
                <a:srgbClr val="2525FF"/>
              </a:solidFill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11306" name="TextBox 39"/>
              <p:cNvSpPr txBox="1">
                <a:spLocks noChangeArrowheads="1"/>
              </p:cNvSpPr>
              <p:nvPr/>
            </p:nvSpPr>
            <p:spPr bwMode="auto">
              <a:xfrm>
                <a:off x="5286382" y="5257788"/>
                <a:ext cx="566730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rIns="0">
                <a:spAutoFit/>
              </a:bodyPr>
              <a:lstStyle/>
              <a:p>
                <a:r>
                  <a:rPr lang="en-GB" sz="1600" b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Shale</a:t>
                </a:r>
              </a:p>
            </p:txBody>
          </p:sp>
        </p:grpSp>
        <p:grpSp>
          <p:nvGrpSpPr>
            <p:cNvPr id="11292" name="Group 48"/>
            <p:cNvGrpSpPr>
              <a:grpSpLocks/>
            </p:cNvGrpSpPr>
            <p:nvPr/>
          </p:nvGrpSpPr>
          <p:grpSpPr bwMode="auto">
            <a:xfrm>
              <a:off x="1001944" y="2442515"/>
              <a:ext cx="3335197" cy="343202"/>
              <a:chOff x="3619458" y="2024064"/>
              <a:chExt cx="3335197" cy="343202"/>
            </a:xfrm>
          </p:grpSpPr>
          <p:sp>
            <p:nvSpPr>
              <p:cNvPr id="47" name="Freeform 46"/>
              <p:cNvSpPr/>
              <p:nvPr/>
            </p:nvSpPr>
            <p:spPr>
              <a:xfrm>
                <a:off x="3619131" y="2024063"/>
                <a:ext cx="3305360" cy="342900"/>
              </a:xfrm>
              <a:custGeom>
                <a:avLst/>
                <a:gdLst>
                  <a:gd name="connsiteX0" fmla="*/ 0 w 816769"/>
                  <a:gd name="connsiteY0" fmla="*/ 39687 h 363537"/>
                  <a:gd name="connsiteX1" fmla="*/ 695325 w 816769"/>
                  <a:gd name="connsiteY1" fmla="*/ 53975 h 363537"/>
                  <a:gd name="connsiteX2" fmla="*/ 728662 w 816769"/>
                  <a:gd name="connsiteY2" fmla="*/ 363537 h 363537"/>
                  <a:gd name="connsiteX0" fmla="*/ 0 w 737394"/>
                  <a:gd name="connsiteY0" fmla="*/ 43655 h 367505"/>
                  <a:gd name="connsiteX1" fmla="*/ 476250 w 737394"/>
                  <a:gd name="connsiteY1" fmla="*/ 19843 h 367505"/>
                  <a:gd name="connsiteX2" fmla="*/ 695325 w 737394"/>
                  <a:gd name="connsiteY2" fmla="*/ 57943 h 367505"/>
                  <a:gd name="connsiteX3" fmla="*/ 728662 w 737394"/>
                  <a:gd name="connsiteY3" fmla="*/ 367505 h 367505"/>
                  <a:gd name="connsiteX0" fmla="*/ 0 w 737394"/>
                  <a:gd name="connsiteY0" fmla="*/ 43655 h 367505"/>
                  <a:gd name="connsiteX1" fmla="*/ 476250 w 737394"/>
                  <a:gd name="connsiteY1" fmla="*/ 19843 h 367505"/>
                  <a:gd name="connsiteX2" fmla="*/ 695325 w 737394"/>
                  <a:gd name="connsiteY2" fmla="*/ 57943 h 367505"/>
                  <a:gd name="connsiteX3" fmla="*/ 728662 w 737394"/>
                  <a:gd name="connsiteY3" fmla="*/ 367505 h 367505"/>
                  <a:gd name="connsiteX0" fmla="*/ 0 w 737394"/>
                  <a:gd name="connsiteY0" fmla="*/ 43655 h 367505"/>
                  <a:gd name="connsiteX1" fmla="*/ 476250 w 737394"/>
                  <a:gd name="connsiteY1" fmla="*/ 19843 h 367505"/>
                  <a:gd name="connsiteX2" fmla="*/ 695325 w 737394"/>
                  <a:gd name="connsiteY2" fmla="*/ 57943 h 367505"/>
                  <a:gd name="connsiteX3" fmla="*/ 728662 w 737394"/>
                  <a:gd name="connsiteY3" fmla="*/ 367505 h 367505"/>
                  <a:gd name="connsiteX4" fmla="*/ 0 w 737394"/>
                  <a:gd name="connsiteY4" fmla="*/ 43655 h 367505"/>
                  <a:gd name="connsiteX0" fmla="*/ 0 w 723900"/>
                  <a:gd name="connsiteY0" fmla="*/ 114299 h 862011"/>
                  <a:gd name="connsiteX1" fmla="*/ 476250 w 723900"/>
                  <a:gd name="connsiteY1" fmla="*/ 90487 h 862011"/>
                  <a:gd name="connsiteX2" fmla="*/ 695325 w 723900"/>
                  <a:gd name="connsiteY2" fmla="*/ 128587 h 862011"/>
                  <a:gd name="connsiteX3" fmla="*/ 647699 w 723900"/>
                  <a:gd name="connsiteY3" fmla="*/ 862011 h 862011"/>
                  <a:gd name="connsiteX4" fmla="*/ 0 w 723900"/>
                  <a:gd name="connsiteY4" fmla="*/ 114299 h 862011"/>
                  <a:gd name="connsiteX0" fmla="*/ 0 w 749299"/>
                  <a:gd name="connsiteY0" fmla="*/ 114299 h 862011"/>
                  <a:gd name="connsiteX1" fmla="*/ 476250 w 749299"/>
                  <a:gd name="connsiteY1" fmla="*/ 90487 h 862011"/>
                  <a:gd name="connsiteX2" fmla="*/ 695325 w 749299"/>
                  <a:gd name="connsiteY2" fmla="*/ 128587 h 862011"/>
                  <a:gd name="connsiteX3" fmla="*/ 647699 w 749299"/>
                  <a:gd name="connsiteY3" fmla="*/ 862011 h 862011"/>
                  <a:gd name="connsiteX4" fmla="*/ 85725 w 749299"/>
                  <a:gd name="connsiteY4" fmla="*/ 219074 h 862011"/>
                  <a:gd name="connsiteX5" fmla="*/ 0 w 749299"/>
                  <a:gd name="connsiteY5" fmla="*/ 114299 h 862011"/>
                  <a:gd name="connsiteX0" fmla="*/ 271462 w 1020761"/>
                  <a:gd name="connsiteY0" fmla="*/ 114299 h 862011"/>
                  <a:gd name="connsiteX1" fmla="*/ 747712 w 1020761"/>
                  <a:gd name="connsiteY1" fmla="*/ 90487 h 862011"/>
                  <a:gd name="connsiteX2" fmla="*/ 966787 w 1020761"/>
                  <a:gd name="connsiteY2" fmla="*/ 128587 h 862011"/>
                  <a:gd name="connsiteX3" fmla="*/ 919161 w 1020761"/>
                  <a:gd name="connsiteY3" fmla="*/ 862011 h 862011"/>
                  <a:gd name="connsiteX4" fmla="*/ 0 w 1020761"/>
                  <a:gd name="connsiteY4" fmla="*/ 614362 h 862011"/>
                  <a:gd name="connsiteX5" fmla="*/ 271462 w 1020761"/>
                  <a:gd name="connsiteY5" fmla="*/ 114299 h 862011"/>
                  <a:gd name="connsiteX0" fmla="*/ 271462 w 1020761"/>
                  <a:gd name="connsiteY0" fmla="*/ 250031 h 997743"/>
                  <a:gd name="connsiteX1" fmla="*/ 828675 w 1020761"/>
                  <a:gd name="connsiteY1" fmla="*/ 2381 h 997743"/>
                  <a:gd name="connsiteX2" fmla="*/ 966787 w 1020761"/>
                  <a:gd name="connsiteY2" fmla="*/ 264319 h 997743"/>
                  <a:gd name="connsiteX3" fmla="*/ 919161 w 1020761"/>
                  <a:gd name="connsiteY3" fmla="*/ 997743 h 997743"/>
                  <a:gd name="connsiteX4" fmla="*/ 0 w 1020761"/>
                  <a:gd name="connsiteY4" fmla="*/ 750094 h 997743"/>
                  <a:gd name="connsiteX5" fmla="*/ 271462 w 1020761"/>
                  <a:gd name="connsiteY5" fmla="*/ 250031 h 997743"/>
                  <a:gd name="connsiteX0" fmla="*/ 271462 w 1020761"/>
                  <a:gd name="connsiteY0" fmla="*/ 250031 h 997743"/>
                  <a:gd name="connsiteX1" fmla="*/ 828675 w 1020761"/>
                  <a:gd name="connsiteY1" fmla="*/ 2381 h 997743"/>
                  <a:gd name="connsiteX2" fmla="*/ 966787 w 1020761"/>
                  <a:gd name="connsiteY2" fmla="*/ 264319 h 997743"/>
                  <a:gd name="connsiteX3" fmla="*/ 919161 w 1020761"/>
                  <a:gd name="connsiteY3" fmla="*/ 997743 h 997743"/>
                  <a:gd name="connsiteX4" fmla="*/ 0 w 1020761"/>
                  <a:gd name="connsiteY4" fmla="*/ 750094 h 997743"/>
                  <a:gd name="connsiteX5" fmla="*/ 128587 w 1020761"/>
                  <a:gd name="connsiteY5" fmla="*/ 507206 h 997743"/>
                  <a:gd name="connsiteX6" fmla="*/ 271462 w 1020761"/>
                  <a:gd name="connsiteY6" fmla="*/ 250031 h 997743"/>
                  <a:gd name="connsiteX0" fmla="*/ 404813 w 1154112"/>
                  <a:gd name="connsiteY0" fmla="*/ 250031 h 997743"/>
                  <a:gd name="connsiteX1" fmla="*/ 962026 w 1154112"/>
                  <a:gd name="connsiteY1" fmla="*/ 2381 h 997743"/>
                  <a:gd name="connsiteX2" fmla="*/ 1100138 w 1154112"/>
                  <a:gd name="connsiteY2" fmla="*/ 264319 h 997743"/>
                  <a:gd name="connsiteX3" fmla="*/ 1052512 w 1154112"/>
                  <a:gd name="connsiteY3" fmla="*/ 997743 h 997743"/>
                  <a:gd name="connsiteX4" fmla="*/ 133351 w 1154112"/>
                  <a:gd name="connsiteY4" fmla="*/ 750094 h 997743"/>
                  <a:gd name="connsiteX5" fmla="*/ 0 w 1154112"/>
                  <a:gd name="connsiteY5" fmla="*/ 116681 h 997743"/>
                  <a:gd name="connsiteX6" fmla="*/ 404813 w 1154112"/>
                  <a:gd name="connsiteY6" fmla="*/ 250031 h 997743"/>
                  <a:gd name="connsiteX0" fmla="*/ 404813 w 1154112"/>
                  <a:gd name="connsiteY0" fmla="*/ 250031 h 997743"/>
                  <a:gd name="connsiteX1" fmla="*/ 962026 w 1154112"/>
                  <a:gd name="connsiteY1" fmla="*/ 2381 h 997743"/>
                  <a:gd name="connsiteX2" fmla="*/ 1100138 w 1154112"/>
                  <a:gd name="connsiteY2" fmla="*/ 264319 h 997743"/>
                  <a:gd name="connsiteX3" fmla="*/ 1052512 w 1154112"/>
                  <a:gd name="connsiteY3" fmla="*/ 997743 h 997743"/>
                  <a:gd name="connsiteX4" fmla="*/ 133351 w 1154112"/>
                  <a:gd name="connsiteY4" fmla="*/ 750094 h 997743"/>
                  <a:gd name="connsiteX5" fmla="*/ 0 w 1154112"/>
                  <a:gd name="connsiteY5" fmla="*/ 116681 h 997743"/>
                  <a:gd name="connsiteX6" fmla="*/ 404813 w 1154112"/>
                  <a:gd name="connsiteY6" fmla="*/ 250031 h 997743"/>
                  <a:gd name="connsiteX0" fmla="*/ 404813 w 1154112"/>
                  <a:gd name="connsiteY0" fmla="*/ 250031 h 997743"/>
                  <a:gd name="connsiteX1" fmla="*/ 962026 w 1154112"/>
                  <a:gd name="connsiteY1" fmla="*/ 2381 h 997743"/>
                  <a:gd name="connsiteX2" fmla="*/ 1100138 w 1154112"/>
                  <a:gd name="connsiteY2" fmla="*/ 264319 h 997743"/>
                  <a:gd name="connsiteX3" fmla="*/ 1052512 w 1154112"/>
                  <a:gd name="connsiteY3" fmla="*/ 997743 h 997743"/>
                  <a:gd name="connsiteX4" fmla="*/ 133351 w 1154112"/>
                  <a:gd name="connsiteY4" fmla="*/ 750094 h 997743"/>
                  <a:gd name="connsiteX5" fmla="*/ 0 w 1154112"/>
                  <a:gd name="connsiteY5" fmla="*/ 116681 h 997743"/>
                  <a:gd name="connsiteX6" fmla="*/ 404813 w 1154112"/>
                  <a:gd name="connsiteY6" fmla="*/ 250031 h 997743"/>
                  <a:gd name="connsiteX0" fmla="*/ 404813 w 1154112"/>
                  <a:gd name="connsiteY0" fmla="*/ 133350 h 881062"/>
                  <a:gd name="connsiteX1" fmla="*/ 1100138 w 1154112"/>
                  <a:gd name="connsiteY1" fmla="*/ 147638 h 881062"/>
                  <a:gd name="connsiteX2" fmla="*/ 1052512 w 1154112"/>
                  <a:gd name="connsiteY2" fmla="*/ 881062 h 881062"/>
                  <a:gd name="connsiteX3" fmla="*/ 133351 w 1154112"/>
                  <a:gd name="connsiteY3" fmla="*/ 633413 h 881062"/>
                  <a:gd name="connsiteX4" fmla="*/ 0 w 1154112"/>
                  <a:gd name="connsiteY4" fmla="*/ 0 h 881062"/>
                  <a:gd name="connsiteX5" fmla="*/ 404813 w 1154112"/>
                  <a:gd name="connsiteY5" fmla="*/ 133350 h 881062"/>
                  <a:gd name="connsiteX0" fmla="*/ 404813 w 1154112"/>
                  <a:gd name="connsiteY0" fmla="*/ 133350 h 881062"/>
                  <a:gd name="connsiteX1" fmla="*/ 1100138 w 1154112"/>
                  <a:gd name="connsiteY1" fmla="*/ 147638 h 881062"/>
                  <a:gd name="connsiteX2" fmla="*/ 1052512 w 1154112"/>
                  <a:gd name="connsiteY2" fmla="*/ 881062 h 881062"/>
                  <a:gd name="connsiteX3" fmla="*/ 661988 w 1154112"/>
                  <a:gd name="connsiteY3" fmla="*/ 766762 h 881062"/>
                  <a:gd name="connsiteX4" fmla="*/ 133351 w 1154112"/>
                  <a:gd name="connsiteY4" fmla="*/ 633413 h 881062"/>
                  <a:gd name="connsiteX5" fmla="*/ 0 w 1154112"/>
                  <a:gd name="connsiteY5" fmla="*/ 0 h 881062"/>
                  <a:gd name="connsiteX6" fmla="*/ 404813 w 1154112"/>
                  <a:gd name="connsiteY6" fmla="*/ 133350 h 881062"/>
                  <a:gd name="connsiteX0" fmla="*/ 404813 w 1154112"/>
                  <a:gd name="connsiteY0" fmla="*/ 133350 h 1162049"/>
                  <a:gd name="connsiteX1" fmla="*/ 1100138 w 1154112"/>
                  <a:gd name="connsiteY1" fmla="*/ 147638 h 1162049"/>
                  <a:gd name="connsiteX2" fmla="*/ 1052512 w 1154112"/>
                  <a:gd name="connsiteY2" fmla="*/ 881062 h 1162049"/>
                  <a:gd name="connsiteX3" fmla="*/ 633413 w 1154112"/>
                  <a:gd name="connsiteY3" fmla="*/ 1162049 h 1162049"/>
                  <a:gd name="connsiteX4" fmla="*/ 133351 w 1154112"/>
                  <a:gd name="connsiteY4" fmla="*/ 633413 h 1162049"/>
                  <a:gd name="connsiteX5" fmla="*/ 0 w 1154112"/>
                  <a:gd name="connsiteY5" fmla="*/ 0 h 1162049"/>
                  <a:gd name="connsiteX6" fmla="*/ 404813 w 1154112"/>
                  <a:gd name="connsiteY6" fmla="*/ 133350 h 1162049"/>
                  <a:gd name="connsiteX0" fmla="*/ 404813 w 1052512"/>
                  <a:gd name="connsiteY0" fmla="*/ 133350 h 1162049"/>
                  <a:gd name="connsiteX1" fmla="*/ 1052512 w 1052512"/>
                  <a:gd name="connsiteY1" fmla="*/ 881062 h 1162049"/>
                  <a:gd name="connsiteX2" fmla="*/ 633413 w 1052512"/>
                  <a:gd name="connsiteY2" fmla="*/ 1162049 h 1162049"/>
                  <a:gd name="connsiteX3" fmla="*/ 133351 w 1052512"/>
                  <a:gd name="connsiteY3" fmla="*/ 633413 h 1162049"/>
                  <a:gd name="connsiteX4" fmla="*/ 0 w 1052512"/>
                  <a:gd name="connsiteY4" fmla="*/ 0 h 1162049"/>
                  <a:gd name="connsiteX5" fmla="*/ 404813 w 1052512"/>
                  <a:gd name="connsiteY5" fmla="*/ 133350 h 1162049"/>
                  <a:gd name="connsiteX0" fmla="*/ 404813 w 1052512"/>
                  <a:gd name="connsiteY0" fmla="*/ 133350 h 1162049"/>
                  <a:gd name="connsiteX1" fmla="*/ 1052512 w 1052512"/>
                  <a:gd name="connsiteY1" fmla="*/ 881062 h 1162049"/>
                  <a:gd name="connsiteX2" fmla="*/ 633413 w 1052512"/>
                  <a:gd name="connsiteY2" fmla="*/ 1162049 h 1162049"/>
                  <a:gd name="connsiteX3" fmla="*/ 133351 w 1052512"/>
                  <a:gd name="connsiteY3" fmla="*/ 633413 h 1162049"/>
                  <a:gd name="connsiteX4" fmla="*/ 0 w 1052512"/>
                  <a:gd name="connsiteY4" fmla="*/ 0 h 1162049"/>
                  <a:gd name="connsiteX5" fmla="*/ 404813 w 1052512"/>
                  <a:gd name="connsiteY5" fmla="*/ 133350 h 1162049"/>
                  <a:gd name="connsiteX0" fmla="*/ 404813 w 1052512"/>
                  <a:gd name="connsiteY0" fmla="*/ 133350 h 1162049"/>
                  <a:gd name="connsiteX1" fmla="*/ 1052512 w 1052512"/>
                  <a:gd name="connsiteY1" fmla="*/ 881062 h 1162049"/>
                  <a:gd name="connsiteX2" fmla="*/ 633413 w 1052512"/>
                  <a:gd name="connsiteY2" fmla="*/ 1162049 h 1162049"/>
                  <a:gd name="connsiteX3" fmla="*/ 133351 w 1052512"/>
                  <a:gd name="connsiteY3" fmla="*/ 633413 h 1162049"/>
                  <a:gd name="connsiteX4" fmla="*/ 0 w 1052512"/>
                  <a:gd name="connsiteY4" fmla="*/ 0 h 1162049"/>
                  <a:gd name="connsiteX5" fmla="*/ 404813 w 1052512"/>
                  <a:gd name="connsiteY5" fmla="*/ 133350 h 1162049"/>
                  <a:gd name="connsiteX0" fmla="*/ 404813 w 1052512"/>
                  <a:gd name="connsiteY0" fmla="*/ 133350 h 1162049"/>
                  <a:gd name="connsiteX1" fmla="*/ 1052512 w 1052512"/>
                  <a:gd name="connsiteY1" fmla="*/ 881062 h 1162049"/>
                  <a:gd name="connsiteX2" fmla="*/ 633413 w 1052512"/>
                  <a:gd name="connsiteY2" fmla="*/ 1162049 h 1162049"/>
                  <a:gd name="connsiteX3" fmla="*/ 133351 w 1052512"/>
                  <a:gd name="connsiteY3" fmla="*/ 633413 h 1162049"/>
                  <a:gd name="connsiteX4" fmla="*/ 0 w 1052512"/>
                  <a:gd name="connsiteY4" fmla="*/ 0 h 1162049"/>
                  <a:gd name="connsiteX5" fmla="*/ 404813 w 1052512"/>
                  <a:gd name="connsiteY5" fmla="*/ 133350 h 1162049"/>
                  <a:gd name="connsiteX0" fmla="*/ 404813 w 1052512"/>
                  <a:gd name="connsiteY0" fmla="*/ 133350 h 1162049"/>
                  <a:gd name="connsiteX1" fmla="*/ 1052512 w 1052512"/>
                  <a:gd name="connsiteY1" fmla="*/ 881062 h 1162049"/>
                  <a:gd name="connsiteX2" fmla="*/ 633413 w 1052512"/>
                  <a:gd name="connsiteY2" fmla="*/ 1162049 h 1162049"/>
                  <a:gd name="connsiteX3" fmla="*/ 133351 w 1052512"/>
                  <a:gd name="connsiteY3" fmla="*/ 633413 h 1162049"/>
                  <a:gd name="connsiteX4" fmla="*/ 0 w 1052512"/>
                  <a:gd name="connsiteY4" fmla="*/ 0 h 1162049"/>
                  <a:gd name="connsiteX5" fmla="*/ 404813 w 1052512"/>
                  <a:gd name="connsiteY5" fmla="*/ 133350 h 1162049"/>
                  <a:gd name="connsiteX0" fmla="*/ 404813 w 1052512"/>
                  <a:gd name="connsiteY0" fmla="*/ 133350 h 1162049"/>
                  <a:gd name="connsiteX1" fmla="*/ 1052512 w 1052512"/>
                  <a:gd name="connsiteY1" fmla="*/ 881062 h 1162049"/>
                  <a:gd name="connsiteX2" fmla="*/ 633413 w 1052512"/>
                  <a:gd name="connsiteY2" fmla="*/ 1162049 h 1162049"/>
                  <a:gd name="connsiteX3" fmla="*/ 133351 w 1052512"/>
                  <a:gd name="connsiteY3" fmla="*/ 633413 h 1162049"/>
                  <a:gd name="connsiteX4" fmla="*/ 0 w 1052512"/>
                  <a:gd name="connsiteY4" fmla="*/ 0 h 1162049"/>
                  <a:gd name="connsiteX5" fmla="*/ 404813 w 1052512"/>
                  <a:gd name="connsiteY5" fmla="*/ 133350 h 1162049"/>
                  <a:gd name="connsiteX0" fmla="*/ 404813 w 1047749"/>
                  <a:gd name="connsiteY0" fmla="*/ 133350 h 1162049"/>
                  <a:gd name="connsiteX1" fmla="*/ 1047749 w 1047749"/>
                  <a:gd name="connsiteY1" fmla="*/ 881062 h 1162049"/>
                  <a:gd name="connsiteX2" fmla="*/ 633413 w 1047749"/>
                  <a:gd name="connsiteY2" fmla="*/ 1162049 h 1162049"/>
                  <a:gd name="connsiteX3" fmla="*/ 133351 w 1047749"/>
                  <a:gd name="connsiteY3" fmla="*/ 633413 h 1162049"/>
                  <a:gd name="connsiteX4" fmla="*/ 0 w 1047749"/>
                  <a:gd name="connsiteY4" fmla="*/ 0 h 1162049"/>
                  <a:gd name="connsiteX5" fmla="*/ 404813 w 1047749"/>
                  <a:gd name="connsiteY5" fmla="*/ 133350 h 1162049"/>
                  <a:gd name="connsiteX0" fmla="*/ 404813 w 1766887"/>
                  <a:gd name="connsiteY0" fmla="*/ 133350 h 1162049"/>
                  <a:gd name="connsiteX1" fmla="*/ 1766887 w 1766887"/>
                  <a:gd name="connsiteY1" fmla="*/ 723899 h 1162049"/>
                  <a:gd name="connsiteX2" fmla="*/ 633413 w 1766887"/>
                  <a:gd name="connsiteY2" fmla="*/ 1162049 h 1162049"/>
                  <a:gd name="connsiteX3" fmla="*/ 133351 w 1766887"/>
                  <a:gd name="connsiteY3" fmla="*/ 633413 h 1162049"/>
                  <a:gd name="connsiteX4" fmla="*/ 0 w 1766887"/>
                  <a:gd name="connsiteY4" fmla="*/ 0 h 1162049"/>
                  <a:gd name="connsiteX5" fmla="*/ 404813 w 1766887"/>
                  <a:gd name="connsiteY5" fmla="*/ 133350 h 1162049"/>
                  <a:gd name="connsiteX0" fmla="*/ 404813 w 2233612"/>
                  <a:gd name="connsiteY0" fmla="*/ 133350 h 1557337"/>
                  <a:gd name="connsiteX1" fmla="*/ 2233612 w 2233612"/>
                  <a:gd name="connsiteY1" fmla="*/ 1557337 h 1557337"/>
                  <a:gd name="connsiteX2" fmla="*/ 633413 w 2233612"/>
                  <a:gd name="connsiteY2" fmla="*/ 1162049 h 1557337"/>
                  <a:gd name="connsiteX3" fmla="*/ 133351 w 2233612"/>
                  <a:gd name="connsiteY3" fmla="*/ 633413 h 1557337"/>
                  <a:gd name="connsiteX4" fmla="*/ 0 w 2233612"/>
                  <a:gd name="connsiteY4" fmla="*/ 0 h 1557337"/>
                  <a:gd name="connsiteX5" fmla="*/ 404813 w 2233612"/>
                  <a:gd name="connsiteY5" fmla="*/ 133350 h 1557337"/>
                  <a:gd name="connsiteX0" fmla="*/ 2214563 w 2389982"/>
                  <a:gd name="connsiteY0" fmla="*/ 852488 h 1557337"/>
                  <a:gd name="connsiteX1" fmla="*/ 2233612 w 2389982"/>
                  <a:gd name="connsiteY1" fmla="*/ 1557337 h 1557337"/>
                  <a:gd name="connsiteX2" fmla="*/ 633413 w 2389982"/>
                  <a:gd name="connsiteY2" fmla="*/ 1162049 h 1557337"/>
                  <a:gd name="connsiteX3" fmla="*/ 133351 w 2389982"/>
                  <a:gd name="connsiteY3" fmla="*/ 633413 h 1557337"/>
                  <a:gd name="connsiteX4" fmla="*/ 0 w 2389982"/>
                  <a:gd name="connsiteY4" fmla="*/ 0 h 1557337"/>
                  <a:gd name="connsiteX5" fmla="*/ 2214563 w 2389982"/>
                  <a:gd name="connsiteY5" fmla="*/ 852488 h 1557337"/>
                  <a:gd name="connsiteX0" fmla="*/ 2214563 w 2389982"/>
                  <a:gd name="connsiteY0" fmla="*/ 852488 h 1557337"/>
                  <a:gd name="connsiteX1" fmla="*/ 2233612 w 2389982"/>
                  <a:gd name="connsiteY1" fmla="*/ 1557337 h 1557337"/>
                  <a:gd name="connsiteX2" fmla="*/ 633413 w 2389982"/>
                  <a:gd name="connsiteY2" fmla="*/ 1162049 h 1557337"/>
                  <a:gd name="connsiteX3" fmla="*/ 133351 w 2389982"/>
                  <a:gd name="connsiteY3" fmla="*/ 633413 h 1557337"/>
                  <a:gd name="connsiteX4" fmla="*/ 0 w 2389982"/>
                  <a:gd name="connsiteY4" fmla="*/ 0 h 1557337"/>
                  <a:gd name="connsiteX5" fmla="*/ 2214563 w 2389982"/>
                  <a:gd name="connsiteY5" fmla="*/ 852488 h 1557337"/>
                  <a:gd name="connsiteX0" fmla="*/ 2214563 w 2389982"/>
                  <a:gd name="connsiteY0" fmla="*/ 852488 h 1557337"/>
                  <a:gd name="connsiteX1" fmla="*/ 2233612 w 2389982"/>
                  <a:gd name="connsiteY1" fmla="*/ 1557337 h 1557337"/>
                  <a:gd name="connsiteX2" fmla="*/ 633413 w 2389982"/>
                  <a:gd name="connsiteY2" fmla="*/ 1162049 h 1557337"/>
                  <a:gd name="connsiteX3" fmla="*/ 133351 w 2389982"/>
                  <a:gd name="connsiteY3" fmla="*/ 633413 h 1557337"/>
                  <a:gd name="connsiteX4" fmla="*/ 0 w 2389982"/>
                  <a:gd name="connsiteY4" fmla="*/ 0 h 1557337"/>
                  <a:gd name="connsiteX5" fmla="*/ 1666875 w 2389982"/>
                  <a:gd name="connsiteY5" fmla="*/ 638174 h 1557337"/>
                  <a:gd name="connsiteX6" fmla="*/ 2214563 w 2389982"/>
                  <a:gd name="connsiteY6" fmla="*/ 852488 h 1557337"/>
                  <a:gd name="connsiteX0" fmla="*/ 2214563 w 2389982"/>
                  <a:gd name="connsiteY0" fmla="*/ 852488 h 1557337"/>
                  <a:gd name="connsiteX1" fmla="*/ 2233612 w 2389982"/>
                  <a:gd name="connsiteY1" fmla="*/ 1557337 h 1557337"/>
                  <a:gd name="connsiteX2" fmla="*/ 633413 w 2389982"/>
                  <a:gd name="connsiteY2" fmla="*/ 1162049 h 1557337"/>
                  <a:gd name="connsiteX3" fmla="*/ 133351 w 2389982"/>
                  <a:gd name="connsiteY3" fmla="*/ 633413 h 1557337"/>
                  <a:gd name="connsiteX4" fmla="*/ 0 w 2389982"/>
                  <a:gd name="connsiteY4" fmla="*/ 0 h 1557337"/>
                  <a:gd name="connsiteX5" fmla="*/ 2014538 w 2389982"/>
                  <a:gd name="connsiteY5" fmla="*/ 171449 h 1557337"/>
                  <a:gd name="connsiteX6" fmla="*/ 2214563 w 2389982"/>
                  <a:gd name="connsiteY6" fmla="*/ 852488 h 1557337"/>
                  <a:gd name="connsiteX0" fmla="*/ 2214563 w 2389982"/>
                  <a:gd name="connsiteY0" fmla="*/ 852488 h 1557337"/>
                  <a:gd name="connsiteX1" fmla="*/ 2233612 w 2389982"/>
                  <a:gd name="connsiteY1" fmla="*/ 1557337 h 1557337"/>
                  <a:gd name="connsiteX2" fmla="*/ 633413 w 2389982"/>
                  <a:gd name="connsiteY2" fmla="*/ 1162049 h 1557337"/>
                  <a:gd name="connsiteX3" fmla="*/ 133351 w 2389982"/>
                  <a:gd name="connsiteY3" fmla="*/ 633413 h 1557337"/>
                  <a:gd name="connsiteX4" fmla="*/ 0 w 2389982"/>
                  <a:gd name="connsiteY4" fmla="*/ 0 h 1557337"/>
                  <a:gd name="connsiteX5" fmla="*/ 2014538 w 2389982"/>
                  <a:gd name="connsiteY5" fmla="*/ 171449 h 1557337"/>
                  <a:gd name="connsiteX6" fmla="*/ 2214563 w 2389982"/>
                  <a:gd name="connsiteY6" fmla="*/ 852488 h 1557337"/>
                  <a:gd name="connsiteX0" fmla="*/ 2214563 w 2389982"/>
                  <a:gd name="connsiteY0" fmla="*/ 852488 h 1557337"/>
                  <a:gd name="connsiteX1" fmla="*/ 2233612 w 2389982"/>
                  <a:gd name="connsiteY1" fmla="*/ 1557337 h 1557337"/>
                  <a:gd name="connsiteX2" fmla="*/ 633413 w 2389982"/>
                  <a:gd name="connsiteY2" fmla="*/ 1162049 h 1557337"/>
                  <a:gd name="connsiteX3" fmla="*/ 133351 w 2389982"/>
                  <a:gd name="connsiteY3" fmla="*/ 633413 h 1557337"/>
                  <a:gd name="connsiteX4" fmla="*/ 0 w 2389982"/>
                  <a:gd name="connsiteY4" fmla="*/ 0 h 1557337"/>
                  <a:gd name="connsiteX5" fmla="*/ 2014538 w 2389982"/>
                  <a:gd name="connsiteY5" fmla="*/ 171449 h 1557337"/>
                  <a:gd name="connsiteX6" fmla="*/ 2214563 w 2389982"/>
                  <a:gd name="connsiteY6" fmla="*/ 852488 h 1557337"/>
                  <a:gd name="connsiteX0" fmla="*/ 2205038 w 2380457"/>
                  <a:gd name="connsiteY0" fmla="*/ 871538 h 1557337"/>
                  <a:gd name="connsiteX1" fmla="*/ 2233612 w 2380457"/>
                  <a:gd name="connsiteY1" fmla="*/ 1557337 h 1557337"/>
                  <a:gd name="connsiteX2" fmla="*/ 633413 w 2380457"/>
                  <a:gd name="connsiteY2" fmla="*/ 1162049 h 1557337"/>
                  <a:gd name="connsiteX3" fmla="*/ 133351 w 2380457"/>
                  <a:gd name="connsiteY3" fmla="*/ 633413 h 1557337"/>
                  <a:gd name="connsiteX4" fmla="*/ 0 w 2380457"/>
                  <a:gd name="connsiteY4" fmla="*/ 0 h 1557337"/>
                  <a:gd name="connsiteX5" fmla="*/ 2014538 w 2380457"/>
                  <a:gd name="connsiteY5" fmla="*/ 171449 h 1557337"/>
                  <a:gd name="connsiteX6" fmla="*/ 2205038 w 2380457"/>
                  <a:gd name="connsiteY6" fmla="*/ 871538 h 1557337"/>
                  <a:gd name="connsiteX0" fmla="*/ 2205038 w 2380457"/>
                  <a:gd name="connsiteY0" fmla="*/ 871538 h 1557337"/>
                  <a:gd name="connsiteX1" fmla="*/ 2233612 w 2380457"/>
                  <a:gd name="connsiteY1" fmla="*/ 1557337 h 1557337"/>
                  <a:gd name="connsiteX2" fmla="*/ 633413 w 2380457"/>
                  <a:gd name="connsiteY2" fmla="*/ 1162049 h 1557337"/>
                  <a:gd name="connsiteX3" fmla="*/ 133351 w 2380457"/>
                  <a:gd name="connsiteY3" fmla="*/ 633413 h 1557337"/>
                  <a:gd name="connsiteX4" fmla="*/ 0 w 2380457"/>
                  <a:gd name="connsiteY4" fmla="*/ 0 h 1557337"/>
                  <a:gd name="connsiteX5" fmla="*/ 2014538 w 2380457"/>
                  <a:gd name="connsiteY5" fmla="*/ 171449 h 1557337"/>
                  <a:gd name="connsiteX6" fmla="*/ 2296478 w 2380457"/>
                  <a:gd name="connsiteY6" fmla="*/ 962978 h 1557337"/>
                  <a:gd name="connsiteX0" fmla="*/ 914400 w 2296478"/>
                  <a:gd name="connsiteY0" fmla="*/ 571500 h 1557337"/>
                  <a:gd name="connsiteX1" fmla="*/ 2233612 w 2296478"/>
                  <a:gd name="connsiteY1" fmla="*/ 1557337 h 1557337"/>
                  <a:gd name="connsiteX2" fmla="*/ 633413 w 2296478"/>
                  <a:gd name="connsiteY2" fmla="*/ 1162049 h 1557337"/>
                  <a:gd name="connsiteX3" fmla="*/ 133351 w 2296478"/>
                  <a:gd name="connsiteY3" fmla="*/ 633413 h 1557337"/>
                  <a:gd name="connsiteX4" fmla="*/ 0 w 2296478"/>
                  <a:gd name="connsiteY4" fmla="*/ 0 h 1557337"/>
                  <a:gd name="connsiteX5" fmla="*/ 2014538 w 2296478"/>
                  <a:gd name="connsiteY5" fmla="*/ 171449 h 1557337"/>
                  <a:gd name="connsiteX6" fmla="*/ 2296478 w 2296478"/>
                  <a:gd name="connsiteY6" fmla="*/ 962978 h 1557337"/>
                  <a:gd name="connsiteX0" fmla="*/ 2233612 w 2296478"/>
                  <a:gd name="connsiteY0" fmla="*/ 1557337 h 1557337"/>
                  <a:gd name="connsiteX1" fmla="*/ 633413 w 2296478"/>
                  <a:gd name="connsiteY1" fmla="*/ 1162049 h 1557337"/>
                  <a:gd name="connsiteX2" fmla="*/ 133351 w 2296478"/>
                  <a:gd name="connsiteY2" fmla="*/ 633413 h 1557337"/>
                  <a:gd name="connsiteX3" fmla="*/ 0 w 2296478"/>
                  <a:gd name="connsiteY3" fmla="*/ 0 h 1557337"/>
                  <a:gd name="connsiteX4" fmla="*/ 2014538 w 2296478"/>
                  <a:gd name="connsiteY4" fmla="*/ 171449 h 1557337"/>
                  <a:gd name="connsiteX5" fmla="*/ 2296478 w 2296478"/>
                  <a:gd name="connsiteY5" fmla="*/ 962978 h 1557337"/>
                  <a:gd name="connsiteX0" fmla="*/ 2305049 w 2305049"/>
                  <a:gd name="connsiteY0" fmla="*/ 971549 h 1162049"/>
                  <a:gd name="connsiteX1" fmla="*/ 633413 w 2305049"/>
                  <a:gd name="connsiteY1" fmla="*/ 1162049 h 1162049"/>
                  <a:gd name="connsiteX2" fmla="*/ 133351 w 2305049"/>
                  <a:gd name="connsiteY2" fmla="*/ 633413 h 1162049"/>
                  <a:gd name="connsiteX3" fmla="*/ 0 w 2305049"/>
                  <a:gd name="connsiteY3" fmla="*/ 0 h 1162049"/>
                  <a:gd name="connsiteX4" fmla="*/ 2014538 w 2305049"/>
                  <a:gd name="connsiteY4" fmla="*/ 171449 h 1162049"/>
                  <a:gd name="connsiteX5" fmla="*/ 2296478 w 2305049"/>
                  <a:gd name="connsiteY5" fmla="*/ 962978 h 1162049"/>
                  <a:gd name="connsiteX0" fmla="*/ 2305049 w 2305049"/>
                  <a:gd name="connsiteY0" fmla="*/ 1023937 h 1214437"/>
                  <a:gd name="connsiteX1" fmla="*/ 633413 w 2305049"/>
                  <a:gd name="connsiteY1" fmla="*/ 1214437 h 1214437"/>
                  <a:gd name="connsiteX2" fmla="*/ 133351 w 2305049"/>
                  <a:gd name="connsiteY2" fmla="*/ 685801 h 1214437"/>
                  <a:gd name="connsiteX3" fmla="*/ 0 w 2305049"/>
                  <a:gd name="connsiteY3" fmla="*/ 52388 h 1214437"/>
                  <a:gd name="connsiteX4" fmla="*/ 2038351 w 2305049"/>
                  <a:gd name="connsiteY4" fmla="*/ 0 h 1214437"/>
                  <a:gd name="connsiteX5" fmla="*/ 2296478 w 2305049"/>
                  <a:gd name="connsiteY5" fmla="*/ 1015366 h 1214437"/>
                  <a:gd name="connsiteX0" fmla="*/ 2305049 w 2305049"/>
                  <a:gd name="connsiteY0" fmla="*/ 1023937 h 1214437"/>
                  <a:gd name="connsiteX1" fmla="*/ 633413 w 2305049"/>
                  <a:gd name="connsiteY1" fmla="*/ 1214437 h 1214437"/>
                  <a:gd name="connsiteX2" fmla="*/ 133351 w 2305049"/>
                  <a:gd name="connsiteY2" fmla="*/ 685801 h 1214437"/>
                  <a:gd name="connsiteX3" fmla="*/ 0 w 2305049"/>
                  <a:gd name="connsiteY3" fmla="*/ 52388 h 1214437"/>
                  <a:gd name="connsiteX4" fmla="*/ 2038351 w 2305049"/>
                  <a:gd name="connsiteY4" fmla="*/ 0 h 1214437"/>
                  <a:gd name="connsiteX5" fmla="*/ 2072641 w 2305049"/>
                  <a:gd name="connsiteY5" fmla="*/ 300991 h 1214437"/>
                  <a:gd name="connsiteX0" fmla="*/ 2305049 w 2305049"/>
                  <a:gd name="connsiteY0" fmla="*/ 1023937 h 1214437"/>
                  <a:gd name="connsiteX1" fmla="*/ 633413 w 2305049"/>
                  <a:gd name="connsiteY1" fmla="*/ 1214437 h 1214437"/>
                  <a:gd name="connsiteX2" fmla="*/ 133351 w 2305049"/>
                  <a:gd name="connsiteY2" fmla="*/ 685801 h 1214437"/>
                  <a:gd name="connsiteX3" fmla="*/ 0 w 2305049"/>
                  <a:gd name="connsiteY3" fmla="*/ 52388 h 1214437"/>
                  <a:gd name="connsiteX4" fmla="*/ 1785939 w 2305049"/>
                  <a:gd name="connsiteY4" fmla="*/ 9525 h 1214437"/>
                  <a:gd name="connsiteX5" fmla="*/ 2038351 w 2305049"/>
                  <a:gd name="connsiteY5" fmla="*/ 0 h 1214437"/>
                  <a:gd name="connsiteX6" fmla="*/ 2072641 w 2305049"/>
                  <a:gd name="connsiteY6" fmla="*/ 300991 h 1214437"/>
                  <a:gd name="connsiteX0" fmla="*/ 2305049 w 2305049"/>
                  <a:gd name="connsiteY0" fmla="*/ 1023937 h 1214437"/>
                  <a:gd name="connsiteX1" fmla="*/ 633413 w 2305049"/>
                  <a:gd name="connsiteY1" fmla="*/ 1214437 h 1214437"/>
                  <a:gd name="connsiteX2" fmla="*/ 133351 w 2305049"/>
                  <a:gd name="connsiteY2" fmla="*/ 685801 h 1214437"/>
                  <a:gd name="connsiteX3" fmla="*/ 0 w 2305049"/>
                  <a:gd name="connsiteY3" fmla="*/ 52388 h 1214437"/>
                  <a:gd name="connsiteX4" fmla="*/ 1785939 w 2305049"/>
                  <a:gd name="connsiteY4" fmla="*/ 9525 h 1214437"/>
                  <a:gd name="connsiteX5" fmla="*/ 2038351 w 2305049"/>
                  <a:gd name="connsiteY5" fmla="*/ 0 h 1214437"/>
                  <a:gd name="connsiteX6" fmla="*/ 2072641 w 2305049"/>
                  <a:gd name="connsiteY6" fmla="*/ 300991 h 1214437"/>
                  <a:gd name="connsiteX0" fmla="*/ 2305049 w 2305049"/>
                  <a:gd name="connsiteY0" fmla="*/ 1023937 h 1214437"/>
                  <a:gd name="connsiteX1" fmla="*/ 633413 w 2305049"/>
                  <a:gd name="connsiteY1" fmla="*/ 1214437 h 1214437"/>
                  <a:gd name="connsiteX2" fmla="*/ 133351 w 2305049"/>
                  <a:gd name="connsiteY2" fmla="*/ 685801 h 1214437"/>
                  <a:gd name="connsiteX3" fmla="*/ 0 w 2305049"/>
                  <a:gd name="connsiteY3" fmla="*/ 52388 h 1214437"/>
                  <a:gd name="connsiteX4" fmla="*/ 1785939 w 2305049"/>
                  <a:gd name="connsiteY4" fmla="*/ 9525 h 1214437"/>
                  <a:gd name="connsiteX5" fmla="*/ 2038351 w 2305049"/>
                  <a:gd name="connsiteY5" fmla="*/ 0 h 1214437"/>
                  <a:gd name="connsiteX6" fmla="*/ 2072641 w 2305049"/>
                  <a:gd name="connsiteY6" fmla="*/ 300991 h 1214437"/>
                  <a:gd name="connsiteX0" fmla="*/ 2305049 w 2305049"/>
                  <a:gd name="connsiteY0" fmla="*/ 1023937 h 1214437"/>
                  <a:gd name="connsiteX1" fmla="*/ 633413 w 2305049"/>
                  <a:gd name="connsiteY1" fmla="*/ 1214437 h 1214437"/>
                  <a:gd name="connsiteX2" fmla="*/ 133351 w 2305049"/>
                  <a:gd name="connsiteY2" fmla="*/ 685801 h 1214437"/>
                  <a:gd name="connsiteX3" fmla="*/ 0 w 2305049"/>
                  <a:gd name="connsiteY3" fmla="*/ 52388 h 1214437"/>
                  <a:gd name="connsiteX4" fmla="*/ 1785939 w 2305049"/>
                  <a:gd name="connsiteY4" fmla="*/ 9525 h 1214437"/>
                  <a:gd name="connsiteX5" fmla="*/ 2038351 w 2305049"/>
                  <a:gd name="connsiteY5" fmla="*/ 0 h 1214437"/>
                  <a:gd name="connsiteX0" fmla="*/ 2305049 w 2305049"/>
                  <a:gd name="connsiteY0" fmla="*/ 1023937 h 1214437"/>
                  <a:gd name="connsiteX1" fmla="*/ 633413 w 2305049"/>
                  <a:gd name="connsiteY1" fmla="*/ 1214437 h 1214437"/>
                  <a:gd name="connsiteX2" fmla="*/ 133351 w 2305049"/>
                  <a:gd name="connsiteY2" fmla="*/ 685801 h 1214437"/>
                  <a:gd name="connsiteX3" fmla="*/ 0 w 2305049"/>
                  <a:gd name="connsiteY3" fmla="*/ 52388 h 1214437"/>
                  <a:gd name="connsiteX4" fmla="*/ 1785939 w 2305049"/>
                  <a:gd name="connsiteY4" fmla="*/ 9525 h 1214437"/>
                  <a:gd name="connsiteX5" fmla="*/ 2038351 w 2305049"/>
                  <a:gd name="connsiteY5" fmla="*/ 0 h 1214437"/>
                  <a:gd name="connsiteX0" fmla="*/ 2305049 w 2305049"/>
                  <a:gd name="connsiteY0" fmla="*/ 1023937 h 1214437"/>
                  <a:gd name="connsiteX1" fmla="*/ 633413 w 2305049"/>
                  <a:gd name="connsiteY1" fmla="*/ 1214437 h 1214437"/>
                  <a:gd name="connsiteX2" fmla="*/ 133351 w 2305049"/>
                  <a:gd name="connsiteY2" fmla="*/ 685801 h 1214437"/>
                  <a:gd name="connsiteX3" fmla="*/ 0 w 2305049"/>
                  <a:gd name="connsiteY3" fmla="*/ 52388 h 1214437"/>
                  <a:gd name="connsiteX4" fmla="*/ 1785939 w 2305049"/>
                  <a:gd name="connsiteY4" fmla="*/ 9525 h 1214437"/>
                  <a:gd name="connsiteX5" fmla="*/ 2038351 w 2305049"/>
                  <a:gd name="connsiteY5" fmla="*/ 0 h 1214437"/>
                  <a:gd name="connsiteX6" fmla="*/ 2305049 w 2305049"/>
                  <a:gd name="connsiteY6" fmla="*/ 1023937 h 1214437"/>
                  <a:gd name="connsiteX0" fmla="*/ 2043111 w 2043111"/>
                  <a:gd name="connsiteY0" fmla="*/ 257175 h 1214437"/>
                  <a:gd name="connsiteX1" fmla="*/ 633413 w 2043111"/>
                  <a:gd name="connsiteY1" fmla="*/ 1214437 h 1214437"/>
                  <a:gd name="connsiteX2" fmla="*/ 133351 w 2043111"/>
                  <a:gd name="connsiteY2" fmla="*/ 685801 h 1214437"/>
                  <a:gd name="connsiteX3" fmla="*/ 0 w 2043111"/>
                  <a:gd name="connsiteY3" fmla="*/ 52388 h 1214437"/>
                  <a:gd name="connsiteX4" fmla="*/ 1785939 w 2043111"/>
                  <a:gd name="connsiteY4" fmla="*/ 9525 h 1214437"/>
                  <a:gd name="connsiteX5" fmla="*/ 2038351 w 2043111"/>
                  <a:gd name="connsiteY5" fmla="*/ 0 h 1214437"/>
                  <a:gd name="connsiteX6" fmla="*/ 2043111 w 2043111"/>
                  <a:gd name="connsiteY6" fmla="*/ 257175 h 1214437"/>
                  <a:gd name="connsiteX0" fmla="*/ 1909760 w 1909760"/>
                  <a:gd name="connsiteY0" fmla="*/ 257175 h 1214437"/>
                  <a:gd name="connsiteX1" fmla="*/ 500062 w 1909760"/>
                  <a:gd name="connsiteY1" fmla="*/ 1214437 h 1214437"/>
                  <a:gd name="connsiteX2" fmla="*/ 0 w 1909760"/>
                  <a:gd name="connsiteY2" fmla="*/ 685801 h 1214437"/>
                  <a:gd name="connsiteX3" fmla="*/ 333374 w 1909760"/>
                  <a:gd name="connsiteY3" fmla="*/ 9526 h 1214437"/>
                  <a:gd name="connsiteX4" fmla="*/ 1652588 w 1909760"/>
                  <a:gd name="connsiteY4" fmla="*/ 9525 h 1214437"/>
                  <a:gd name="connsiteX5" fmla="*/ 1905000 w 1909760"/>
                  <a:gd name="connsiteY5" fmla="*/ 0 h 1214437"/>
                  <a:gd name="connsiteX6" fmla="*/ 1909760 w 1909760"/>
                  <a:gd name="connsiteY6" fmla="*/ 257175 h 1214437"/>
                  <a:gd name="connsiteX0" fmla="*/ 1909760 w 1909760"/>
                  <a:gd name="connsiteY0" fmla="*/ 257175 h 1214437"/>
                  <a:gd name="connsiteX1" fmla="*/ 500062 w 1909760"/>
                  <a:gd name="connsiteY1" fmla="*/ 1214437 h 1214437"/>
                  <a:gd name="connsiteX2" fmla="*/ 0 w 1909760"/>
                  <a:gd name="connsiteY2" fmla="*/ 685801 h 1214437"/>
                  <a:gd name="connsiteX3" fmla="*/ 533399 w 1909760"/>
                  <a:gd name="connsiteY3" fmla="*/ 9526 h 1214437"/>
                  <a:gd name="connsiteX4" fmla="*/ 1652588 w 1909760"/>
                  <a:gd name="connsiteY4" fmla="*/ 9525 h 1214437"/>
                  <a:gd name="connsiteX5" fmla="*/ 1905000 w 1909760"/>
                  <a:gd name="connsiteY5" fmla="*/ 0 h 1214437"/>
                  <a:gd name="connsiteX6" fmla="*/ 1909760 w 1909760"/>
                  <a:gd name="connsiteY6" fmla="*/ 257175 h 1214437"/>
                  <a:gd name="connsiteX0" fmla="*/ 1719260 w 1719260"/>
                  <a:gd name="connsiteY0" fmla="*/ 257175 h 1214437"/>
                  <a:gd name="connsiteX1" fmla="*/ 309562 w 1719260"/>
                  <a:gd name="connsiteY1" fmla="*/ 1214437 h 1214437"/>
                  <a:gd name="connsiteX2" fmla="*/ 0 w 1719260"/>
                  <a:gd name="connsiteY2" fmla="*/ 423864 h 1214437"/>
                  <a:gd name="connsiteX3" fmla="*/ 342899 w 1719260"/>
                  <a:gd name="connsiteY3" fmla="*/ 9526 h 1214437"/>
                  <a:gd name="connsiteX4" fmla="*/ 1462088 w 1719260"/>
                  <a:gd name="connsiteY4" fmla="*/ 9525 h 1214437"/>
                  <a:gd name="connsiteX5" fmla="*/ 1714500 w 1719260"/>
                  <a:gd name="connsiteY5" fmla="*/ 0 h 1214437"/>
                  <a:gd name="connsiteX6" fmla="*/ 1719260 w 1719260"/>
                  <a:gd name="connsiteY6" fmla="*/ 257175 h 1214437"/>
                  <a:gd name="connsiteX0" fmla="*/ 1719260 w 1719260"/>
                  <a:gd name="connsiteY0" fmla="*/ 257175 h 423864"/>
                  <a:gd name="connsiteX1" fmla="*/ 514350 w 1719260"/>
                  <a:gd name="connsiteY1" fmla="*/ 295274 h 423864"/>
                  <a:gd name="connsiteX2" fmla="*/ 0 w 1719260"/>
                  <a:gd name="connsiteY2" fmla="*/ 423864 h 423864"/>
                  <a:gd name="connsiteX3" fmla="*/ 342899 w 1719260"/>
                  <a:gd name="connsiteY3" fmla="*/ 9526 h 423864"/>
                  <a:gd name="connsiteX4" fmla="*/ 1462088 w 1719260"/>
                  <a:gd name="connsiteY4" fmla="*/ 9525 h 423864"/>
                  <a:gd name="connsiteX5" fmla="*/ 1714500 w 1719260"/>
                  <a:gd name="connsiteY5" fmla="*/ 0 h 423864"/>
                  <a:gd name="connsiteX6" fmla="*/ 1719260 w 1719260"/>
                  <a:gd name="connsiteY6" fmla="*/ 257175 h 423864"/>
                  <a:gd name="connsiteX0" fmla="*/ 1585910 w 1585910"/>
                  <a:gd name="connsiteY0" fmla="*/ 257175 h 395289"/>
                  <a:gd name="connsiteX1" fmla="*/ 381000 w 1585910"/>
                  <a:gd name="connsiteY1" fmla="*/ 295274 h 395289"/>
                  <a:gd name="connsiteX2" fmla="*/ 0 w 1585910"/>
                  <a:gd name="connsiteY2" fmla="*/ 395289 h 395289"/>
                  <a:gd name="connsiteX3" fmla="*/ 209549 w 1585910"/>
                  <a:gd name="connsiteY3" fmla="*/ 9526 h 395289"/>
                  <a:gd name="connsiteX4" fmla="*/ 1328738 w 1585910"/>
                  <a:gd name="connsiteY4" fmla="*/ 9525 h 395289"/>
                  <a:gd name="connsiteX5" fmla="*/ 1581150 w 1585910"/>
                  <a:gd name="connsiteY5" fmla="*/ 0 h 395289"/>
                  <a:gd name="connsiteX6" fmla="*/ 1585910 w 1585910"/>
                  <a:gd name="connsiteY6" fmla="*/ 257175 h 395289"/>
                  <a:gd name="connsiteX0" fmla="*/ 1585910 w 1585910"/>
                  <a:gd name="connsiteY0" fmla="*/ 257175 h 395289"/>
                  <a:gd name="connsiteX1" fmla="*/ 381000 w 1585910"/>
                  <a:gd name="connsiteY1" fmla="*/ 295274 h 395289"/>
                  <a:gd name="connsiteX2" fmla="*/ 0 w 1585910"/>
                  <a:gd name="connsiteY2" fmla="*/ 395289 h 395289"/>
                  <a:gd name="connsiteX3" fmla="*/ 685799 w 1585910"/>
                  <a:gd name="connsiteY3" fmla="*/ 4763 h 395289"/>
                  <a:gd name="connsiteX4" fmla="*/ 1328738 w 1585910"/>
                  <a:gd name="connsiteY4" fmla="*/ 9525 h 395289"/>
                  <a:gd name="connsiteX5" fmla="*/ 1581150 w 1585910"/>
                  <a:gd name="connsiteY5" fmla="*/ 0 h 395289"/>
                  <a:gd name="connsiteX6" fmla="*/ 1585910 w 1585910"/>
                  <a:gd name="connsiteY6" fmla="*/ 257175 h 395289"/>
                  <a:gd name="connsiteX0" fmla="*/ 1585910 w 1585910"/>
                  <a:gd name="connsiteY0" fmla="*/ 257175 h 395289"/>
                  <a:gd name="connsiteX1" fmla="*/ 381000 w 1585910"/>
                  <a:gd name="connsiteY1" fmla="*/ 295274 h 395289"/>
                  <a:gd name="connsiteX2" fmla="*/ 0 w 1585910"/>
                  <a:gd name="connsiteY2" fmla="*/ 395289 h 395289"/>
                  <a:gd name="connsiteX3" fmla="*/ 666749 w 1585910"/>
                  <a:gd name="connsiteY3" fmla="*/ 19051 h 395289"/>
                  <a:gd name="connsiteX4" fmla="*/ 1328738 w 1585910"/>
                  <a:gd name="connsiteY4" fmla="*/ 9525 h 395289"/>
                  <a:gd name="connsiteX5" fmla="*/ 1581150 w 1585910"/>
                  <a:gd name="connsiteY5" fmla="*/ 0 h 395289"/>
                  <a:gd name="connsiteX6" fmla="*/ 1585910 w 1585910"/>
                  <a:gd name="connsiteY6" fmla="*/ 257175 h 395289"/>
                  <a:gd name="connsiteX0" fmla="*/ 1585910 w 1585910"/>
                  <a:gd name="connsiteY0" fmla="*/ 257175 h 395289"/>
                  <a:gd name="connsiteX1" fmla="*/ 728662 w 1585910"/>
                  <a:gd name="connsiteY1" fmla="*/ 238124 h 395289"/>
                  <a:gd name="connsiteX2" fmla="*/ 0 w 1585910"/>
                  <a:gd name="connsiteY2" fmla="*/ 395289 h 395289"/>
                  <a:gd name="connsiteX3" fmla="*/ 666749 w 1585910"/>
                  <a:gd name="connsiteY3" fmla="*/ 19051 h 395289"/>
                  <a:gd name="connsiteX4" fmla="*/ 1328738 w 1585910"/>
                  <a:gd name="connsiteY4" fmla="*/ 9525 h 395289"/>
                  <a:gd name="connsiteX5" fmla="*/ 1581150 w 1585910"/>
                  <a:gd name="connsiteY5" fmla="*/ 0 h 395289"/>
                  <a:gd name="connsiteX6" fmla="*/ 1585910 w 1585910"/>
                  <a:gd name="connsiteY6" fmla="*/ 257175 h 395289"/>
                  <a:gd name="connsiteX0" fmla="*/ 1095372 w 1095372"/>
                  <a:gd name="connsiteY0" fmla="*/ 257175 h 304801"/>
                  <a:gd name="connsiteX1" fmla="*/ 238124 w 1095372"/>
                  <a:gd name="connsiteY1" fmla="*/ 238124 h 304801"/>
                  <a:gd name="connsiteX2" fmla="*/ 0 w 1095372"/>
                  <a:gd name="connsiteY2" fmla="*/ 304801 h 304801"/>
                  <a:gd name="connsiteX3" fmla="*/ 176211 w 1095372"/>
                  <a:gd name="connsiteY3" fmla="*/ 19051 h 304801"/>
                  <a:gd name="connsiteX4" fmla="*/ 838200 w 1095372"/>
                  <a:gd name="connsiteY4" fmla="*/ 9525 h 304801"/>
                  <a:gd name="connsiteX5" fmla="*/ 1090612 w 1095372"/>
                  <a:gd name="connsiteY5" fmla="*/ 0 h 304801"/>
                  <a:gd name="connsiteX6" fmla="*/ 1095372 w 1095372"/>
                  <a:gd name="connsiteY6" fmla="*/ 257175 h 304801"/>
                  <a:gd name="connsiteX0" fmla="*/ 1019172 w 1092199"/>
                  <a:gd name="connsiteY0" fmla="*/ 238125 h 304801"/>
                  <a:gd name="connsiteX1" fmla="*/ 238124 w 1092199"/>
                  <a:gd name="connsiteY1" fmla="*/ 238124 h 304801"/>
                  <a:gd name="connsiteX2" fmla="*/ 0 w 1092199"/>
                  <a:gd name="connsiteY2" fmla="*/ 304801 h 304801"/>
                  <a:gd name="connsiteX3" fmla="*/ 176211 w 1092199"/>
                  <a:gd name="connsiteY3" fmla="*/ 19051 h 304801"/>
                  <a:gd name="connsiteX4" fmla="*/ 838200 w 1092199"/>
                  <a:gd name="connsiteY4" fmla="*/ 9525 h 304801"/>
                  <a:gd name="connsiteX5" fmla="*/ 1090612 w 1092199"/>
                  <a:gd name="connsiteY5" fmla="*/ 0 h 304801"/>
                  <a:gd name="connsiteX6" fmla="*/ 1019172 w 1092199"/>
                  <a:gd name="connsiteY6" fmla="*/ 238125 h 304801"/>
                  <a:gd name="connsiteX0" fmla="*/ 1019172 w 1020762"/>
                  <a:gd name="connsiteY0" fmla="*/ 233362 h 300038"/>
                  <a:gd name="connsiteX1" fmla="*/ 238124 w 1020762"/>
                  <a:gd name="connsiteY1" fmla="*/ 233361 h 300038"/>
                  <a:gd name="connsiteX2" fmla="*/ 0 w 1020762"/>
                  <a:gd name="connsiteY2" fmla="*/ 300038 h 300038"/>
                  <a:gd name="connsiteX3" fmla="*/ 176211 w 1020762"/>
                  <a:gd name="connsiteY3" fmla="*/ 14288 h 300038"/>
                  <a:gd name="connsiteX4" fmla="*/ 838200 w 1020762"/>
                  <a:gd name="connsiteY4" fmla="*/ 4762 h 300038"/>
                  <a:gd name="connsiteX5" fmla="*/ 1019175 w 1020762"/>
                  <a:gd name="connsiteY5" fmla="*/ 0 h 300038"/>
                  <a:gd name="connsiteX6" fmla="*/ 1019172 w 1020762"/>
                  <a:gd name="connsiteY6" fmla="*/ 233362 h 300038"/>
                  <a:gd name="connsiteX0" fmla="*/ 1019172 w 1020762"/>
                  <a:gd name="connsiteY0" fmla="*/ 233362 h 300038"/>
                  <a:gd name="connsiteX1" fmla="*/ 233361 w 1020762"/>
                  <a:gd name="connsiteY1" fmla="*/ 242886 h 300038"/>
                  <a:gd name="connsiteX2" fmla="*/ 0 w 1020762"/>
                  <a:gd name="connsiteY2" fmla="*/ 300038 h 300038"/>
                  <a:gd name="connsiteX3" fmla="*/ 176211 w 1020762"/>
                  <a:gd name="connsiteY3" fmla="*/ 14288 h 300038"/>
                  <a:gd name="connsiteX4" fmla="*/ 838200 w 1020762"/>
                  <a:gd name="connsiteY4" fmla="*/ 4762 h 300038"/>
                  <a:gd name="connsiteX5" fmla="*/ 1019175 w 1020762"/>
                  <a:gd name="connsiteY5" fmla="*/ 0 h 300038"/>
                  <a:gd name="connsiteX6" fmla="*/ 1019172 w 1020762"/>
                  <a:gd name="connsiteY6" fmla="*/ 233362 h 300038"/>
                  <a:gd name="connsiteX0" fmla="*/ 1033459 w 1033459"/>
                  <a:gd name="connsiteY0" fmla="*/ 257175 h 300038"/>
                  <a:gd name="connsiteX1" fmla="*/ 233361 w 1033459"/>
                  <a:gd name="connsiteY1" fmla="*/ 242886 h 300038"/>
                  <a:gd name="connsiteX2" fmla="*/ 0 w 1033459"/>
                  <a:gd name="connsiteY2" fmla="*/ 300038 h 300038"/>
                  <a:gd name="connsiteX3" fmla="*/ 176211 w 1033459"/>
                  <a:gd name="connsiteY3" fmla="*/ 14288 h 300038"/>
                  <a:gd name="connsiteX4" fmla="*/ 838200 w 1033459"/>
                  <a:gd name="connsiteY4" fmla="*/ 4762 h 300038"/>
                  <a:gd name="connsiteX5" fmla="*/ 1019175 w 1033459"/>
                  <a:gd name="connsiteY5" fmla="*/ 0 h 300038"/>
                  <a:gd name="connsiteX6" fmla="*/ 1033459 w 1033459"/>
                  <a:gd name="connsiteY6" fmla="*/ 257175 h 300038"/>
                  <a:gd name="connsiteX0" fmla="*/ 1019171 w 1020762"/>
                  <a:gd name="connsiteY0" fmla="*/ 261937 h 300038"/>
                  <a:gd name="connsiteX1" fmla="*/ 233361 w 1020762"/>
                  <a:gd name="connsiteY1" fmla="*/ 242886 h 300038"/>
                  <a:gd name="connsiteX2" fmla="*/ 0 w 1020762"/>
                  <a:gd name="connsiteY2" fmla="*/ 300038 h 300038"/>
                  <a:gd name="connsiteX3" fmla="*/ 176211 w 1020762"/>
                  <a:gd name="connsiteY3" fmla="*/ 14288 h 300038"/>
                  <a:gd name="connsiteX4" fmla="*/ 838200 w 1020762"/>
                  <a:gd name="connsiteY4" fmla="*/ 4762 h 300038"/>
                  <a:gd name="connsiteX5" fmla="*/ 1019175 w 1020762"/>
                  <a:gd name="connsiteY5" fmla="*/ 0 h 300038"/>
                  <a:gd name="connsiteX6" fmla="*/ 1019171 w 1020762"/>
                  <a:gd name="connsiteY6" fmla="*/ 261937 h 300038"/>
                  <a:gd name="connsiteX0" fmla="*/ 1023933 w 1023933"/>
                  <a:gd name="connsiteY0" fmla="*/ 238125 h 300038"/>
                  <a:gd name="connsiteX1" fmla="*/ 233361 w 1023933"/>
                  <a:gd name="connsiteY1" fmla="*/ 242886 h 300038"/>
                  <a:gd name="connsiteX2" fmla="*/ 0 w 1023933"/>
                  <a:gd name="connsiteY2" fmla="*/ 300038 h 300038"/>
                  <a:gd name="connsiteX3" fmla="*/ 176211 w 1023933"/>
                  <a:gd name="connsiteY3" fmla="*/ 14288 h 300038"/>
                  <a:gd name="connsiteX4" fmla="*/ 838200 w 1023933"/>
                  <a:gd name="connsiteY4" fmla="*/ 4762 h 300038"/>
                  <a:gd name="connsiteX5" fmla="*/ 1019175 w 1023933"/>
                  <a:gd name="connsiteY5" fmla="*/ 0 h 300038"/>
                  <a:gd name="connsiteX6" fmla="*/ 1023933 w 1023933"/>
                  <a:gd name="connsiteY6" fmla="*/ 238125 h 300038"/>
                  <a:gd name="connsiteX0" fmla="*/ 1023933 w 1697037"/>
                  <a:gd name="connsiteY0" fmla="*/ 247650 h 309563"/>
                  <a:gd name="connsiteX1" fmla="*/ 233361 w 1697037"/>
                  <a:gd name="connsiteY1" fmla="*/ 252411 h 309563"/>
                  <a:gd name="connsiteX2" fmla="*/ 0 w 1697037"/>
                  <a:gd name="connsiteY2" fmla="*/ 309563 h 309563"/>
                  <a:gd name="connsiteX3" fmla="*/ 176211 w 1697037"/>
                  <a:gd name="connsiteY3" fmla="*/ 23813 h 309563"/>
                  <a:gd name="connsiteX4" fmla="*/ 838200 w 1697037"/>
                  <a:gd name="connsiteY4" fmla="*/ 14287 h 309563"/>
                  <a:gd name="connsiteX5" fmla="*/ 1695450 w 1697037"/>
                  <a:gd name="connsiteY5" fmla="*/ 0 h 309563"/>
                  <a:gd name="connsiteX6" fmla="*/ 1023933 w 1697037"/>
                  <a:gd name="connsiteY6" fmla="*/ 247650 h 309563"/>
                  <a:gd name="connsiteX0" fmla="*/ 1695445 w 1697037"/>
                  <a:gd name="connsiteY0" fmla="*/ 233363 h 309563"/>
                  <a:gd name="connsiteX1" fmla="*/ 233361 w 1697037"/>
                  <a:gd name="connsiteY1" fmla="*/ 252411 h 309563"/>
                  <a:gd name="connsiteX2" fmla="*/ 0 w 1697037"/>
                  <a:gd name="connsiteY2" fmla="*/ 309563 h 309563"/>
                  <a:gd name="connsiteX3" fmla="*/ 176211 w 1697037"/>
                  <a:gd name="connsiteY3" fmla="*/ 23813 h 309563"/>
                  <a:gd name="connsiteX4" fmla="*/ 838200 w 1697037"/>
                  <a:gd name="connsiteY4" fmla="*/ 14287 h 309563"/>
                  <a:gd name="connsiteX5" fmla="*/ 1695450 w 1697037"/>
                  <a:gd name="connsiteY5" fmla="*/ 0 h 309563"/>
                  <a:gd name="connsiteX6" fmla="*/ 1695445 w 1697037"/>
                  <a:gd name="connsiteY6" fmla="*/ 233363 h 309563"/>
                  <a:gd name="connsiteX0" fmla="*/ 1695445 w 1963737"/>
                  <a:gd name="connsiteY0" fmla="*/ 252413 h 328613"/>
                  <a:gd name="connsiteX1" fmla="*/ 233361 w 1963737"/>
                  <a:gd name="connsiteY1" fmla="*/ 271461 h 328613"/>
                  <a:gd name="connsiteX2" fmla="*/ 0 w 1963737"/>
                  <a:gd name="connsiteY2" fmla="*/ 328613 h 328613"/>
                  <a:gd name="connsiteX3" fmla="*/ 176211 w 1963737"/>
                  <a:gd name="connsiteY3" fmla="*/ 42863 h 328613"/>
                  <a:gd name="connsiteX4" fmla="*/ 838200 w 1963737"/>
                  <a:gd name="connsiteY4" fmla="*/ 33337 h 328613"/>
                  <a:gd name="connsiteX5" fmla="*/ 1962150 w 1963737"/>
                  <a:gd name="connsiteY5" fmla="*/ 0 h 328613"/>
                  <a:gd name="connsiteX6" fmla="*/ 1695445 w 1963737"/>
                  <a:gd name="connsiteY6" fmla="*/ 252413 h 328613"/>
                  <a:gd name="connsiteX0" fmla="*/ 1976432 w 1976432"/>
                  <a:gd name="connsiteY0" fmla="*/ 247651 h 328613"/>
                  <a:gd name="connsiteX1" fmla="*/ 233361 w 1976432"/>
                  <a:gd name="connsiteY1" fmla="*/ 271461 h 328613"/>
                  <a:gd name="connsiteX2" fmla="*/ 0 w 1976432"/>
                  <a:gd name="connsiteY2" fmla="*/ 328613 h 328613"/>
                  <a:gd name="connsiteX3" fmla="*/ 176211 w 1976432"/>
                  <a:gd name="connsiteY3" fmla="*/ 42863 h 328613"/>
                  <a:gd name="connsiteX4" fmla="*/ 838200 w 1976432"/>
                  <a:gd name="connsiteY4" fmla="*/ 33337 h 328613"/>
                  <a:gd name="connsiteX5" fmla="*/ 1962150 w 1976432"/>
                  <a:gd name="connsiteY5" fmla="*/ 0 h 328613"/>
                  <a:gd name="connsiteX6" fmla="*/ 1976432 w 1976432"/>
                  <a:gd name="connsiteY6" fmla="*/ 247651 h 328613"/>
                  <a:gd name="connsiteX0" fmla="*/ 1976432 w 1976432"/>
                  <a:gd name="connsiteY0" fmla="*/ 228601 h 309563"/>
                  <a:gd name="connsiteX1" fmla="*/ 233361 w 1976432"/>
                  <a:gd name="connsiteY1" fmla="*/ 252411 h 309563"/>
                  <a:gd name="connsiteX2" fmla="*/ 0 w 1976432"/>
                  <a:gd name="connsiteY2" fmla="*/ 309563 h 309563"/>
                  <a:gd name="connsiteX3" fmla="*/ 176211 w 1976432"/>
                  <a:gd name="connsiteY3" fmla="*/ 23813 h 309563"/>
                  <a:gd name="connsiteX4" fmla="*/ 838200 w 1976432"/>
                  <a:gd name="connsiteY4" fmla="*/ 14287 h 309563"/>
                  <a:gd name="connsiteX5" fmla="*/ 1971675 w 1976432"/>
                  <a:gd name="connsiteY5" fmla="*/ 0 h 309563"/>
                  <a:gd name="connsiteX6" fmla="*/ 1976432 w 1976432"/>
                  <a:gd name="connsiteY6" fmla="*/ 228601 h 309563"/>
                  <a:gd name="connsiteX0" fmla="*/ 1981195 w 1981195"/>
                  <a:gd name="connsiteY0" fmla="*/ 257176 h 309563"/>
                  <a:gd name="connsiteX1" fmla="*/ 233361 w 1981195"/>
                  <a:gd name="connsiteY1" fmla="*/ 252411 h 309563"/>
                  <a:gd name="connsiteX2" fmla="*/ 0 w 1981195"/>
                  <a:gd name="connsiteY2" fmla="*/ 309563 h 309563"/>
                  <a:gd name="connsiteX3" fmla="*/ 176211 w 1981195"/>
                  <a:gd name="connsiteY3" fmla="*/ 23813 h 309563"/>
                  <a:gd name="connsiteX4" fmla="*/ 838200 w 1981195"/>
                  <a:gd name="connsiteY4" fmla="*/ 14287 h 309563"/>
                  <a:gd name="connsiteX5" fmla="*/ 1971675 w 1981195"/>
                  <a:gd name="connsiteY5" fmla="*/ 0 h 309563"/>
                  <a:gd name="connsiteX6" fmla="*/ 1981195 w 1981195"/>
                  <a:gd name="connsiteY6" fmla="*/ 257176 h 309563"/>
                  <a:gd name="connsiteX0" fmla="*/ 1981195 w 1981195"/>
                  <a:gd name="connsiteY0" fmla="*/ 257176 h 309563"/>
                  <a:gd name="connsiteX1" fmla="*/ 228598 w 1981195"/>
                  <a:gd name="connsiteY1" fmla="*/ 276224 h 309563"/>
                  <a:gd name="connsiteX2" fmla="*/ 0 w 1981195"/>
                  <a:gd name="connsiteY2" fmla="*/ 309563 h 309563"/>
                  <a:gd name="connsiteX3" fmla="*/ 176211 w 1981195"/>
                  <a:gd name="connsiteY3" fmla="*/ 23813 h 309563"/>
                  <a:gd name="connsiteX4" fmla="*/ 838200 w 1981195"/>
                  <a:gd name="connsiteY4" fmla="*/ 14287 h 309563"/>
                  <a:gd name="connsiteX5" fmla="*/ 1971675 w 1981195"/>
                  <a:gd name="connsiteY5" fmla="*/ 0 h 309563"/>
                  <a:gd name="connsiteX6" fmla="*/ 1981195 w 1981195"/>
                  <a:gd name="connsiteY6" fmla="*/ 257176 h 309563"/>
                  <a:gd name="connsiteX0" fmla="*/ 1981195 w 2168525"/>
                  <a:gd name="connsiteY0" fmla="*/ 261939 h 314326"/>
                  <a:gd name="connsiteX1" fmla="*/ 228598 w 2168525"/>
                  <a:gd name="connsiteY1" fmla="*/ 280987 h 314326"/>
                  <a:gd name="connsiteX2" fmla="*/ 0 w 2168525"/>
                  <a:gd name="connsiteY2" fmla="*/ 314326 h 314326"/>
                  <a:gd name="connsiteX3" fmla="*/ 176211 w 2168525"/>
                  <a:gd name="connsiteY3" fmla="*/ 28576 h 314326"/>
                  <a:gd name="connsiteX4" fmla="*/ 838200 w 2168525"/>
                  <a:gd name="connsiteY4" fmla="*/ 19050 h 314326"/>
                  <a:gd name="connsiteX5" fmla="*/ 2166938 w 2168525"/>
                  <a:gd name="connsiteY5" fmla="*/ 0 h 314326"/>
                  <a:gd name="connsiteX6" fmla="*/ 1981195 w 2168525"/>
                  <a:gd name="connsiteY6" fmla="*/ 261939 h 314326"/>
                  <a:gd name="connsiteX0" fmla="*/ 2166932 w 2168525"/>
                  <a:gd name="connsiteY0" fmla="*/ 261939 h 314326"/>
                  <a:gd name="connsiteX1" fmla="*/ 228598 w 2168525"/>
                  <a:gd name="connsiteY1" fmla="*/ 280987 h 314326"/>
                  <a:gd name="connsiteX2" fmla="*/ 0 w 2168525"/>
                  <a:gd name="connsiteY2" fmla="*/ 314326 h 314326"/>
                  <a:gd name="connsiteX3" fmla="*/ 176211 w 2168525"/>
                  <a:gd name="connsiteY3" fmla="*/ 28576 h 314326"/>
                  <a:gd name="connsiteX4" fmla="*/ 838200 w 2168525"/>
                  <a:gd name="connsiteY4" fmla="*/ 19050 h 314326"/>
                  <a:gd name="connsiteX5" fmla="*/ 2166938 w 2168525"/>
                  <a:gd name="connsiteY5" fmla="*/ 0 h 314326"/>
                  <a:gd name="connsiteX6" fmla="*/ 2166932 w 2168525"/>
                  <a:gd name="connsiteY6" fmla="*/ 261939 h 314326"/>
                  <a:gd name="connsiteX0" fmla="*/ 2833682 w 2833682"/>
                  <a:gd name="connsiteY0" fmla="*/ 252414 h 314326"/>
                  <a:gd name="connsiteX1" fmla="*/ 228598 w 2833682"/>
                  <a:gd name="connsiteY1" fmla="*/ 280987 h 314326"/>
                  <a:gd name="connsiteX2" fmla="*/ 0 w 2833682"/>
                  <a:gd name="connsiteY2" fmla="*/ 314326 h 314326"/>
                  <a:gd name="connsiteX3" fmla="*/ 176211 w 2833682"/>
                  <a:gd name="connsiteY3" fmla="*/ 28576 h 314326"/>
                  <a:gd name="connsiteX4" fmla="*/ 838200 w 2833682"/>
                  <a:gd name="connsiteY4" fmla="*/ 19050 h 314326"/>
                  <a:gd name="connsiteX5" fmla="*/ 2166938 w 2833682"/>
                  <a:gd name="connsiteY5" fmla="*/ 0 h 314326"/>
                  <a:gd name="connsiteX6" fmla="*/ 2833682 w 2833682"/>
                  <a:gd name="connsiteY6" fmla="*/ 252414 h 314326"/>
                  <a:gd name="connsiteX0" fmla="*/ 2833682 w 2833682"/>
                  <a:gd name="connsiteY0" fmla="*/ 266701 h 328613"/>
                  <a:gd name="connsiteX1" fmla="*/ 228598 w 2833682"/>
                  <a:gd name="connsiteY1" fmla="*/ 295274 h 328613"/>
                  <a:gd name="connsiteX2" fmla="*/ 0 w 2833682"/>
                  <a:gd name="connsiteY2" fmla="*/ 328613 h 328613"/>
                  <a:gd name="connsiteX3" fmla="*/ 176211 w 2833682"/>
                  <a:gd name="connsiteY3" fmla="*/ 42863 h 328613"/>
                  <a:gd name="connsiteX4" fmla="*/ 838200 w 2833682"/>
                  <a:gd name="connsiteY4" fmla="*/ 33337 h 328613"/>
                  <a:gd name="connsiteX5" fmla="*/ 2828925 w 2833682"/>
                  <a:gd name="connsiteY5" fmla="*/ 0 h 328613"/>
                  <a:gd name="connsiteX6" fmla="*/ 2833682 w 2833682"/>
                  <a:gd name="connsiteY6" fmla="*/ 266701 h 328613"/>
                  <a:gd name="connsiteX0" fmla="*/ 2833682 w 3297237"/>
                  <a:gd name="connsiteY0" fmla="*/ 280989 h 342901"/>
                  <a:gd name="connsiteX1" fmla="*/ 228598 w 3297237"/>
                  <a:gd name="connsiteY1" fmla="*/ 309562 h 342901"/>
                  <a:gd name="connsiteX2" fmla="*/ 0 w 3297237"/>
                  <a:gd name="connsiteY2" fmla="*/ 342901 h 342901"/>
                  <a:gd name="connsiteX3" fmla="*/ 176211 w 3297237"/>
                  <a:gd name="connsiteY3" fmla="*/ 57151 h 342901"/>
                  <a:gd name="connsiteX4" fmla="*/ 838200 w 3297237"/>
                  <a:gd name="connsiteY4" fmla="*/ 47625 h 342901"/>
                  <a:gd name="connsiteX5" fmla="*/ 3295650 w 3297237"/>
                  <a:gd name="connsiteY5" fmla="*/ 0 h 342901"/>
                  <a:gd name="connsiteX6" fmla="*/ 2833682 w 3297237"/>
                  <a:gd name="connsiteY6" fmla="*/ 280989 h 342901"/>
                  <a:gd name="connsiteX0" fmla="*/ 3305170 w 3305170"/>
                  <a:gd name="connsiteY0" fmla="*/ 261939 h 342901"/>
                  <a:gd name="connsiteX1" fmla="*/ 228598 w 3305170"/>
                  <a:gd name="connsiteY1" fmla="*/ 309562 h 342901"/>
                  <a:gd name="connsiteX2" fmla="*/ 0 w 3305170"/>
                  <a:gd name="connsiteY2" fmla="*/ 342901 h 342901"/>
                  <a:gd name="connsiteX3" fmla="*/ 176211 w 3305170"/>
                  <a:gd name="connsiteY3" fmla="*/ 57151 h 342901"/>
                  <a:gd name="connsiteX4" fmla="*/ 838200 w 3305170"/>
                  <a:gd name="connsiteY4" fmla="*/ 47625 h 342901"/>
                  <a:gd name="connsiteX5" fmla="*/ 3295650 w 3305170"/>
                  <a:gd name="connsiteY5" fmla="*/ 0 h 342901"/>
                  <a:gd name="connsiteX6" fmla="*/ 3305170 w 3305170"/>
                  <a:gd name="connsiteY6" fmla="*/ 261939 h 3429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305170" h="342901">
                    <a:moveTo>
                      <a:pt x="3305170" y="261939"/>
                    </a:moveTo>
                    <a:lnTo>
                      <a:pt x="228598" y="309562"/>
                    </a:lnTo>
                    <a:lnTo>
                      <a:pt x="0" y="342901"/>
                    </a:lnTo>
                    <a:lnTo>
                      <a:pt x="176211" y="57151"/>
                    </a:lnTo>
                    <a:lnTo>
                      <a:pt x="838200" y="47625"/>
                    </a:lnTo>
                    <a:lnTo>
                      <a:pt x="3295650" y="0"/>
                    </a:lnTo>
                    <a:cubicBezTo>
                      <a:pt x="3297237" y="85725"/>
                      <a:pt x="3303583" y="176214"/>
                      <a:pt x="3305170" y="261939"/>
                    </a:cubicBezTo>
                    <a:close/>
                  </a:path>
                </a:pathLst>
              </a:custGeom>
              <a:solidFill>
                <a:srgbClr val="2525FF"/>
              </a:solidFill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11304" name="TextBox 47"/>
              <p:cNvSpPr txBox="1">
                <a:spLocks noChangeArrowheads="1"/>
              </p:cNvSpPr>
              <p:nvPr/>
            </p:nvSpPr>
            <p:spPr bwMode="auto">
              <a:xfrm>
                <a:off x="3806604" y="2059489"/>
                <a:ext cx="3148051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rIns="0">
                <a:spAutoFit/>
              </a:bodyPr>
              <a:lstStyle/>
              <a:p>
                <a:r>
                  <a:rPr lang="en-GB" sz="1400" b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Drilling through Aquifer &amp; Rock Layers</a:t>
                </a:r>
              </a:p>
            </p:txBody>
          </p:sp>
        </p:grpSp>
        <p:grpSp>
          <p:nvGrpSpPr>
            <p:cNvPr id="11293" name="Group 61"/>
            <p:cNvGrpSpPr>
              <a:grpSpLocks/>
            </p:cNvGrpSpPr>
            <p:nvPr/>
          </p:nvGrpSpPr>
          <p:grpSpPr bwMode="auto">
            <a:xfrm>
              <a:off x="847725" y="2500313"/>
              <a:ext cx="9525" cy="2395536"/>
              <a:chOff x="847725" y="2500313"/>
              <a:chExt cx="9525" cy="2395536"/>
            </a:xfrm>
          </p:grpSpPr>
          <p:cxnSp>
            <p:nvCxnSpPr>
              <p:cNvPr id="53" name="Straight Arrow Connector 52"/>
              <p:cNvCxnSpPr/>
              <p:nvPr/>
            </p:nvCxnSpPr>
            <p:spPr>
              <a:xfrm flipH="1">
                <a:off x="849208" y="2988614"/>
                <a:ext cx="6351" cy="269875"/>
              </a:xfrm>
              <a:prstGeom prst="straightConnector1">
                <a:avLst/>
              </a:prstGeom>
              <a:ln w="31750">
                <a:solidFill>
                  <a:schemeClr val="bg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Arrow Connector 56"/>
              <p:cNvCxnSpPr/>
              <p:nvPr/>
            </p:nvCxnSpPr>
            <p:spPr>
              <a:xfrm flipH="1">
                <a:off x="847620" y="3428351"/>
                <a:ext cx="4764" cy="271463"/>
              </a:xfrm>
              <a:prstGeom prst="straightConnector1">
                <a:avLst/>
              </a:prstGeom>
              <a:ln w="31750">
                <a:solidFill>
                  <a:schemeClr val="bg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Arrow Connector 57"/>
              <p:cNvCxnSpPr/>
              <p:nvPr/>
            </p:nvCxnSpPr>
            <p:spPr>
              <a:xfrm flipH="1">
                <a:off x="849208" y="3876026"/>
                <a:ext cx="6351" cy="271463"/>
              </a:xfrm>
              <a:prstGeom prst="straightConnector1">
                <a:avLst/>
              </a:prstGeom>
              <a:ln w="31750">
                <a:solidFill>
                  <a:schemeClr val="bg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Arrow Connector 58"/>
              <p:cNvCxnSpPr/>
              <p:nvPr/>
            </p:nvCxnSpPr>
            <p:spPr>
              <a:xfrm flipH="1">
                <a:off x="849208" y="4231626"/>
                <a:ext cx="6351" cy="271463"/>
              </a:xfrm>
              <a:prstGeom prst="straightConnector1">
                <a:avLst/>
              </a:prstGeom>
              <a:ln w="31750">
                <a:solidFill>
                  <a:schemeClr val="bg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Arrow Connector 59"/>
              <p:cNvCxnSpPr/>
              <p:nvPr/>
            </p:nvCxnSpPr>
            <p:spPr>
              <a:xfrm flipH="1">
                <a:off x="852383" y="4623739"/>
                <a:ext cx="4763" cy="271462"/>
              </a:xfrm>
              <a:prstGeom prst="straightConnector1">
                <a:avLst/>
              </a:prstGeom>
              <a:ln w="31750">
                <a:solidFill>
                  <a:schemeClr val="bg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Arrow Connector 60"/>
              <p:cNvCxnSpPr/>
              <p:nvPr/>
            </p:nvCxnSpPr>
            <p:spPr>
              <a:xfrm flipH="1">
                <a:off x="847620" y="2499664"/>
                <a:ext cx="4764" cy="271462"/>
              </a:xfrm>
              <a:prstGeom prst="straightConnector1">
                <a:avLst/>
              </a:prstGeom>
              <a:ln w="31750">
                <a:solidFill>
                  <a:schemeClr val="bg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294" name="Group 43"/>
            <p:cNvGrpSpPr>
              <a:grpSpLocks/>
            </p:cNvGrpSpPr>
            <p:nvPr/>
          </p:nvGrpSpPr>
          <p:grpSpPr bwMode="auto">
            <a:xfrm>
              <a:off x="720999" y="3852208"/>
              <a:ext cx="1138235" cy="352434"/>
              <a:chOff x="3338513" y="3433757"/>
              <a:chExt cx="1138235" cy="352434"/>
            </a:xfrm>
          </p:grpSpPr>
          <p:sp>
            <p:nvSpPr>
              <p:cNvPr id="33" name="Freeform 32"/>
              <p:cNvSpPr/>
              <p:nvPr/>
            </p:nvSpPr>
            <p:spPr>
              <a:xfrm>
                <a:off x="3338127" y="3486150"/>
                <a:ext cx="1023996" cy="300038"/>
              </a:xfrm>
              <a:custGeom>
                <a:avLst/>
                <a:gdLst>
                  <a:gd name="connsiteX0" fmla="*/ 0 w 816769"/>
                  <a:gd name="connsiteY0" fmla="*/ 39687 h 363537"/>
                  <a:gd name="connsiteX1" fmla="*/ 695325 w 816769"/>
                  <a:gd name="connsiteY1" fmla="*/ 53975 h 363537"/>
                  <a:gd name="connsiteX2" fmla="*/ 728662 w 816769"/>
                  <a:gd name="connsiteY2" fmla="*/ 363537 h 363537"/>
                  <a:gd name="connsiteX0" fmla="*/ 0 w 737394"/>
                  <a:gd name="connsiteY0" fmla="*/ 43655 h 367505"/>
                  <a:gd name="connsiteX1" fmla="*/ 476250 w 737394"/>
                  <a:gd name="connsiteY1" fmla="*/ 19843 h 367505"/>
                  <a:gd name="connsiteX2" fmla="*/ 695325 w 737394"/>
                  <a:gd name="connsiteY2" fmla="*/ 57943 h 367505"/>
                  <a:gd name="connsiteX3" fmla="*/ 728662 w 737394"/>
                  <a:gd name="connsiteY3" fmla="*/ 367505 h 367505"/>
                  <a:gd name="connsiteX0" fmla="*/ 0 w 737394"/>
                  <a:gd name="connsiteY0" fmla="*/ 43655 h 367505"/>
                  <a:gd name="connsiteX1" fmla="*/ 476250 w 737394"/>
                  <a:gd name="connsiteY1" fmla="*/ 19843 h 367505"/>
                  <a:gd name="connsiteX2" fmla="*/ 695325 w 737394"/>
                  <a:gd name="connsiteY2" fmla="*/ 57943 h 367505"/>
                  <a:gd name="connsiteX3" fmla="*/ 728662 w 737394"/>
                  <a:gd name="connsiteY3" fmla="*/ 367505 h 367505"/>
                  <a:gd name="connsiteX0" fmla="*/ 0 w 737394"/>
                  <a:gd name="connsiteY0" fmla="*/ 43655 h 367505"/>
                  <a:gd name="connsiteX1" fmla="*/ 476250 w 737394"/>
                  <a:gd name="connsiteY1" fmla="*/ 19843 h 367505"/>
                  <a:gd name="connsiteX2" fmla="*/ 695325 w 737394"/>
                  <a:gd name="connsiteY2" fmla="*/ 57943 h 367505"/>
                  <a:gd name="connsiteX3" fmla="*/ 728662 w 737394"/>
                  <a:gd name="connsiteY3" fmla="*/ 367505 h 367505"/>
                  <a:gd name="connsiteX4" fmla="*/ 0 w 737394"/>
                  <a:gd name="connsiteY4" fmla="*/ 43655 h 367505"/>
                  <a:gd name="connsiteX0" fmla="*/ 0 w 723900"/>
                  <a:gd name="connsiteY0" fmla="*/ 114299 h 862011"/>
                  <a:gd name="connsiteX1" fmla="*/ 476250 w 723900"/>
                  <a:gd name="connsiteY1" fmla="*/ 90487 h 862011"/>
                  <a:gd name="connsiteX2" fmla="*/ 695325 w 723900"/>
                  <a:gd name="connsiteY2" fmla="*/ 128587 h 862011"/>
                  <a:gd name="connsiteX3" fmla="*/ 647699 w 723900"/>
                  <a:gd name="connsiteY3" fmla="*/ 862011 h 862011"/>
                  <a:gd name="connsiteX4" fmla="*/ 0 w 723900"/>
                  <a:gd name="connsiteY4" fmla="*/ 114299 h 862011"/>
                  <a:gd name="connsiteX0" fmla="*/ 0 w 749299"/>
                  <a:gd name="connsiteY0" fmla="*/ 114299 h 862011"/>
                  <a:gd name="connsiteX1" fmla="*/ 476250 w 749299"/>
                  <a:gd name="connsiteY1" fmla="*/ 90487 h 862011"/>
                  <a:gd name="connsiteX2" fmla="*/ 695325 w 749299"/>
                  <a:gd name="connsiteY2" fmla="*/ 128587 h 862011"/>
                  <a:gd name="connsiteX3" fmla="*/ 647699 w 749299"/>
                  <a:gd name="connsiteY3" fmla="*/ 862011 h 862011"/>
                  <a:gd name="connsiteX4" fmla="*/ 85725 w 749299"/>
                  <a:gd name="connsiteY4" fmla="*/ 219074 h 862011"/>
                  <a:gd name="connsiteX5" fmla="*/ 0 w 749299"/>
                  <a:gd name="connsiteY5" fmla="*/ 114299 h 862011"/>
                  <a:gd name="connsiteX0" fmla="*/ 271462 w 1020761"/>
                  <a:gd name="connsiteY0" fmla="*/ 114299 h 862011"/>
                  <a:gd name="connsiteX1" fmla="*/ 747712 w 1020761"/>
                  <a:gd name="connsiteY1" fmla="*/ 90487 h 862011"/>
                  <a:gd name="connsiteX2" fmla="*/ 966787 w 1020761"/>
                  <a:gd name="connsiteY2" fmla="*/ 128587 h 862011"/>
                  <a:gd name="connsiteX3" fmla="*/ 919161 w 1020761"/>
                  <a:gd name="connsiteY3" fmla="*/ 862011 h 862011"/>
                  <a:gd name="connsiteX4" fmla="*/ 0 w 1020761"/>
                  <a:gd name="connsiteY4" fmla="*/ 614362 h 862011"/>
                  <a:gd name="connsiteX5" fmla="*/ 271462 w 1020761"/>
                  <a:gd name="connsiteY5" fmla="*/ 114299 h 862011"/>
                  <a:gd name="connsiteX0" fmla="*/ 271462 w 1020761"/>
                  <a:gd name="connsiteY0" fmla="*/ 250031 h 997743"/>
                  <a:gd name="connsiteX1" fmla="*/ 828675 w 1020761"/>
                  <a:gd name="connsiteY1" fmla="*/ 2381 h 997743"/>
                  <a:gd name="connsiteX2" fmla="*/ 966787 w 1020761"/>
                  <a:gd name="connsiteY2" fmla="*/ 264319 h 997743"/>
                  <a:gd name="connsiteX3" fmla="*/ 919161 w 1020761"/>
                  <a:gd name="connsiteY3" fmla="*/ 997743 h 997743"/>
                  <a:gd name="connsiteX4" fmla="*/ 0 w 1020761"/>
                  <a:gd name="connsiteY4" fmla="*/ 750094 h 997743"/>
                  <a:gd name="connsiteX5" fmla="*/ 271462 w 1020761"/>
                  <a:gd name="connsiteY5" fmla="*/ 250031 h 997743"/>
                  <a:gd name="connsiteX0" fmla="*/ 271462 w 1020761"/>
                  <a:gd name="connsiteY0" fmla="*/ 250031 h 997743"/>
                  <a:gd name="connsiteX1" fmla="*/ 828675 w 1020761"/>
                  <a:gd name="connsiteY1" fmla="*/ 2381 h 997743"/>
                  <a:gd name="connsiteX2" fmla="*/ 966787 w 1020761"/>
                  <a:gd name="connsiteY2" fmla="*/ 264319 h 997743"/>
                  <a:gd name="connsiteX3" fmla="*/ 919161 w 1020761"/>
                  <a:gd name="connsiteY3" fmla="*/ 997743 h 997743"/>
                  <a:gd name="connsiteX4" fmla="*/ 0 w 1020761"/>
                  <a:gd name="connsiteY4" fmla="*/ 750094 h 997743"/>
                  <a:gd name="connsiteX5" fmla="*/ 128587 w 1020761"/>
                  <a:gd name="connsiteY5" fmla="*/ 507206 h 997743"/>
                  <a:gd name="connsiteX6" fmla="*/ 271462 w 1020761"/>
                  <a:gd name="connsiteY6" fmla="*/ 250031 h 997743"/>
                  <a:gd name="connsiteX0" fmla="*/ 404813 w 1154112"/>
                  <a:gd name="connsiteY0" fmla="*/ 250031 h 997743"/>
                  <a:gd name="connsiteX1" fmla="*/ 962026 w 1154112"/>
                  <a:gd name="connsiteY1" fmla="*/ 2381 h 997743"/>
                  <a:gd name="connsiteX2" fmla="*/ 1100138 w 1154112"/>
                  <a:gd name="connsiteY2" fmla="*/ 264319 h 997743"/>
                  <a:gd name="connsiteX3" fmla="*/ 1052512 w 1154112"/>
                  <a:gd name="connsiteY3" fmla="*/ 997743 h 997743"/>
                  <a:gd name="connsiteX4" fmla="*/ 133351 w 1154112"/>
                  <a:gd name="connsiteY4" fmla="*/ 750094 h 997743"/>
                  <a:gd name="connsiteX5" fmla="*/ 0 w 1154112"/>
                  <a:gd name="connsiteY5" fmla="*/ 116681 h 997743"/>
                  <a:gd name="connsiteX6" fmla="*/ 404813 w 1154112"/>
                  <a:gd name="connsiteY6" fmla="*/ 250031 h 997743"/>
                  <a:gd name="connsiteX0" fmla="*/ 404813 w 1154112"/>
                  <a:gd name="connsiteY0" fmla="*/ 250031 h 997743"/>
                  <a:gd name="connsiteX1" fmla="*/ 962026 w 1154112"/>
                  <a:gd name="connsiteY1" fmla="*/ 2381 h 997743"/>
                  <a:gd name="connsiteX2" fmla="*/ 1100138 w 1154112"/>
                  <a:gd name="connsiteY2" fmla="*/ 264319 h 997743"/>
                  <a:gd name="connsiteX3" fmla="*/ 1052512 w 1154112"/>
                  <a:gd name="connsiteY3" fmla="*/ 997743 h 997743"/>
                  <a:gd name="connsiteX4" fmla="*/ 133351 w 1154112"/>
                  <a:gd name="connsiteY4" fmla="*/ 750094 h 997743"/>
                  <a:gd name="connsiteX5" fmla="*/ 0 w 1154112"/>
                  <a:gd name="connsiteY5" fmla="*/ 116681 h 997743"/>
                  <a:gd name="connsiteX6" fmla="*/ 404813 w 1154112"/>
                  <a:gd name="connsiteY6" fmla="*/ 250031 h 997743"/>
                  <a:gd name="connsiteX0" fmla="*/ 404813 w 1154112"/>
                  <a:gd name="connsiteY0" fmla="*/ 250031 h 997743"/>
                  <a:gd name="connsiteX1" fmla="*/ 962026 w 1154112"/>
                  <a:gd name="connsiteY1" fmla="*/ 2381 h 997743"/>
                  <a:gd name="connsiteX2" fmla="*/ 1100138 w 1154112"/>
                  <a:gd name="connsiteY2" fmla="*/ 264319 h 997743"/>
                  <a:gd name="connsiteX3" fmla="*/ 1052512 w 1154112"/>
                  <a:gd name="connsiteY3" fmla="*/ 997743 h 997743"/>
                  <a:gd name="connsiteX4" fmla="*/ 133351 w 1154112"/>
                  <a:gd name="connsiteY4" fmla="*/ 750094 h 997743"/>
                  <a:gd name="connsiteX5" fmla="*/ 0 w 1154112"/>
                  <a:gd name="connsiteY5" fmla="*/ 116681 h 997743"/>
                  <a:gd name="connsiteX6" fmla="*/ 404813 w 1154112"/>
                  <a:gd name="connsiteY6" fmla="*/ 250031 h 997743"/>
                  <a:gd name="connsiteX0" fmla="*/ 404813 w 1154112"/>
                  <a:gd name="connsiteY0" fmla="*/ 133350 h 881062"/>
                  <a:gd name="connsiteX1" fmla="*/ 1100138 w 1154112"/>
                  <a:gd name="connsiteY1" fmla="*/ 147638 h 881062"/>
                  <a:gd name="connsiteX2" fmla="*/ 1052512 w 1154112"/>
                  <a:gd name="connsiteY2" fmla="*/ 881062 h 881062"/>
                  <a:gd name="connsiteX3" fmla="*/ 133351 w 1154112"/>
                  <a:gd name="connsiteY3" fmla="*/ 633413 h 881062"/>
                  <a:gd name="connsiteX4" fmla="*/ 0 w 1154112"/>
                  <a:gd name="connsiteY4" fmla="*/ 0 h 881062"/>
                  <a:gd name="connsiteX5" fmla="*/ 404813 w 1154112"/>
                  <a:gd name="connsiteY5" fmla="*/ 133350 h 881062"/>
                  <a:gd name="connsiteX0" fmla="*/ 404813 w 1154112"/>
                  <a:gd name="connsiteY0" fmla="*/ 133350 h 881062"/>
                  <a:gd name="connsiteX1" fmla="*/ 1100138 w 1154112"/>
                  <a:gd name="connsiteY1" fmla="*/ 147638 h 881062"/>
                  <a:gd name="connsiteX2" fmla="*/ 1052512 w 1154112"/>
                  <a:gd name="connsiteY2" fmla="*/ 881062 h 881062"/>
                  <a:gd name="connsiteX3" fmla="*/ 661988 w 1154112"/>
                  <a:gd name="connsiteY3" fmla="*/ 766762 h 881062"/>
                  <a:gd name="connsiteX4" fmla="*/ 133351 w 1154112"/>
                  <a:gd name="connsiteY4" fmla="*/ 633413 h 881062"/>
                  <a:gd name="connsiteX5" fmla="*/ 0 w 1154112"/>
                  <a:gd name="connsiteY5" fmla="*/ 0 h 881062"/>
                  <a:gd name="connsiteX6" fmla="*/ 404813 w 1154112"/>
                  <a:gd name="connsiteY6" fmla="*/ 133350 h 881062"/>
                  <a:gd name="connsiteX0" fmla="*/ 404813 w 1154112"/>
                  <a:gd name="connsiteY0" fmla="*/ 133350 h 1162049"/>
                  <a:gd name="connsiteX1" fmla="*/ 1100138 w 1154112"/>
                  <a:gd name="connsiteY1" fmla="*/ 147638 h 1162049"/>
                  <a:gd name="connsiteX2" fmla="*/ 1052512 w 1154112"/>
                  <a:gd name="connsiteY2" fmla="*/ 881062 h 1162049"/>
                  <a:gd name="connsiteX3" fmla="*/ 633413 w 1154112"/>
                  <a:gd name="connsiteY3" fmla="*/ 1162049 h 1162049"/>
                  <a:gd name="connsiteX4" fmla="*/ 133351 w 1154112"/>
                  <a:gd name="connsiteY4" fmla="*/ 633413 h 1162049"/>
                  <a:gd name="connsiteX5" fmla="*/ 0 w 1154112"/>
                  <a:gd name="connsiteY5" fmla="*/ 0 h 1162049"/>
                  <a:gd name="connsiteX6" fmla="*/ 404813 w 1154112"/>
                  <a:gd name="connsiteY6" fmla="*/ 133350 h 1162049"/>
                  <a:gd name="connsiteX0" fmla="*/ 404813 w 1052512"/>
                  <a:gd name="connsiteY0" fmla="*/ 133350 h 1162049"/>
                  <a:gd name="connsiteX1" fmla="*/ 1052512 w 1052512"/>
                  <a:gd name="connsiteY1" fmla="*/ 881062 h 1162049"/>
                  <a:gd name="connsiteX2" fmla="*/ 633413 w 1052512"/>
                  <a:gd name="connsiteY2" fmla="*/ 1162049 h 1162049"/>
                  <a:gd name="connsiteX3" fmla="*/ 133351 w 1052512"/>
                  <a:gd name="connsiteY3" fmla="*/ 633413 h 1162049"/>
                  <a:gd name="connsiteX4" fmla="*/ 0 w 1052512"/>
                  <a:gd name="connsiteY4" fmla="*/ 0 h 1162049"/>
                  <a:gd name="connsiteX5" fmla="*/ 404813 w 1052512"/>
                  <a:gd name="connsiteY5" fmla="*/ 133350 h 1162049"/>
                  <a:gd name="connsiteX0" fmla="*/ 404813 w 1052512"/>
                  <a:gd name="connsiteY0" fmla="*/ 133350 h 1162049"/>
                  <a:gd name="connsiteX1" fmla="*/ 1052512 w 1052512"/>
                  <a:gd name="connsiteY1" fmla="*/ 881062 h 1162049"/>
                  <a:gd name="connsiteX2" fmla="*/ 633413 w 1052512"/>
                  <a:gd name="connsiteY2" fmla="*/ 1162049 h 1162049"/>
                  <a:gd name="connsiteX3" fmla="*/ 133351 w 1052512"/>
                  <a:gd name="connsiteY3" fmla="*/ 633413 h 1162049"/>
                  <a:gd name="connsiteX4" fmla="*/ 0 w 1052512"/>
                  <a:gd name="connsiteY4" fmla="*/ 0 h 1162049"/>
                  <a:gd name="connsiteX5" fmla="*/ 404813 w 1052512"/>
                  <a:gd name="connsiteY5" fmla="*/ 133350 h 1162049"/>
                  <a:gd name="connsiteX0" fmla="*/ 404813 w 1052512"/>
                  <a:gd name="connsiteY0" fmla="*/ 133350 h 1162049"/>
                  <a:gd name="connsiteX1" fmla="*/ 1052512 w 1052512"/>
                  <a:gd name="connsiteY1" fmla="*/ 881062 h 1162049"/>
                  <a:gd name="connsiteX2" fmla="*/ 633413 w 1052512"/>
                  <a:gd name="connsiteY2" fmla="*/ 1162049 h 1162049"/>
                  <a:gd name="connsiteX3" fmla="*/ 133351 w 1052512"/>
                  <a:gd name="connsiteY3" fmla="*/ 633413 h 1162049"/>
                  <a:gd name="connsiteX4" fmla="*/ 0 w 1052512"/>
                  <a:gd name="connsiteY4" fmla="*/ 0 h 1162049"/>
                  <a:gd name="connsiteX5" fmla="*/ 404813 w 1052512"/>
                  <a:gd name="connsiteY5" fmla="*/ 133350 h 1162049"/>
                  <a:gd name="connsiteX0" fmla="*/ 404813 w 1052512"/>
                  <a:gd name="connsiteY0" fmla="*/ 133350 h 1162049"/>
                  <a:gd name="connsiteX1" fmla="*/ 1052512 w 1052512"/>
                  <a:gd name="connsiteY1" fmla="*/ 881062 h 1162049"/>
                  <a:gd name="connsiteX2" fmla="*/ 633413 w 1052512"/>
                  <a:gd name="connsiteY2" fmla="*/ 1162049 h 1162049"/>
                  <a:gd name="connsiteX3" fmla="*/ 133351 w 1052512"/>
                  <a:gd name="connsiteY3" fmla="*/ 633413 h 1162049"/>
                  <a:gd name="connsiteX4" fmla="*/ 0 w 1052512"/>
                  <a:gd name="connsiteY4" fmla="*/ 0 h 1162049"/>
                  <a:gd name="connsiteX5" fmla="*/ 404813 w 1052512"/>
                  <a:gd name="connsiteY5" fmla="*/ 133350 h 1162049"/>
                  <a:gd name="connsiteX0" fmla="*/ 404813 w 1052512"/>
                  <a:gd name="connsiteY0" fmla="*/ 133350 h 1162049"/>
                  <a:gd name="connsiteX1" fmla="*/ 1052512 w 1052512"/>
                  <a:gd name="connsiteY1" fmla="*/ 881062 h 1162049"/>
                  <a:gd name="connsiteX2" fmla="*/ 633413 w 1052512"/>
                  <a:gd name="connsiteY2" fmla="*/ 1162049 h 1162049"/>
                  <a:gd name="connsiteX3" fmla="*/ 133351 w 1052512"/>
                  <a:gd name="connsiteY3" fmla="*/ 633413 h 1162049"/>
                  <a:gd name="connsiteX4" fmla="*/ 0 w 1052512"/>
                  <a:gd name="connsiteY4" fmla="*/ 0 h 1162049"/>
                  <a:gd name="connsiteX5" fmla="*/ 404813 w 1052512"/>
                  <a:gd name="connsiteY5" fmla="*/ 133350 h 1162049"/>
                  <a:gd name="connsiteX0" fmla="*/ 404813 w 1052512"/>
                  <a:gd name="connsiteY0" fmla="*/ 133350 h 1162049"/>
                  <a:gd name="connsiteX1" fmla="*/ 1052512 w 1052512"/>
                  <a:gd name="connsiteY1" fmla="*/ 881062 h 1162049"/>
                  <a:gd name="connsiteX2" fmla="*/ 633413 w 1052512"/>
                  <a:gd name="connsiteY2" fmla="*/ 1162049 h 1162049"/>
                  <a:gd name="connsiteX3" fmla="*/ 133351 w 1052512"/>
                  <a:gd name="connsiteY3" fmla="*/ 633413 h 1162049"/>
                  <a:gd name="connsiteX4" fmla="*/ 0 w 1052512"/>
                  <a:gd name="connsiteY4" fmla="*/ 0 h 1162049"/>
                  <a:gd name="connsiteX5" fmla="*/ 404813 w 1052512"/>
                  <a:gd name="connsiteY5" fmla="*/ 133350 h 1162049"/>
                  <a:gd name="connsiteX0" fmla="*/ 404813 w 1047749"/>
                  <a:gd name="connsiteY0" fmla="*/ 133350 h 1162049"/>
                  <a:gd name="connsiteX1" fmla="*/ 1047749 w 1047749"/>
                  <a:gd name="connsiteY1" fmla="*/ 881062 h 1162049"/>
                  <a:gd name="connsiteX2" fmla="*/ 633413 w 1047749"/>
                  <a:gd name="connsiteY2" fmla="*/ 1162049 h 1162049"/>
                  <a:gd name="connsiteX3" fmla="*/ 133351 w 1047749"/>
                  <a:gd name="connsiteY3" fmla="*/ 633413 h 1162049"/>
                  <a:gd name="connsiteX4" fmla="*/ 0 w 1047749"/>
                  <a:gd name="connsiteY4" fmla="*/ 0 h 1162049"/>
                  <a:gd name="connsiteX5" fmla="*/ 404813 w 1047749"/>
                  <a:gd name="connsiteY5" fmla="*/ 133350 h 1162049"/>
                  <a:gd name="connsiteX0" fmla="*/ 404813 w 1766887"/>
                  <a:gd name="connsiteY0" fmla="*/ 133350 h 1162049"/>
                  <a:gd name="connsiteX1" fmla="*/ 1766887 w 1766887"/>
                  <a:gd name="connsiteY1" fmla="*/ 723899 h 1162049"/>
                  <a:gd name="connsiteX2" fmla="*/ 633413 w 1766887"/>
                  <a:gd name="connsiteY2" fmla="*/ 1162049 h 1162049"/>
                  <a:gd name="connsiteX3" fmla="*/ 133351 w 1766887"/>
                  <a:gd name="connsiteY3" fmla="*/ 633413 h 1162049"/>
                  <a:gd name="connsiteX4" fmla="*/ 0 w 1766887"/>
                  <a:gd name="connsiteY4" fmla="*/ 0 h 1162049"/>
                  <a:gd name="connsiteX5" fmla="*/ 404813 w 1766887"/>
                  <a:gd name="connsiteY5" fmla="*/ 133350 h 1162049"/>
                  <a:gd name="connsiteX0" fmla="*/ 404813 w 2233612"/>
                  <a:gd name="connsiteY0" fmla="*/ 133350 h 1557337"/>
                  <a:gd name="connsiteX1" fmla="*/ 2233612 w 2233612"/>
                  <a:gd name="connsiteY1" fmla="*/ 1557337 h 1557337"/>
                  <a:gd name="connsiteX2" fmla="*/ 633413 w 2233612"/>
                  <a:gd name="connsiteY2" fmla="*/ 1162049 h 1557337"/>
                  <a:gd name="connsiteX3" fmla="*/ 133351 w 2233612"/>
                  <a:gd name="connsiteY3" fmla="*/ 633413 h 1557337"/>
                  <a:gd name="connsiteX4" fmla="*/ 0 w 2233612"/>
                  <a:gd name="connsiteY4" fmla="*/ 0 h 1557337"/>
                  <a:gd name="connsiteX5" fmla="*/ 404813 w 2233612"/>
                  <a:gd name="connsiteY5" fmla="*/ 133350 h 1557337"/>
                  <a:gd name="connsiteX0" fmla="*/ 2214563 w 2389982"/>
                  <a:gd name="connsiteY0" fmla="*/ 852488 h 1557337"/>
                  <a:gd name="connsiteX1" fmla="*/ 2233612 w 2389982"/>
                  <a:gd name="connsiteY1" fmla="*/ 1557337 h 1557337"/>
                  <a:gd name="connsiteX2" fmla="*/ 633413 w 2389982"/>
                  <a:gd name="connsiteY2" fmla="*/ 1162049 h 1557337"/>
                  <a:gd name="connsiteX3" fmla="*/ 133351 w 2389982"/>
                  <a:gd name="connsiteY3" fmla="*/ 633413 h 1557337"/>
                  <a:gd name="connsiteX4" fmla="*/ 0 w 2389982"/>
                  <a:gd name="connsiteY4" fmla="*/ 0 h 1557337"/>
                  <a:gd name="connsiteX5" fmla="*/ 2214563 w 2389982"/>
                  <a:gd name="connsiteY5" fmla="*/ 852488 h 1557337"/>
                  <a:gd name="connsiteX0" fmla="*/ 2214563 w 2389982"/>
                  <a:gd name="connsiteY0" fmla="*/ 852488 h 1557337"/>
                  <a:gd name="connsiteX1" fmla="*/ 2233612 w 2389982"/>
                  <a:gd name="connsiteY1" fmla="*/ 1557337 h 1557337"/>
                  <a:gd name="connsiteX2" fmla="*/ 633413 w 2389982"/>
                  <a:gd name="connsiteY2" fmla="*/ 1162049 h 1557337"/>
                  <a:gd name="connsiteX3" fmla="*/ 133351 w 2389982"/>
                  <a:gd name="connsiteY3" fmla="*/ 633413 h 1557337"/>
                  <a:gd name="connsiteX4" fmla="*/ 0 w 2389982"/>
                  <a:gd name="connsiteY4" fmla="*/ 0 h 1557337"/>
                  <a:gd name="connsiteX5" fmla="*/ 2214563 w 2389982"/>
                  <a:gd name="connsiteY5" fmla="*/ 852488 h 1557337"/>
                  <a:gd name="connsiteX0" fmla="*/ 2214563 w 2389982"/>
                  <a:gd name="connsiteY0" fmla="*/ 852488 h 1557337"/>
                  <a:gd name="connsiteX1" fmla="*/ 2233612 w 2389982"/>
                  <a:gd name="connsiteY1" fmla="*/ 1557337 h 1557337"/>
                  <a:gd name="connsiteX2" fmla="*/ 633413 w 2389982"/>
                  <a:gd name="connsiteY2" fmla="*/ 1162049 h 1557337"/>
                  <a:gd name="connsiteX3" fmla="*/ 133351 w 2389982"/>
                  <a:gd name="connsiteY3" fmla="*/ 633413 h 1557337"/>
                  <a:gd name="connsiteX4" fmla="*/ 0 w 2389982"/>
                  <a:gd name="connsiteY4" fmla="*/ 0 h 1557337"/>
                  <a:gd name="connsiteX5" fmla="*/ 1666875 w 2389982"/>
                  <a:gd name="connsiteY5" fmla="*/ 638174 h 1557337"/>
                  <a:gd name="connsiteX6" fmla="*/ 2214563 w 2389982"/>
                  <a:gd name="connsiteY6" fmla="*/ 852488 h 1557337"/>
                  <a:gd name="connsiteX0" fmla="*/ 2214563 w 2389982"/>
                  <a:gd name="connsiteY0" fmla="*/ 852488 h 1557337"/>
                  <a:gd name="connsiteX1" fmla="*/ 2233612 w 2389982"/>
                  <a:gd name="connsiteY1" fmla="*/ 1557337 h 1557337"/>
                  <a:gd name="connsiteX2" fmla="*/ 633413 w 2389982"/>
                  <a:gd name="connsiteY2" fmla="*/ 1162049 h 1557337"/>
                  <a:gd name="connsiteX3" fmla="*/ 133351 w 2389982"/>
                  <a:gd name="connsiteY3" fmla="*/ 633413 h 1557337"/>
                  <a:gd name="connsiteX4" fmla="*/ 0 w 2389982"/>
                  <a:gd name="connsiteY4" fmla="*/ 0 h 1557337"/>
                  <a:gd name="connsiteX5" fmla="*/ 2014538 w 2389982"/>
                  <a:gd name="connsiteY5" fmla="*/ 171449 h 1557337"/>
                  <a:gd name="connsiteX6" fmla="*/ 2214563 w 2389982"/>
                  <a:gd name="connsiteY6" fmla="*/ 852488 h 1557337"/>
                  <a:gd name="connsiteX0" fmla="*/ 2214563 w 2389982"/>
                  <a:gd name="connsiteY0" fmla="*/ 852488 h 1557337"/>
                  <a:gd name="connsiteX1" fmla="*/ 2233612 w 2389982"/>
                  <a:gd name="connsiteY1" fmla="*/ 1557337 h 1557337"/>
                  <a:gd name="connsiteX2" fmla="*/ 633413 w 2389982"/>
                  <a:gd name="connsiteY2" fmla="*/ 1162049 h 1557337"/>
                  <a:gd name="connsiteX3" fmla="*/ 133351 w 2389982"/>
                  <a:gd name="connsiteY3" fmla="*/ 633413 h 1557337"/>
                  <a:gd name="connsiteX4" fmla="*/ 0 w 2389982"/>
                  <a:gd name="connsiteY4" fmla="*/ 0 h 1557337"/>
                  <a:gd name="connsiteX5" fmla="*/ 2014538 w 2389982"/>
                  <a:gd name="connsiteY5" fmla="*/ 171449 h 1557337"/>
                  <a:gd name="connsiteX6" fmla="*/ 2214563 w 2389982"/>
                  <a:gd name="connsiteY6" fmla="*/ 852488 h 1557337"/>
                  <a:gd name="connsiteX0" fmla="*/ 2214563 w 2389982"/>
                  <a:gd name="connsiteY0" fmla="*/ 852488 h 1557337"/>
                  <a:gd name="connsiteX1" fmla="*/ 2233612 w 2389982"/>
                  <a:gd name="connsiteY1" fmla="*/ 1557337 h 1557337"/>
                  <a:gd name="connsiteX2" fmla="*/ 633413 w 2389982"/>
                  <a:gd name="connsiteY2" fmla="*/ 1162049 h 1557337"/>
                  <a:gd name="connsiteX3" fmla="*/ 133351 w 2389982"/>
                  <a:gd name="connsiteY3" fmla="*/ 633413 h 1557337"/>
                  <a:gd name="connsiteX4" fmla="*/ 0 w 2389982"/>
                  <a:gd name="connsiteY4" fmla="*/ 0 h 1557337"/>
                  <a:gd name="connsiteX5" fmla="*/ 2014538 w 2389982"/>
                  <a:gd name="connsiteY5" fmla="*/ 171449 h 1557337"/>
                  <a:gd name="connsiteX6" fmla="*/ 2214563 w 2389982"/>
                  <a:gd name="connsiteY6" fmla="*/ 852488 h 1557337"/>
                  <a:gd name="connsiteX0" fmla="*/ 2205038 w 2380457"/>
                  <a:gd name="connsiteY0" fmla="*/ 871538 h 1557337"/>
                  <a:gd name="connsiteX1" fmla="*/ 2233612 w 2380457"/>
                  <a:gd name="connsiteY1" fmla="*/ 1557337 h 1557337"/>
                  <a:gd name="connsiteX2" fmla="*/ 633413 w 2380457"/>
                  <a:gd name="connsiteY2" fmla="*/ 1162049 h 1557337"/>
                  <a:gd name="connsiteX3" fmla="*/ 133351 w 2380457"/>
                  <a:gd name="connsiteY3" fmla="*/ 633413 h 1557337"/>
                  <a:gd name="connsiteX4" fmla="*/ 0 w 2380457"/>
                  <a:gd name="connsiteY4" fmla="*/ 0 h 1557337"/>
                  <a:gd name="connsiteX5" fmla="*/ 2014538 w 2380457"/>
                  <a:gd name="connsiteY5" fmla="*/ 171449 h 1557337"/>
                  <a:gd name="connsiteX6" fmla="*/ 2205038 w 2380457"/>
                  <a:gd name="connsiteY6" fmla="*/ 871538 h 1557337"/>
                  <a:gd name="connsiteX0" fmla="*/ 2205038 w 2380457"/>
                  <a:gd name="connsiteY0" fmla="*/ 871538 h 1557337"/>
                  <a:gd name="connsiteX1" fmla="*/ 2233612 w 2380457"/>
                  <a:gd name="connsiteY1" fmla="*/ 1557337 h 1557337"/>
                  <a:gd name="connsiteX2" fmla="*/ 633413 w 2380457"/>
                  <a:gd name="connsiteY2" fmla="*/ 1162049 h 1557337"/>
                  <a:gd name="connsiteX3" fmla="*/ 133351 w 2380457"/>
                  <a:gd name="connsiteY3" fmla="*/ 633413 h 1557337"/>
                  <a:gd name="connsiteX4" fmla="*/ 0 w 2380457"/>
                  <a:gd name="connsiteY4" fmla="*/ 0 h 1557337"/>
                  <a:gd name="connsiteX5" fmla="*/ 2014538 w 2380457"/>
                  <a:gd name="connsiteY5" fmla="*/ 171449 h 1557337"/>
                  <a:gd name="connsiteX6" fmla="*/ 2296478 w 2380457"/>
                  <a:gd name="connsiteY6" fmla="*/ 962978 h 1557337"/>
                  <a:gd name="connsiteX0" fmla="*/ 914400 w 2296478"/>
                  <a:gd name="connsiteY0" fmla="*/ 571500 h 1557337"/>
                  <a:gd name="connsiteX1" fmla="*/ 2233612 w 2296478"/>
                  <a:gd name="connsiteY1" fmla="*/ 1557337 h 1557337"/>
                  <a:gd name="connsiteX2" fmla="*/ 633413 w 2296478"/>
                  <a:gd name="connsiteY2" fmla="*/ 1162049 h 1557337"/>
                  <a:gd name="connsiteX3" fmla="*/ 133351 w 2296478"/>
                  <a:gd name="connsiteY3" fmla="*/ 633413 h 1557337"/>
                  <a:gd name="connsiteX4" fmla="*/ 0 w 2296478"/>
                  <a:gd name="connsiteY4" fmla="*/ 0 h 1557337"/>
                  <a:gd name="connsiteX5" fmla="*/ 2014538 w 2296478"/>
                  <a:gd name="connsiteY5" fmla="*/ 171449 h 1557337"/>
                  <a:gd name="connsiteX6" fmla="*/ 2296478 w 2296478"/>
                  <a:gd name="connsiteY6" fmla="*/ 962978 h 1557337"/>
                  <a:gd name="connsiteX0" fmla="*/ 2233612 w 2296478"/>
                  <a:gd name="connsiteY0" fmla="*/ 1557337 h 1557337"/>
                  <a:gd name="connsiteX1" fmla="*/ 633413 w 2296478"/>
                  <a:gd name="connsiteY1" fmla="*/ 1162049 h 1557337"/>
                  <a:gd name="connsiteX2" fmla="*/ 133351 w 2296478"/>
                  <a:gd name="connsiteY2" fmla="*/ 633413 h 1557337"/>
                  <a:gd name="connsiteX3" fmla="*/ 0 w 2296478"/>
                  <a:gd name="connsiteY3" fmla="*/ 0 h 1557337"/>
                  <a:gd name="connsiteX4" fmla="*/ 2014538 w 2296478"/>
                  <a:gd name="connsiteY4" fmla="*/ 171449 h 1557337"/>
                  <a:gd name="connsiteX5" fmla="*/ 2296478 w 2296478"/>
                  <a:gd name="connsiteY5" fmla="*/ 962978 h 1557337"/>
                  <a:gd name="connsiteX0" fmla="*/ 2305049 w 2305049"/>
                  <a:gd name="connsiteY0" fmla="*/ 971549 h 1162049"/>
                  <a:gd name="connsiteX1" fmla="*/ 633413 w 2305049"/>
                  <a:gd name="connsiteY1" fmla="*/ 1162049 h 1162049"/>
                  <a:gd name="connsiteX2" fmla="*/ 133351 w 2305049"/>
                  <a:gd name="connsiteY2" fmla="*/ 633413 h 1162049"/>
                  <a:gd name="connsiteX3" fmla="*/ 0 w 2305049"/>
                  <a:gd name="connsiteY3" fmla="*/ 0 h 1162049"/>
                  <a:gd name="connsiteX4" fmla="*/ 2014538 w 2305049"/>
                  <a:gd name="connsiteY4" fmla="*/ 171449 h 1162049"/>
                  <a:gd name="connsiteX5" fmla="*/ 2296478 w 2305049"/>
                  <a:gd name="connsiteY5" fmla="*/ 962978 h 1162049"/>
                  <a:gd name="connsiteX0" fmla="*/ 2305049 w 2305049"/>
                  <a:gd name="connsiteY0" fmla="*/ 1023937 h 1214437"/>
                  <a:gd name="connsiteX1" fmla="*/ 633413 w 2305049"/>
                  <a:gd name="connsiteY1" fmla="*/ 1214437 h 1214437"/>
                  <a:gd name="connsiteX2" fmla="*/ 133351 w 2305049"/>
                  <a:gd name="connsiteY2" fmla="*/ 685801 h 1214437"/>
                  <a:gd name="connsiteX3" fmla="*/ 0 w 2305049"/>
                  <a:gd name="connsiteY3" fmla="*/ 52388 h 1214437"/>
                  <a:gd name="connsiteX4" fmla="*/ 2038351 w 2305049"/>
                  <a:gd name="connsiteY4" fmla="*/ 0 h 1214437"/>
                  <a:gd name="connsiteX5" fmla="*/ 2296478 w 2305049"/>
                  <a:gd name="connsiteY5" fmla="*/ 1015366 h 1214437"/>
                  <a:gd name="connsiteX0" fmla="*/ 2305049 w 2305049"/>
                  <a:gd name="connsiteY0" fmla="*/ 1023937 h 1214437"/>
                  <a:gd name="connsiteX1" fmla="*/ 633413 w 2305049"/>
                  <a:gd name="connsiteY1" fmla="*/ 1214437 h 1214437"/>
                  <a:gd name="connsiteX2" fmla="*/ 133351 w 2305049"/>
                  <a:gd name="connsiteY2" fmla="*/ 685801 h 1214437"/>
                  <a:gd name="connsiteX3" fmla="*/ 0 w 2305049"/>
                  <a:gd name="connsiteY3" fmla="*/ 52388 h 1214437"/>
                  <a:gd name="connsiteX4" fmla="*/ 2038351 w 2305049"/>
                  <a:gd name="connsiteY4" fmla="*/ 0 h 1214437"/>
                  <a:gd name="connsiteX5" fmla="*/ 2072641 w 2305049"/>
                  <a:gd name="connsiteY5" fmla="*/ 300991 h 1214437"/>
                  <a:gd name="connsiteX0" fmla="*/ 2305049 w 2305049"/>
                  <a:gd name="connsiteY0" fmla="*/ 1023937 h 1214437"/>
                  <a:gd name="connsiteX1" fmla="*/ 633413 w 2305049"/>
                  <a:gd name="connsiteY1" fmla="*/ 1214437 h 1214437"/>
                  <a:gd name="connsiteX2" fmla="*/ 133351 w 2305049"/>
                  <a:gd name="connsiteY2" fmla="*/ 685801 h 1214437"/>
                  <a:gd name="connsiteX3" fmla="*/ 0 w 2305049"/>
                  <a:gd name="connsiteY3" fmla="*/ 52388 h 1214437"/>
                  <a:gd name="connsiteX4" fmla="*/ 1785939 w 2305049"/>
                  <a:gd name="connsiteY4" fmla="*/ 9525 h 1214437"/>
                  <a:gd name="connsiteX5" fmla="*/ 2038351 w 2305049"/>
                  <a:gd name="connsiteY5" fmla="*/ 0 h 1214437"/>
                  <a:gd name="connsiteX6" fmla="*/ 2072641 w 2305049"/>
                  <a:gd name="connsiteY6" fmla="*/ 300991 h 1214437"/>
                  <a:gd name="connsiteX0" fmla="*/ 2305049 w 2305049"/>
                  <a:gd name="connsiteY0" fmla="*/ 1023937 h 1214437"/>
                  <a:gd name="connsiteX1" fmla="*/ 633413 w 2305049"/>
                  <a:gd name="connsiteY1" fmla="*/ 1214437 h 1214437"/>
                  <a:gd name="connsiteX2" fmla="*/ 133351 w 2305049"/>
                  <a:gd name="connsiteY2" fmla="*/ 685801 h 1214437"/>
                  <a:gd name="connsiteX3" fmla="*/ 0 w 2305049"/>
                  <a:gd name="connsiteY3" fmla="*/ 52388 h 1214437"/>
                  <a:gd name="connsiteX4" fmla="*/ 1785939 w 2305049"/>
                  <a:gd name="connsiteY4" fmla="*/ 9525 h 1214437"/>
                  <a:gd name="connsiteX5" fmla="*/ 2038351 w 2305049"/>
                  <a:gd name="connsiteY5" fmla="*/ 0 h 1214437"/>
                  <a:gd name="connsiteX6" fmla="*/ 2072641 w 2305049"/>
                  <a:gd name="connsiteY6" fmla="*/ 300991 h 1214437"/>
                  <a:gd name="connsiteX0" fmla="*/ 2305049 w 2305049"/>
                  <a:gd name="connsiteY0" fmla="*/ 1023937 h 1214437"/>
                  <a:gd name="connsiteX1" fmla="*/ 633413 w 2305049"/>
                  <a:gd name="connsiteY1" fmla="*/ 1214437 h 1214437"/>
                  <a:gd name="connsiteX2" fmla="*/ 133351 w 2305049"/>
                  <a:gd name="connsiteY2" fmla="*/ 685801 h 1214437"/>
                  <a:gd name="connsiteX3" fmla="*/ 0 w 2305049"/>
                  <a:gd name="connsiteY3" fmla="*/ 52388 h 1214437"/>
                  <a:gd name="connsiteX4" fmla="*/ 1785939 w 2305049"/>
                  <a:gd name="connsiteY4" fmla="*/ 9525 h 1214437"/>
                  <a:gd name="connsiteX5" fmla="*/ 2038351 w 2305049"/>
                  <a:gd name="connsiteY5" fmla="*/ 0 h 1214437"/>
                  <a:gd name="connsiteX6" fmla="*/ 2072641 w 2305049"/>
                  <a:gd name="connsiteY6" fmla="*/ 300991 h 1214437"/>
                  <a:gd name="connsiteX0" fmla="*/ 2305049 w 2305049"/>
                  <a:gd name="connsiteY0" fmla="*/ 1023937 h 1214437"/>
                  <a:gd name="connsiteX1" fmla="*/ 633413 w 2305049"/>
                  <a:gd name="connsiteY1" fmla="*/ 1214437 h 1214437"/>
                  <a:gd name="connsiteX2" fmla="*/ 133351 w 2305049"/>
                  <a:gd name="connsiteY2" fmla="*/ 685801 h 1214437"/>
                  <a:gd name="connsiteX3" fmla="*/ 0 w 2305049"/>
                  <a:gd name="connsiteY3" fmla="*/ 52388 h 1214437"/>
                  <a:gd name="connsiteX4" fmla="*/ 1785939 w 2305049"/>
                  <a:gd name="connsiteY4" fmla="*/ 9525 h 1214437"/>
                  <a:gd name="connsiteX5" fmla="*/ 2038351 w 2305049"/>
                  <a:gd name="connsiteY5" fmla="*/ 0 h 1214437"/>
                  <a:gd name="connsiteX0" fmla="*/ 2305049 w 2305049"/>
                  <a:gd name="connsiteY0" fmla="*/ 1023937 h 1214437"/>
                  <a:gd name="connsiteX1" fmla="*/ 633413 w 2305049"/>
                  <a:gd name="connsiteY1" fmla="*/ 1214437 h 1214437"/>
                  <a:gd name="connsiteX2" fmla="*/ 133351 w 2305049"/>
                  <a:gd name="connsiteY2" fmla="*/ 685801 h 1214437"/>
                  <a:gd name="connsiteX3" fmla="*/ 0 w 2305049"/>
                  <a:gd name="connsiteY3" fmla="*/ 52388 h 1214437"/>
                  <a:gd name="connsiteX4" fmla="*/ 1785939 w 2305049"/>
                  <a:gd name="connsiteY4" fmla="*/ 9525 h 1214437"/>
                  <a:gd name="connsiteX5" fmla="*/ 2038351 w 2305049"/>
                  <a:gd name="connsiteY5" fmla="*/ 0 h 1214437"/>
                  <a:gd name="connsiteX0" fmla="*/ 2305049 w 2305049"/>
                  <a:gd name="connsiteY0" fmla="*/ 1023937 h 1214437"/>
                  <a:gd name="connsiteX1" fmla="*/ 633413 w 2305049"/>
                  <a:gd name="connsiteY1" fmla="*/ 1214437 h 1214437"/>
                  <a:gd name="connsiteX2" fmla="*/ 133351 w 2305049"/>
                  <a:gd name="connsiteY2" fmla="*/ 685801 h 1214437"/>
                  <a:gd name="connsiteX3" fmla="*/ 0 w 2305049"/>
                  <a:gd name="connsiteY3" fmla="*/ 52388 h 1214437"/>
                  <a:gd name="connsiteX4" fmla="*/ 1785939 w 2305049"/>
                  <a:gd name="connsiteY4" fmla="*/ 9525 h 1214437"/>
                  <a:gd name="connsiteX5" fmla="*/ 2038351 w 2305049"/>
                  <a:gd name="connsiteY5" fmla="*/ 0 h 1214437"/>
                  <a:gd name="connsiteX6" fmla="*/ 2305049 w 2305049"/>
                  <a:gd name="connsiteY6" fmla="*/ 1023937 h 1214437"/>
                  <a:gd name="connsiteX0" fmla="*/ 2043111 w 2043111"/>
                  <a:gd name="connsiteY0" fmla="*/ 257175 h 1214437"/>
                  <a:gd name="connsiteX1" fmla="*/ 633413 w 2043111"/>
                  <a:gd name="connsiteY1" fmla="*/ 1214437 h 1214437"/>
                  <a:gd name="connsiteX2" fmla="*/ 133351 w 2043111"/>
                  <a:gd name="connsiteY2" fmla="*/ 685801 h 1214437"/>
                  <a:gd name="connsiteX3" fmla="*/ 0 w 2043111"/>
                  <a:gd name="connsiteY3" fmla="*/ 52388 h 1214437"/>
                  <a:gd name="connsiteX4" fmla="*/ 1785939 w 2043111"/>
                  <a:gd name="connsiteY4" fmla="*/ 9525 h 1214437"/>
                  <a:gd name="connsiteX5" fmla="*/ 2038351 w 2043111"/>
                  <a:gd name="connsiteY5" fmla="*/ 0 h 1214437"/>
                  <a:gd name="connsiteX6" fmla="*/ 2043111 w 2043111"/>
                  <a:gd name="connsiteY6" fmla="*/ 257175 h 1214437"/>
                  <a:gd name="connsiteX0" fmla="*/ 1909760 w 1909760"/>
                  <a:gd name="connsiteY0" fmla="*/ 257175 h 1214437"/>
                  <a:gd name="connsiteX1" fmla="*/ 500062 w 1909760"/>
                  <a:gd name="connsiteY1" fmla="*/ 1214437 h 1214437"/>
                  <a:gd name="connsiteX2" fmla="*/ 0 w 1909760"/>
                  <a:gd name="connsiteY2" fmla="*/ 685801 h 1214437"/>
                  <a:gd name="connsiteX3" fmla="*/ 333374 w 1909760"/>
                  <a:gd name="connsiteY3" fmla="*/ 9526 h 1214437"/>
                  <a:gd name="connsiteX4" fmla="*/ 1652588 w 1909760"/>
                  <a:gd name="connsiteY4" fmla="*/ 9525 h 1214437"/>
                  <a:gd name="connsiteX5" fmla="*/ 1905000 w 1909760"/>
                  <a:gd name="connsiteY5" fmla="*/ 0 h 1214437"/>
                  <a:gd name="connsiteX6" fmla="*/ 1909760 w 1909760"/>
                  <a:gd name="connsiteY6" fmla="*/ 257175 h 1214437"/>
                  <a:gd name="connsiteX0" fmla="*/ 1909760 w 1909760"/>
                  <a:gd name="connsiteY0" fmla="*/ 257175 h 1214437"/>
                  <a:gd name="connsiteX1" fmla="*/ 500062 w 1909760"/>
                  <a:gd name="connsiteY1" fmla="*/ 1214437 h 1214437"/>
                  <a:gd name="connsiteX2" fmla="*/ 0 w 1909760"/>
                  <a:gd name="connsiteY2" fmla="*/ 685801 h 1214437"/>
                  <a:gd name="connsiteX3" fmla="*/ 533399 w 1909760"/>
                  <a:gd name="connsiteY3" fmla="*/ 9526 h 1214437"/>
                  <a:gd name="connsiteX4" fmla="*/ 1652588 w 1909760"/>
                  <a:gd name="connsiteY4" fmla="*/ 9525 h 1214437"/>
                  <a:gd name="connsiteX5" fmla="*/ 1905000 w 1909760"/>
                  <a:gd name="connsiteY5" fmla="*/ 0 h 1214437"/>
                  <a:gd name="connsiteX6" fmla="*/ 1909760 w 1909760"/>
                  <a:gd name="connsiteY6" fmla="*/ 257175 h 1214437"/>
                  <a:gd name="connsiteX0" fmla="*/ 1719260 w 1719260"/>
                  <a:gd name="connsiteY0" fmla="*/ 257175 h 1214437"/>
                  <a:gd name="connsiteX1" fmla="*/ 309562 w 1719260"/>
                  <a:gd name="connsiteY1" fmla="*/ 1214437 h 1214437"/>
                  <a:gd name="connsiteX2" fmla="*/ 0 w 1719260"/>
                  <a:gd name="connsiteY2" fmla="*/ 423864 h 1214437"/>
                  <a:gd name="connsiteX3" fmla="*/ 342899 w 1719260"/>
                  <a:gd name="connsiteY3" fmla="*/ 9526 h 1214437"/>
                  <a:gd name="connsiteX4" fmla="*/ 1462088 w 1719260"/>
                  <a:gd name="connsiteY4" fmla="*/ 9525 h 1214437"/>
                  <a:gd name="connsiteX5" fmla="*/ 1714500 w 1719260"/>
                  <a:gd name="connsiteY5" fmla="*/ 0 h 1214437"/>
                  <a:gd name="connsiteX6" fmla="*/ 1719260 w 1719260"/>
                  <a:gd name="connsiteY6" fmla="*/ 257175 h 1214437"/>
                  <a:gd name="connsiteX0" fmla="*/ 1719260 w 1719260"/>
                  <a:gd name="connsiteY0" fmla="*/ 257175 h 423864"/>
                  <a:gd name="connsiteX1" fmla="*/ 514350 w 1719260"/>
                  <a:gd name="connsiteY1" fmla="*/ 295274 h 423864"/>
                  <a:gd name="connsiteX2" fmla="*/ 0 w 1719260"/>
                  <a:gd name="connsiteY2" fmla="*/ 423864 h 423864"/>
                  <a:gd name="connsiteX3" fmla="*/ 342899 w 1719260"/>
                  <a:gd name="connsiteY3" fmla="*/ 9526 h 423864"/>
                  <a:gd name="connsiteX4" fmla="*/ 1462088 w 1719260"/>
                  <a:gd name="connsiteY4" fmla="*/ 9525 h 423864"/>
                  <a:gd name="connsiteX5" fmla="*/ 1714500 w 1719260"/>
                  <a:gd name="connsiteY5" fmla="*/ 0 h 423864"/>
                  <a:gd name="connsiteX6" fmla="*/ 1719260 w 1719260"/>
                  <a:gd name="connsiteY6" fmla="*/ 257175 h 423864"/>
                  <a:gd name="connsiteX0" fmla="*/ 1585910 w 1585910"/>
                  <a:gd name="connsiteY0" fmla="*/ 257175 h 395289"/>
                  <a:gd name="connsiteX1" fmla="*/ 381000 w 1585910"/>
                  <a:gd name="connsiteY1" fmla="*/ 295274 h 395289"/>
                  <a:gd name="connsiteX2" fmla="*/ 0 w 1585910"/>
                  <a:gd name="connsiteY2" fmla="*/ 395289 h 395289"/>
                  <a:gd name="connsiteX3" fmla="*/ 209549 w 1585910"/>
                  <a:gd name="connsiteY3" fmla="*/ 9526 h 395289"/>
                  <a:gd name="connsiteX4" fmla="*/ 1328738 w 1585910"/>
                  <a:gd name="connsiteY4" fmla="*/ 9525 h 395289"/>
                  <a:gd name="connsiteX5" fmla="*/ 1581150 w 1585910"/>
                  <a:gd name="connsiteY5" fmla="*/ 0 h 395289"/>
                  <a:gd name="connsiteX6" fmla="*/ 1585910 w 1585910"/>
                  <a:gd name="connsiteY6" fmla="*/ 257175 h 395289"/>
                  <a:gd name="connsiteX0" fmla="*/ 1585910 w 1585910"/>
                  <a:gd name="connsiteY0" fmla="*/ 257175 h 395289"/>
                  <a:gd name="connsiteX1" fmla="*/ 381000 w 1585910"/>
                  <a:gd name="connsiteY1" fmla="*/ 295274 h 395289"/>
                  <a:gd name="connsiteX2" fmla="*/ 0 w 1585910"/>
                  <a:gd name="connsiteY2" fmla="*/ 395289 h 395289"/>
                  <a:gd name="connsiteX3" fmla="*/ 685799 w 1585910"/>
                  <a:gd name="connsiteY3" fmla="*/ 4763 h 395289"/>
                  <a:gd name="connsiteX4" fmla="*/ 1328738 w 1585910"/>
                  <a:gd name="connsiteY4" fmla="*/ 9525 h 395289"/>
                  <a:gd name="connsiteX5" fmla="*/ 1581150 w 1585910"/>
                  <a:gd name="connsiteY5" fmla="*/ 0 h 395289"/>
                  <a:gd name="connsiteX6" fmla="*/ 1585910 w 1585910"/>
                  <a:gd name="connsiteY6" fmla="*/ 257175 h 395289"/>
                  <a:gd name="connsiteX0" fmla="*/ 1585910 w 1585910"/>
                  <a:gd name="connsiteY0" fmla="*/ 257175 h 395289"/>
                  <a:gd name="connsiteX1" fmla="*/ 381000 w 1585910"/>
                  <a:gd name="connsiteY1" fmla="*/ 295274 h 395289"/>
                  <a:gd name="connsiteX2" fmla="*/ 0 w 1585910"/>
                  <a:gd name="connsiteY2" fmla="*/ 395289 h 395289"/>
                  <a:gd name="connsiteX3" fmla="*/ 666749 w 1585910"/>
                  <a:gd name="connsiteY3" fmla="*/ 19051 h 395289"/>
                  <a:gd name="connsiteX4" fmla="*/ 1328738 w 1585910"/>
                  <a:gd name="connsiteY4" fmla="*/ 9525 h 395289"/>
                  <a:gd name="connsiteX5" fmla="*/ 1581150 w 1585910"/>
                  <a:gd name="connsiteY5" fmla="*/ 0 h 395289"/>
                  <a:gd name="connsiteX6" fmla="*/ 1585910 w 1585910"/>
                  <a:gd name="connsiteY6" fmla="*/ 257175 h 395289"/>
                  <a:gd name="connsiteX0" fmla="*/ 1585910 w 1585910"/>
                  <a:gd name="connsiteY0" fmla="*/ 257175 h 395289"/>
                  <a:gd name="connsiteX1" fmla="*/ 728662 w 1585910"/>
                  <a:gd name="connsiteY1" fmla="*/ 238124 h 395289"/>
                  <a:gd name="connsiteX2" fmla="*/ 0 w 1585910"/>
                  <a:gd name="connsiteY2" fmla="*/ 395289 h 395289"/>
                  <a:gd name="connsiteX3" fmla="*/ 666749 w 1585910"/>
                  <a:gd name="connsiteY3" fmla="*/ 19051 h 395289"/>
                  <a:gd name="connsiteX4" fmla="*/ 1328738 w 1585910"/>
                  <a:gd name="connsiteY4" fmla="*/ 9525 h 395289"/>
                  <a:gd name="connsiteX5" fmla="*/ 1581150 w 1585910"/>
                  <a:gd name="connsiteY5" fmla="*/ 0 h 395289"/>
                  <a:gd name="connsiteX6" fmla="*/ 1585910 w 1585910"/>
                  <a:gd name="connsiteY6" fmla="*/ 257175 h 395289"/>
                  <a:gd name="connsiteX0" fmla="*/ 1095372 w 1095372"/>
                  <a:gd name="connsiteY0" fmla="*/ 257175 h 304801"/>
                  <a:gd name="connsiteX1" fmla="*/ 238124 w 1095372"/>
                  <a:gd name="connsiteY1" fmla="*/ 238124 h 304801"/>
                  <a:gd name="connsiteX2" fmla="*/ 0 w 1095372"/>
                  <a:gd name="connsiteY2" fmla="*/ 304801 h 304801"/>
                  <a:gd name="connsiteX3" fmla="*/ 176211 w 1095372"/>
                  <a:gd name="connsiteY3" fmla="*/ 19051 h 304801"/>
                  <a:gd name="connsiteX4" fmla="*/ 838200 w 1095372"/>
                  <a:gd name="connsiteY4" fmla="*/ 9525 h 304801"/>
                  <a:gd name="connsiteX5" fmla="*/ 1090612 w 1095372"/>
                  <a:gd name="connsiteY5" fmla="*/ 0 h 304801"/>
                  <a:gd name="connsiteX6" fmla="*/ 1095372 w 1095372"/>
                  <a:gd name="connsiteY6" fmla="*/ 257175 h 304801"/>
                  <a:gd name="connsiteX0" fmla="*/ 1019172 w 1092199"/>
                  <a:gd name="connsiteY0" fmla="*/ 238125 h 304801"/>
                  <a:gd name="connsiteX1" fmla="*/ 238124 w 1092199"/>
                  <a:gd name="connsiteY1" fmla="*/ 238124 h 304801"/>
                  <a:gd name="connsiteX2" fmla="*/ 0 w 1092199"/>
                  <a:gd name="connsiteY2" fmla="*/ 304801 h 304801"/>
                  <a:gd name="connsiteX3" fmla="*/ 176211 w 1092199"/>
                  <a:gd name="connsiteY3" fmla="*/ 19051 h 304801"/>
                  <a:gd name="connsiteX4" fmla="*/ 838200 w 1092199"/>
                  <a:gd name="connsiteY4" fmla="*/ 9525 h 304801"/>
                  <a:gd name="connsiteX5" fmla="*/ 1090612 w 1092199"/>
                  <a:gd name="connsiteY5" fmla="*/ 0 h 304801"/>
                  <a:gd name="connsiteX6" fmla="*/ 1019172 w 1092199"/>
                  <a:gd name="connsiteY6" fmla="*/ 238125 h 304801"/>
                  <a:gd name="connsiteX0" fmla="*/ 1019172 w 1020762"/>
                  <a:gd name="connsiteY0" fmla="*/ 233362 h 300038"/>
                  <a:gd name="connsiteX1" fmla="*/ 238124 w 1020762"/>
                  <a:gd name="connsiteY1" fmla="*/ 233361 h 300038"/>
                  <a:gd name="connsiteX2" fmla="*/ 0 w 1020762"/>
                  <a:gd name="connsiteY2" fmla="*/ 300038 h 300038"/>
                  <a:gd name="connsiteX3" fmla="*/ 176211 w 1020762"/>
                  <a:gd name="connsiteY3" fmla="*/ 14288 h 300038"/>
                  <a:gd name="connsiteX4" fmla="*/ 838200 w 1020762"/>
                  <a:gd name="connsiteY4" fmla="*/ 4762 h 300038"/>
                  <a:gd name="connsiteX5" fmla="*/ 1019175 w 1020762"/>
                  <a:gd name="connsiteY5" fmla="*/ 0 h 300038"/>
                  <a:gd name="connsiteX6" fmla="*/ 1019172 w 1020762"/>
                  <a:gd name="connsiteY6" fmla="*/ 233362 h 300038"/>
                  <a:gd name="connsiteX0" fmla="*/ 1019172 w 1020762"/>
                  <a:gd name="connsiteY0" fmla="*/ 233362 h 300038"/>
                  <a:gd name="connsiteX1" fmla="*/ 233361 w 1020762"/>
                  <a:gd name="connsiteY1" fmla="*/ 242886 h 300038"/>
                  <a:gd name="connsiteX2" fmla="*/ 0 w 1020762"/>
                  <a:gd name="connsiteY2" fmla="*/ 300038 h 300038"/>
                  <a:gd name="connsiteX3" fmla="*/ 176211 w 1020762"/>
                  <a:gd name="connsiteY3" fmla="*/ 14288 h 300038"/>
                  <a:gd name="connsiteX4" fmla="*/ 838200 w 1020762"/>
                  <a:gd name="connsiteY4" fmla="*/ 4762 h 300038"/>
                  <a:gd name="connsiteX5" fmla="*/ 1019175 w 1020762"/>
                  <a:gd name="connsiteY5" fmla="*/ 0 h 300038"/>
                  <a:gd name="connsiteX6" fmla="*/ 1019172 w 1020762"/>
                  <a:gd name="connsiteY6" fmla="*/ 233362 h 300038"/>
                  <a:gd name="connsiteX0" fmla="*/ 1033459 w 1033459"/>
                  <a:gd name="connsiteY0" fmla="*/ 257175 h 300038"/>
                  <a:gd name="connsiteX1" fmla="*/ 233361 w 1033459"/>
                  <a:gd name="connsiteY1" fmla="*/ 242886 h 300038"/>
                  <a:gd name="connsiteX2" fmla="*/ 0 w 1033459"/>
                  <a:gd name="connsiteY2" fmla="*/ 300038 h 300038"/>
                  <a:gd name="connsiteX3" fmla="*/ 176211 w 1033459"/>
                  <a:gd name="connsiteY3" fmla="*/ 14288 h 300038"/>
                  <a:gd name="connsiteX4" fmla="*/ 838200 w 1033459"/>
                  <a:gd name="connsiteY4" fmla="*/ 4762 h 300038"/>
                  <a:gd name="connsiteX5" fmla="*/ 1019175 w 1033459"/>
                  <a:gd name="connsiteY5" fmla="*/ 0 h 300038"/>
                  <a:gd name="connsiteX6" fmla="*/ 1033459 w 1033459"/>
                  <a:gd name="connsiteY6" fmla="*/ 257175 h 300038"/>
                  <a:gd name="connsiteX0" fmla="*/ 1019171 w 1020762"/>
                  <a:gd name="connsiteY0" fmla="*/ 261937 h 300038"/>
                  <a:gd name="connsiteX1" fmla="*/ 233361 w 1020762"/>
                  <a:gd name="connsiteY1" fmla="*/ 242886 h 300038"/>
                  <a:gd name="connsiteX2" fmla="*/ 0 w 1020762"/>
                  <a:gd name="connsiteY2" fmla="*/ 300038 h 300038"/>
                  <a:gd name="connsiteX3" fmla="*/ 176211 w 1020762"/>
                  <a:gd name="connsiteY3" fmla="*/ 14288 h 300038"/>
                  <a:gd name="connsiteX4" fmla="*/ 838200 w 1020762"/>
                  <a:gd name="connsiteY4" fmla="*/ 4762 h 300038"/>
                  <a:gd name="connsiteX5" fmla="*/ 1019175 w 1020762"/>
                  <a:gd name="connsiteY5" fmla="*/ 0 h 300038"/>
                  <a:gd name="connsiteX6" fmla="*/ 1019171 w 1020762"/>
                  <a:gd name="connsiteY6" fmla="*/ 261937 h 300038"/>
                  <a:gd name="connsiteX0" fmla="*/ 1023933 w 1023933"/>
                  <a:gd name="connsiteY0" fmla="*/ 238125 h 300038"/>
                  <a:gd name="connsiteX1" fmla="*/ 233361 w 1023933"/>
                  <a:gd name="connsiteY1" fmla="*/ 242886 h 300038"/>
                  <a:gd name="connsiteX2" fmla="*/ 0 w 1023933"/>
                  <a:gd name="connsiteY2" fmla="*/ 300038 h 300038"/>
                  <a:gd name="connsiteX3" fmla="*/ 176211 w 1023933"/>
                  <a:gd name="connsiteY3" fmla="*/ 14288 h 300038"/>
                  <a:gd name="connsiteX4" fmla="*/ 838200 w 1023933"/>
                  <a:gd name="connsiteY4" fmla="*/ 4762 h 300038"/>
                  <a:gd name="connsiteX5" fmla="*/ 1019175 w 1023933"/>
                  <a:gd name="connsiteY5" fmla="*/ 0 h 300038"/>
                  <a:gd name="connsiteX6" fmla="*/ 1023933 w 1023933"/>
                  <a:gd name="connsiteY6" fmla="*/ 238125 h 3000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23933" h="300038">
                    <a:moveTo>
                      <a:pt x="1023933" y="238125"/>
                    </a:moveTo>
                    <a:lnTo>
                      <a:pt x="233361" y="242886"/>
                    </a:lnTo>
                    <a:lnTo>
                      <a:pt x="0" y="300038"/>
                    </a:lnTo>
                    <a:lnTo>
                      <a:pt x="176211" y="14288"/>
                    </a:lnTo>
                    <a:lnTo>
                      <a:pt x="838200" y="4762"/>
                    </a:lnTo>
                    <a:lnTo>
                      <a:pt x="1019175" y="0"/>
                    </a:lnTo>
                    <a:cubicBezTo>
                      <a:pt x="1020762" y="85725"/>
                      <a:pt x="1022346" y="152400"/>
                      <a:pt x="1023933" y="238125"/>
                    </a:cubicBezTo>
                    <a:close/>
                  </a:path>
                </a:pathLst>
              </a:custGeom>
              <a:solidFill>
                <a:srgbClr val="2525FF"/>
              </a:solidFill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11296" name="TextBox 33"/>
              <p:cNvSpPr txBox="1">
                <a:spLocks noChangeArrowheads="1"/>
              </p:cNvSpPr>
              <p:nvPr/>
            </p:nvSpPr>
            <p:spPr bwMode="auto">
              <a:xfrm>
                <a:off x="3529010" y="3433757"/>
                <a:ext cx="947738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rIns="0">
                <a:spAutoFit/>
              </a:bodyPr>
              <a:lstStyle/>
              <a:p>
                <a:r>
                  <a:rPr lang="en-GB" sz="1600" b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Borehole</a:t>
                </a:r>
              </a:p>
            </p:txBody>
          </p:sp>
        </p:grpSp>
      </p:grpSp>
      <p:grpSp>
        <p:nvGrpSpPr>
          <p:cNvPr id="13" name="Group 15"/>
          <p:cNvGrpSpPr>
            <a:grpSpLocks/>
          </p:cNvGrpSpPr>
          <p:nvPr/>
        </p:nvGrpSpPr>
        <p:grpSpPr bwMode="auto">
          <a:xfrm>
            <a:off x="4935538" y="4562475"/>
            <a:ext cx="3800475" cy="2019300"/>
            <a:chOff x="4620484" y="4562943"/>
            <a:chExt cx="3800475" cy="2019300"/>
          </a:xfrm>
        </p:grpSpPr>
        <p:pic>
          <p:nvPicPr>
            <p:cNvPr id="11285" name="Picture 6" descr="SCHEM3.gif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620484" y="4562943"/>
              <a:ext cx="3800475" cy="2019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" name="Rectangle 14"/>
            <p:cNvSpPr/>
            <p:nvPr/>
          </p:nvSpPr>
          <p:spPr>
            <a:xfrm>
              <a:off x="4625246" y="5445593"/>
              <a:ext cx="2181225" cy="166688"/>
            </a:xfrm>
            <a:prstGeom prst="rect">
              <a:avLst/>
            </a:prstGeom>
            <a:gradFill>
              <a:gsLst>
                <a:gs pos="29000">
                  <a:schemeClr val="tx1">
                    <a:lumMod val="65000"/>
                    <a:lumOff val="35000"/>
                  </a:schemeClr>
                </a:gs>
                <a:gs pos="50000">
                  <a:schemeClr val="bg1">
                    <a:lumMod val="65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</p:grpSp>
      <p:sp>
        <p:nvSpPr>
          <p:cNvPr id="11268" name="Title 1"/>
          <p:cNvSpPr>
            <a:spLocks noGrp="1"/>
          </p:cNvSpPr>
          <p:nvPr>
            <p:ph type="title"/>
          </p:nvPr>
        </p:nvSpPr>
        <p:spPr>
          <a:xfrm>
            <a:off x="427038" y="-90488"/>
            <a:ext cx="8229600" cy="869951"/>
          </a:xfrm>
        </p:spPr>
        <p:txBody>
          <a:bodyPr/>
          <a:lstStyle/>
          <a:p>
            <a:r>
              <a:rPr lang="en-GB" sz="4000" b="1" smtClean="0">
                <a:cs typeface="Times New Roman" pitchFamily="18" charset="0"/>
              </a:rPr>
              <a:t>Schematic of a Shale Gas Well</a:t>
            </a:r>
          </a:p>
        </p:txBody>
      </p:sp>
      <p:pic>
        <p:nvPicPr>
          <p:cNvPr id="8" name="Picture 7" descr="SCHEM2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91088" y="1020763"/>
            <a:ext cx="3800475" cy="2057400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6850063" y="1589088"/>
            <a:ext cx="133508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4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Aquifer</a:t>
            </a:r>
          </a:p>
        </p:txBody>
      </p:sp>
      <p:grpSp>
        <p:nvGrpSpPr>
          <p:cNvPr id="16" name="Group 12"/>
          <p:cNvGrpSpPr>
            <a:grpSpLocks/>
          </p:cNvGrpSpPr>
          <p:nvPr/>
        </p:nvGrpSpPr>
        <p:grpSpPr bwMode="auto">
          <a:xfrm>
            <a:off x="4889500" y="1919288"/>
            <a:ext cx="1706563" cy="1114425"/>
            <a:chOff x="4544516" y="1918741"/>
            <a:chExt cx="1706382" cy="1115120"/>
          </a:xfrm>
        </p:grpSpPr>
        <p:sp>
          <p:nvSpPr>
            <p:cNvPr id="11283" name="TextBox 9"/>
            <p:cNvSpPr txBox="1">
              <a:spLocks noChangeArrowheads="1"/>
            </p:cNvSpPr>
            <p:nvPr/>
          </p:nvSpPr>
          <p:spPr bwMode="auto">
            <a:xfrm>
              <a:off x="4544516" y="2325975"/>
              <a:ext cx="1601450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ts val="2400"/>
                </a:lnSpc>
              </a:pPr>
              <a:r>
                <a:rPr lang="en-GB" sz="2000" b="1">
                  <a:latin typeface="Times New Roman" pitchFamily="18" charset="0"/>
                  <a:cs typeface="Times New Roman" pitchFamily="18" charset="0"/>
                </a:rPr>
                <a:t>Cemented Steel Casing</a:t>
              </a:r>
            </a:p>
          </p:txBody>
        </p:sp>
        <p:cxnSp>
          <p:nvCxnSpPr>
            <p:cNvPr id="12" name="Straight Arrow Connector 11"/>
            <p:cNvCxnSpPr/>
            <p:nvPr/>
          </p:nvCxnSpPr>
          <p:spPr>
            <a:xfrm flipV="1">
              <a:off x="5860414" y="1918741"/>
              <a:ext cx="390484" cy="629042"/>
            </a:xfrm>
            <a:prstGeom prst="straightConnector1">
              <a:avLst/>
            </a:prstGeom>
            <a:ln w="317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6235700" y="5729288"/>
            <a:ext cx="22939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>
            <a:spAutoFit/>
          </a:bodyPr>
          <a:lstStyle/>
          <a:p>
            <a:r>
              <a:rPr lang="en-GB" sz="24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Shale Formation</a:t>
            </a:r>
          </a:p>
        </p:txBody>
      </p:sp>
      <p:grpSp>
        <p:nvGrpSpPr>
          <p:cNvPr id="17" name="Group 20"/>
          <p:cNvGrpSpPr>
            <a:grpSpLocks/>
          </p:cNvGrpSpPr>
          <p:nvPr/>
        </p:nvGrpSpPr>
        <p:grpSpPr bwMode="auto">
          <a:xfrm>
            <a:off x="4889500" y="4229100"/>
            <a:ext cx="3879850" cy="1152525"/>
            <a:chOff x="4604478" y="4229724"/>
            <a:chExt cx="3879955" cy="1151745"/>
          </a:xfrm>
        </p:grpSpPr>
        <p:sp>
          <p:nvSpPr>
            <p:cNvPr id="11281" name="TextBox 16"/>
            <p:cNvSpPr txBox="1">
              <a:spLocks noChangeArrowheads="1"/>
            </p:cNvSpPr>
            <p:nvPr/>
          </p:nvSpPr>
          <p:spPr bwMode="auto">
            <a:xfrm>
              <a:off x="4604478" y="4229724"/>
              <a:ext cx="3879955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lnSpc>
                  <a:spcPts val="2400"/>
                </a:lnSpc>
              </a:pPr>
              <a:r>
                <a:rPr lang="en-GB" sz="2400" b="1">
                  <a:latin typeface="Times New Roman" pitchFamily="18" charset="0"/>
                  <a:cs typeface="Times New Roman" pitchFamily="18" charset="0"/>
                </a:rPr>
                <a:t>Cement pumped through borehole to surround casing</a:t>
              </a:r>
            </a:p>
          </p:txBody>
        </p:sp>
        <p:cxnSp>
          <p:nvCxnSpPr>
            <p:cNvPr id="18" name="Straight Arrow Connector 17"/>
            <p:cNvCxnSpPr/>
            <p:nvPr/>
          </p:nvCxnSpPr>
          <p:spPr>
            <a:xfrm flipH="1">
              <a:off x="6804813" y="4889677"/>
              <a:ext cx="363548" cy="491792"/>
            </a:xfrm>
            <a:prstGeom prst="straightConnector1">
              <a:avLst/>
            </a:prstGeom>
            <a:ln w="317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24"/>
          <p:cNvGrpSpPr>
            <a:grpSpLocks/>
          </p:cNvGrpSpPr>
          <p:nvPr/>
        </p:nvGrpSpPr>
        <p:grpSpPr bwMode="auto">
          <a:xfrm>
            <a:off x="765175" y="1663700"/>
            <a:ext cx="4151313" cy="1319213"/>
            <a:chOff x="389744" y="1663908"/>
            <a:chExt cx="4152276" cy="1319135"/>
          </a:xfrm>
        </p:grpSpPr>
        <p:sp>
          <p:nvSpPr>
            <p:cNvPr id="22" name="Oval 21"/>
            <p:cNvSpPr/>
            <p:nvPr/>
          </p:nvSpPr>
          <p:spPr>
            <a:xfrm>
              <a:off x="389744" y="2263948"/>
              <a:ext cx="554167" cy="719095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24" name="Freeform 23"/>
            <p:cNvSpPr/>
            <p:nvPr/>
          </p:nvSpPr>
          <p:spPr>
            <a:xfrm>
              <a:off x="799414" y="1663908"/>
              <a:ext cx="3742606" cy="768305"/>
            </a:xfrm>
            <a:custGeom>
              <a:avLst/>
              <a:gdLst>
                <a:gd name="connsiteX0" fmla="*/ 84945 w 3742545"/>
                <a:gd name="connsiteY0" fmla="*/ 734518 h 768246"/>
                <a:gd name="connsiteX1" fmla="*/ 129915 w 3742545"/>
                <a:gd name="connsiteY1" fmla="*/ 704538 h 768246"/>
                <a:gd name="connsiteX2" fmla="*/ 1374099 w 3742545"/>
                <a:gd name="connsiteY2" fmla="*/ 149902 h 768246"/>
                <a:gd name="connsiteX3" fmla="*/ 3742545 w 3742545"/>
                <a:gd name="connsiteY3" fmla="*/ 0 h 768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42545" h="768246">
                  <a:moveTo>
                    <a:pt x="84945" y="734518"/>
                  </a:moveTo>
                  <a:cubicBezTo>
                    <a:pt x="0" y="768246"/>
                    <a:pt x="129915" y="704538"/>
                    <a:pt x="129915" y="704538"/>
                  </a:cubicBezTo>
                  <a:cubicBezTo>
                    <a:pt x="344774" y="607102"/>
                    <a:pt x="771994" y="267325"/>
                    <a:pt x="1374099" y="149902"/>
                  </a:cubicBezTo>
                  <a:cubicBezTo>
                    <a:pt x="1976204" y="32479"/>
                    <a:pt x="3362794" y="34977"/>
                    <a:pt x="3742545" y="0"/>
                  </a:cubicBezTo>
                </a:path>
              </a:pathLst>
            </a:cu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</p:grpSp>
      <p:grpSp>
        <p:nvGrpSpPr>
          <p:cNvPr id="20" name="Group 25"/>
          <p:cNvGrpSpPr>
            <a:grpSpLocks/>
          </p:cNvGrpSpPr>
          <p:nvPr/>
        </p:nvGrpSpPr>
        <p:grpSpPr bwMode="auto">
          <a:xfrm>
            <a:off x="2311400" y="5129213"/>
            <a:ext cx="2709863" cy="1319212"/>
            <a:chOff x="389744" y="1663908"/>
            <a:chExt cx="2710722" cy="1319135"/>
          </a:xfrm>
        </p:grpSpPr>
        <p:sp>
          <p:nvSpPr>
            <p:cNvPr id="27" name="Oval 26"/>
            <p:cNvSpPr/>
            <p:nvPr/>
          </p:nvSpPr>
          <p:spPr>
            <a:xfrm>
              <a:off x="389744" y="2263948"/>
              <a:ext cx="554214" cy="719095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28" name="Freeform 27"/>
            <p:cNvSpPr/>
            <p:nvPr/>
          </p:nvSpPr>
          <p:spPr>
            <a:xfrm>
              <a:off x="799449" y="1663908"/>
              <a:ext cx="2301017" cy="768305"/>
            </a:xfrm>
            <a:custGeom>
              <a:avLst/>
              <a:gdLst>
                <a:gd name="connsiteX0" fmla="*/ 84945 w 3742545"/>
                <a:gd name="connsiteY0" fmla="*/ 734518 h 768246"/>
                <a:gd name="connsiteX1" fmla="*/ 129915 w 3742545"/>
                <a:gd name="connsiteY1" fmla="*/ 704538 h 768246"/>
                <a:gd name="connsiteX2" fmla="*/ 1374099 w 3742545"/>
                <a:gd name="connsiteY2" fmla="*/ 149902 h 768246"/>
                <a:gd name="connsiteX3" fmla="*/ 3742545 w 3742545"/>
                <a:gd name="connsiteY3" fmla="*/ 0 h 768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42545" h="768246">
                  <a:moveTo>
                    <a:pt x="84945" y="734518"/>
                  </a:moveTo>
                  <a:cubicBezTo>
                    <a:pt x="0" y="768246"/>
                    <a:pt x="129915" y="704538"/>
                    <a:pt x="129915" y="704538"/>
                  </a:cubicBezTo>
                  <a:cubicBezTo>
                    <a:pt x="344774" y="607102"/>
                    <a:pt x="771994" y="267325"/>
                    <a:pt x="1374099" y="149902"/>
                  </a:cubicBezTo>
                  <a:cubicBezTo>
                    <a:pt x="1976204" y="32479"/>
                    <a:pt x="3362794" y="34977"/>
                    <a:pt x="3742545" y="0"/>
                  </a:cubicBezTo>
                </a:path>
              </a:pathLst>
            </a:cu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</p:grpSp>
      <p:sp>
        <p:nvSpPr>
          <p:cNvPr id="51" name="Slide Number Placeholder 50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pPr>
              <a:defRPr/>
            </a:pPr>
            <a:fld id="{6AA781DA-ECEA-435D-9F38-B968123174FC}" type="slidenum">
              <a:rPr lang="en-GB" b="1" smtClean="0"/>
              <a:pPr>
                <a:defRPr/>
              </a:pPr>
              <a:t>8</a:t>
            </a:fld>
            <a:endParaRPr lang="en-GB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CHEM4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2625" y="1512888"/>
            <a:ext cx="3790950" cy="202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SCHEM5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95850" y="1524000"/>
            <a:ext cx="3800475" cy="204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Content Placeholder 4" descr="ROYSOC1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8163" y="3533775"/>
            <a:ext cx="3094037" cy="310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165100" y="735013"/>
            <a:ext cx="4797425" cy="86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ts val="2000"/>
              </a:lnSpc>
            </a:pPr>
            <a:r>
              <a:rPr lang="en-GB" sz="2000" b="1">
                <a:latin typeface="Times New Roman" pitchFamily="18" charset="0"/>
                <a:cs typeface="Times New Roman" pitchFamily="18" charset="0"/>
              </a:rPr>
              <a:t>High pressure fluid mixture creates numerous paper-thin fractures throughout shale.</a:t>
            </a:r>
          </a:p>
        </p:txBody>
      </p:sp>
      <p:grpSp>
        <p:nvGrpSpPr>
          <p:cNvPr id="2" name="Group 21"/>
          <p:cNvGrpSpPr>
            <a:grpSpLocks/>
          </p:cNvGrpSpPr>
          <p:nvPr/>
        </p:nvGrpSpPr>
        <p:grpSpPr bwMode="auto">
          <a:xfrm>
            <a:off x="2887663" y="1936750"/>
            <a:ext cx="1093787" cy="290513"/>
            <a:chOff x="2678476" y="1471613"/>
            <a:chExt cx="1093424" cy="290669"/>
          </a:xfrm>
        </p:grpSpPr>
        <p:cxnSp>
          <p:nvCxnSpPr>
            <p:cNvPr id="14" name="Straight Arrow Connector 13"/>
            <p:cNvCxnSpPr/>
            <p:nvPr/>
          </p:nvCxnSpPr>
          <p:spPr>
            <a:xfrm flipH="1">
              <a:off x="2678476" y="1476379"/>
              <a:ext cx="469744" cy="285903"/>
            </a:xfrm>
            <a:prstGeom prst="straightConnector1">
              <a:avLst/>
            </a:prstGeom>
            <a:ln w="317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>
              <a:off x="3172024" y="1476379"/>
              <a:ext cx="71414" cy="285903"/>
            </a:xfrm>
            <a:prstGeom prst="straightConnector1">
              <a:avLst/>
            </a:prstGeom>
            <a:ln w="317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>
              <a:off x="3162502" y="1471613"/>
              <a:ext cx="609398" cy="252549"/>
            </a:xfrm>
            <a:prstGeom prst="straightConnector1">
              <a:avLst/>
            </a:prstGeom>
            <a:ln w="317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4757738" y="742950"/>
            <a:ext cx="3716337" cy="86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ts val="2000"/>
              </a:lnSpc>
            </a:pPr>
            <a:r>
              <a:rPr lang="en-GB" sz="2000" b="1">
                <a:latin typeface="Times New Roman" pitchFamily="18" charset="0"/>
                <a:cs typeface="Times New Roman" pitchFamily="18" charset="0"/>
              </a:rPr>
              <a:t>Small fractures free trapped gas which flows into perforated casing and up to surface.</a:t>
            </a:r>
          </a:p>
        </p:txBody>
      </p:sp>
      <p:grpSp>
        <p:nvGrpSpPr>
          <p:cNvPr id="3" name="Group 23"/>
          <p:cNvGrpSpPr>
            <a:grpSpLocks/>
          </p:cNvGrpSpPr>
          <p:nvPr/>
        </p:nvGrpSpPr>
        <p:grpSpPr bwMode="auto">
          <a:xfrm>
            <a:off x="6999288" y="1947863"/>
            <a:ext cx="1250950" cy="285750"/>
            <a:chOff x="3148014" y="1471613"/>
            <a:chExt cx="1250819" cy="286374"/>
          </a:xfrm>
        </p:grpSpPr>
        <p:cxnSp>
          <p:nvCxnSpPr>
            <p:cNvPr id="25" name="Straight Arrow Connector 24"/>
            <p:cNvCxnSpPr/>
            <p:nvPr/>
          </p:nvCxnSpPr>
          <p:spPr>
            <a:xfrm>
              <a:off x="3148014" y="1476385"/>
              <a:ext cx="269847" cy="281602"/>
            </a:xfrm>
            <a:prstGeom prst="straightConnector1">
              <a:avLst/>
            </a:prstGeom>
            <a:ln w="317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/>
            <p:nvPr/>
          </p:nvCxnSpPr>
          <p:spPr>
            <a:xfrm>
              <a:off x="3171824" y="1476385"/>
              <a:ext cx="765095" cy="276828"/>
            </a:xfrm>
            <a:prstGeom prst="straightConnector1">
              <a:avLst/>
            </a:prstGeom>
            <a:ln w="317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/>
            <p:nvPr/>
          </p:nvCxnSpPr>
          <p:spPr>
            <a:xfrm>
              <a:off x="3162300" y="1471613"/>
              <a:ext cx="1236533" cy="233872"/>
            </a:xfrm>
            <a:prstGeom prst="straightConnector1">
              <a:avLst/>
            </a:prstGeom>
            <a:ln w="317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297" name="Title 1"/>
          <p:cNvSpPr>
            <a:spLocks noGrp="1"/>
          </p:cNvSpPr>
          <p:nvPr>
            <p:ph type="title"/>
          </p:nvPr>
        </p:nvSpPr>
        <p:spPr>
          <a:xfrm>
            <a:off x="442913" y="-195263"/>
            <a:ext cx="8229600" cy="804863"/>
          </a:xfrm>
        </p:spPr>
        <p:txBody>
          <a:bodyPr/>
          <a:lstStyle/>
          <a:p>
            <a:r>
              <a:rPr lang="en-GB" sz="2800" b="1" smtClean="0">
                <a:cs typeface="Times New Roman" pitchFamily="18" charset="0"/>
              </a:rPr>
              <a:t>Schematic of a Shale Gas Well</a:t>
            </a:r>
          </a:p>
        </p:txBody>
      </p:sp>
      <p:sp>
        <p:nvSpPr>
          <p:cNvPr id="33" name="TextBox 32"/>
          <p:cNvSpPr txBox="1">
            <a:spLocks noChangeArrowheads="1"/>
          </p:cNvSpPr>
          <p:nvPr/>
        </p:nvSpPr>
        <p:spPr bwMode="auto">
          <a:xfrm>
            <a:off x="3817938" y="3644900"/>
            <a:ext cx="4919662" cy="286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>
            <a:spAutoFit/>
          </a:bodyPr>
          <a:lstStyle/>
          <a:p>
            <a:pPr>
              <a:lnSpc>
                <a:spcPts val="2400"/>
              </a:lnSpc>
            </a:pPr>
            <a:r>
              <a:rPr lang="en-GB" sz="2000" b="1">
                <a:latin typeface="Times New Roman" pitchFamily="18" charset="0"/>
                <a:cs typeface="Times New Roman" pitchFamily="18" charset="0"/>
              </a:rPr>
              <a:t>Fracturing fluids contain ~ 94% water, 5% sand and up to 1% of additives such as </a:t>
            </a:r>
            <a:r>
              <a:rPr lang="en-GB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ACID, SCALE INHIBITORS, BIOCIDES,  FRICTION REDUCERS AND SURFACTANTS.   </a:t>
            </a:r>
          </a:p>
          <a:p>
            <a:pPr>
              <a:lnSpc>
                <a:spcPts val="2400"/>
              </a:lnSpc>
            </a:pPr>
            <a:endParaRPr lang="en-GB" sz="2000" b="1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2400"/>
              </a:lnSpc>
            </a:pPr>
            <a:r>
              <a:rPr lang="en-GB" sz="2000" b="1">
                <a:latin typeface="Times New Roman" pitchFamily="18" charset="0"/>
                <a:cs typeface="Times New Roman" pitchFamily="18" charset="0"/>
              </a:rPr>
              <a:t>Fluid is injected under pressure to stimulate cracking of the Shale.   The sand props the cracks open to promote gas flow. </a:t>
            </a:r>
          </a:p>
        </p:txBody>
      </p:sp>
      <p:sp>
        <p:nvSpPr>
          <p:cNvPr id="12299" name="TextBox 33"/>
          <p:cNvSpPr txBox="1">
            <a:spLocks noChangeArrowheads="1"/>
          </p:cNvSpPr>
          <p:nvPr/>
        </p:nvSpPr>
        <p:spPr bwMode="auto">
          <a:xfrm>
            <a:off x="917575" y="6470650"/>
            <a:ext cx="85264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>
            <a:spAutoFit/>
          </a:bodyPr>
          <a:lstStyle/>
          <a:p>
            <a:pPr>
              <a:lnSpc>
                <a:spcPts val="2400"/>
              </a:lnSpc>
            </a:pPr>
            <a:r>
              <a:rPr lang="en-GB" sz="1600" b="1">
                <a:latin typeface="Times New Roman" pitchFamily="18" charset="0"/>
                <a:cs typeface="Times New Roman" pitchFamily="18" charset="0"/>
              </a:rPr>
              <a:t>Diagrams based on Tyndall Report (2001b) and Royal Society Report (2012)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pPr>
              <a:defRPr/>
            </a:pPr>
            <a:fld id="{EA68880B-EEA0-45FE-9BA3-DCCF7C953758}" type="slidenum">
              <a:rPr lang="en-GB" b="1" smtClean="0"/>
              <a:pPr>
                <a:defRPr/>
              </a:pPr>
              <a:t>9</a:t>
            </a:fld>
            <a:endParaRPr lang="en-GB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3" grpId="0"/>
      <p:bldP spid="33" grpId="0" build="p" bldLvl="5"/>
    </p:bldLst>
  </p:timing>
</p:sld>
</file>

<file path=ppt/theme/theme1.xml><?xml version="1.0" encoding="utf-8"?>
<a:theme xmlns:a="http://schemas.openxmlformats.org/drawingml/2006/main" name="History of Shanghai Rotary Club_nkt">
  <a:themeElements>
    <a:clrScheme name="History of Shanghai Rotary Club_nkt.po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History of Shanghai Rotary Club_nkt.pot">
      <a:majorFont>
        <a:latin typeface="Times New Roman"/>
        <a:ea typeface="宋体"/>
        <a:cs typeface=""/>
      </a:majorFont>
      <a:minorFont>
        <a:latin typeface="Times New Roman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History of Shanghai Rotary Club_nkt.po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istory of Shanghai Rotary Club_nkt.po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istory of Shanghai Rotary Club_nkt.pot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istory of Shanghai Rotary Club_nkt.pot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istory of Shanghai Rotary Club_nkt.po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istory of Shanghai Rotary Club_nkt.po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istory of Shanghai Rotary Club_nkt.po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History of Shanghai Rotary Club_nkt.pot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  <a:fontScheme name="History of Shanghai Rotary Club_nkt.pot">
    <a:majorFont>
      <a:latin typeface="Times New Roman"/>
      <a:ea typeface="宋体"/>
      <a:cs typeface=""/>
    </a:majorFont>
    <a:minorFont>
      <a:latin typeface="Times New Roman"/>
      <a:ea typeface="宋体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History of Shanghai Rotary Club_nkt.pot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  <a:fontScheme name="History of Shanghai Rotary Club_nkt.pot">
    <a:majorFont>
      <a:latin typeface="Times New Roman"/>
      <a:ea typeface="宋体"/>
      <a:cs typeface=""/>
    </a:majorFont>
    <a:minorFont>
      <a:latin typeface="Times New Roman"/>
      <a:ea typeface="宋体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History of Shanghai Rotary Club_nkt.pot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  <a:fontScheme name="History of Shanghai Rotary Club_nkt.pot">
    <a:majorFont>
      <a:latin typeface="Times New Roman"/>
      <a:ea typeface="宋体"/>
      <a:cs typeface=""/>
    </a:majorFont>
    <a:minorFont>
      <a:latin typeface="Times New Roman"/>
      <a:ea typeface="宋体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7276</TotalTime>
  <Words>2400</Words>
  <Application>Microsoft Office PowerPoint</Application>
  <PresentationFormat>On-screen Show (4:3)</PresentationFormat>
  <Paragraphs>343</Paragraphs>
  <Slides>30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History of Shanghai Rotary Club_nkt</vt:lpstr>
      <vt:lpstr>Slide 1</vt:lpstr>
      <vt:lpstr>FRACKING</vt:lpstr>
      <vt:lpstr>Fracking:  Some Definitions</vt:lpstr>
      <vt:lpstr>Slide 4</vt:lpstr>
      <vt:lpstr>Fracking:  Some Definitions</vt:lpstr>
      <vt:lpstr>Slide 6</vt:lpstr>
      <vt:lpstr>Typical Fracking Installations</vt:lpstr>
      <vt:lpstr>Schematic of a Shale Gas Well</vt:lpstr>
      <vt:lpstr>Schematic of a Shale Gas Well</vt:lpstr>
      <vt:lpstr>Well and Pad Configurations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Fracking:  Carbon Emissions</vt:lpstr>
      <vt:lpstr>Fracking:  Seismic Issues</vt:lpstr>
      <vt:lpstr>Slide 22</vt:lpstr>
      <vt:lpstr>Slide 23</vt:lpstr>
      <vt:lpstr>Aftermath of extensive drilling in Wyoming</vt:lpstr>
      <vt:lpstr>Summary of Key Issues (1)</vt:lpstr>
      <vt:lpstr>Summary of Key Issues (2)</vt:lpstr>
      <vt:lpstr>Slide 27</vt:lpstr>
      <vt:lpstr>Slide 28</vt:lpstr>
      <vt:lpstr>Perception of Seismic Events</vt:lpstr>
      <vt:lpstr>Slide 30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History of Shanghai Rotary Club</dc:title>
  <dc:creator>Keith Tovey</dc:creator>
  <cp:lastModifiedBy>keithj</cp:lastModifiedBy>
  <cp:revision>119</cp:revision>
  <dcterms:created xsi:type="dcterms:W3CDTF">2005-02-05T16:47:02Z</dcterms:created>
  <dcterms:modified xsi:type="dcterms:W3CDTF">2017-02-15T13:12:27Z</dcterms:modified>
</cp:coreProperties>
</file>